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742" r:id="rId2"/>
    <p:sldId id="739" r:id="rId3"/>
    <p:sldId id="340" r:id="rId4"/>
    <p:sldId id="746" r:id="rId5"/>
    <p:sldId id="470" r:id="rId6"/>
    <p:sldId id="549" r:id="rId7"/>
    <p:sldId id="743" r:id="rId8"/>
    <p:sldId id="427" r:id="rId9"/>
    <p:sldId id="651" r:id="rId10"/>
    <p:sldId id="324" r:id="rId11"/>
    <p:sldId id="362" r:id="rId12"/>
    <p:sldId id="395" r:id="rId13"/>
    <p:sldId id="745" r:id="rId14"/>
    <p:sldId id="358" r:id="rId15"/>
    <p:sldId id="314" r:id="rId16"/>
    <p:sldId id="672" r:id="rId17"/>
    <p:sldId id="674" r:id="rId18"/>
    <p:sldId id="747" r:id="rId19"/>
    <p:sldId id="256" r:id="rId20"/>
    <p:sldId id="302" r:id="rId21"/>
    <p:sldId id="560" r:id="rId22"/>
    <p:sldId id="570" r:id="rId23"/>
    <p:sldId id="667" r:id="rId24"/>
    <p:sldId id="598" r:id="rId25"/>
    <p:sldId id="572" r:id="rId26"/>
    <p:sldId id="579" r:id="rId27"/>
    <p:sldId id="542" r:id="rId28"/>
    <p:sldId id="748" r:id="rId29"/>
    <p:sldId id="543" r:id="rId30"/>
    <p:sldId id="505" r:id="rId31"/>
    <p:sldId id="513" r:id="rId32"/>
    <p:sldId id="522" r:id="rId33"/>
    <p:sldId id="531" r:id="rId34"/>
    <p:sldId id="562" r:id="rId35"/>
    <p:sldId id="564" r:id="rId36"/>
    <p:sldId id="567" r:id="rId37"/>
    <p:sldId id="583" r:id="rId38"/>
    <p:sldId id="584" r:id="rId39"/>
    <p:sldId id="586" r:id="rId40"/>
    <p:sldId id="587" r:id="rId41"/>
    <p:sldId id="588" r:id="rId42"/>
    <p:sldId id="593" r:id="rId43"/>
    <p:sldId id="595" r:id="rId44"/>
    <p:sldId id="597" r:id="rId45"/>
    <p:sldId id="614" r:id="rId46"/>
    <p:sldId id="616" r:id="rId47"/>
    <p:sldId id="618" r:id="rId48"/>
    <p:sldId id="619" r:id="rId49"/>
    <p:sldId id="624" r:id="rId50"/>
    <p:sldId id="547" r:id="rId51"/>
    <p:sldId id="267" r:id="rId52"/>
    <p:sldId id="269" r:id="rId53"/>
    <p:sldId id="296" r:id="rId54"/>
    <p:sldId id="546" r:id="rId55"/>
    <p:sldId id="647" r:id="rId56"/>
    <p:sldId id="654" r:id="rId57"/>
    <p:sldId id="658" r:id="rId58"/>
    <p:sldId id="659" r:id="rId59"/>
    <p:sldId id="660" r:id="rId60"/>
    <p:sldId id="663" r:id="rId61"/>
    <p:sldId id="680" r:id="rId62"/>
    <p:sldId id="682" r:id="rId63"/>
    <p:sldId id="686" r:id="rId64"/>
    <p:sldId id="687" r:id="rId65"/>
    <p:sldId id="689" r:id="rId66"/>
    <p:sldId id="692" r:id="rId67"/>
    <p:sldId id="694" r:id="rId68"/>
    <p:sldId id="695" r:id="rId69"/>
    <p:sldId id="710" r:id="rId70"/>
    <p:sldId id="711" r:id="rId71"/>
    <p:sldId id="713" r:id="rId72"/>
    <p:sldId id="719" r:id="rId73"/>
    <p:sldId id="722" r:id="rId74"/>
    <p:sldId id="723" r:id="rId75"/>
    <p:sldId id="724" r:id="rId76"/>
    <p:sldId id="725" r:id="rId77"/>
    <p:sldId id="726" r:id="rId78"/>
    <p:sldId id="729" r:id="rId79"/>
    <p:sldId id="731" r:id="rId80"/>
    <p:sldId id="740" r:id="rId81"/>
    <p:sldId id="626" r:id="rId82"/>
    <p:sldId id="696" r:id="rId83"/>
    <p:sldId id="741" r:id="rId84"/>
    <p:sldId id="346" r:id="rId85"/>
    <p:sldId id="737" r:id="rId86"/>
    <p:sldId id="738" r:id="rId87"/>
    <p:sldId id="736" r:id="rId8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Lato" pitchFamily="34" charset="0"/>
        <a:ea typeface="+mn-ea"/>
        <a:cs typeface="+mn-cs"/>
      </a:defRPr>
    </a:lvl1pPr>
    <a:lvl2pPr marL="457200" algn="l" rtl="0" eaLnBrk="0" fontAlgn="base" hangingPunct="0">
      <a:spcBef>
        <a:spcPct val="0"/>
      </a:spcBef>
      <a:spcAft>
        <a:spcPct val="0"/>
      </a:spcAft>
      <a:defRPr kern="1200">
        <a:solidFill>
          <a:schemeClr val="tx1"/>
        </a:solidFill>
        <a:latin typeface="Lato" pitchFamily="34" charset="0"/>
        <a:ea typeface="+mn-ea"/>
        <a:cs typeface="+mn-cs"/>
      </a:defRPr>
    </a:lvl2pPr>
    <a:lvl3pPr marL="914400" algn="l" rtl="0" eaLnBrk="0" fontAlgn="base" hangingPunct="0">
      <a:spcBef>
        <a:spcPct val="0"/>
      </a:spcBef>
      <a:spcAft>
        <a:spcPct val="0"/>
      </a:spcAft>
      <a:defRPr kern="1200">
        <a:solidFill>
          <a:schemeClr val="tx1"/>
        </a:solidFill>
        <a:latin typeface="Lato" pitchFamily="34" charset="0"/>
        <a:ea typeface="+mn-ea"/>
        <a:cs typeface="+mn-cs"/>
      </a:defRPr>
    </a:lvl3pPr>
    <a:lvl4pPr marL="1371600" algn="l" rtl="0" eaLnBrk="0" fontAlgn="base" hangingPunct="0">
      <a:spcBef>
        <a:spcPct val="0"/>
      </a:spcBef>
      <a:spcAft>
        <a:spcPct val="0"/>
      </a:spcAft>
      <a:defRPr kern="1200">
        <a:solidFill>
          <a:schemeClr val="tx1"/>
        </a:solidFill>
        <a:latin typeface="Lato" pitchFamily="34" charset="0"/>
        <a:ea typeface="+mn-ea"/>
        <a:cs typeface="+mn-cs"/>
      </a:defRPr>
    </a:lvl4pPr>
    <a:lvl5pPr marL="1828800" algn="l" rtl="0" eaLnBrk="0" fontAlgn="base" hangingPunct="0">
      <a:spcBef>
        <a:spcPct val="0"/>
      </a:spcBef>
      <a:spcAft>
        <a:spcPct val="0"/>
      </a:spcAft>
      <a:defRPr kern="1200">
        <a:solidFill>
          <a:schemeClr val="tx1"/>
        </a:solidFill>
        <a:latin typeface="Lato" pitchFamily="34" charset="0"/>
        <a:ea typeface="+mn-ea"/>
        <a:cs typeface="+mn-cs"/>
      </a:defRPr>
    </a:lvl5pPr>
    <a:lvl6pPr marL="2286000" algn="l" defTabSz="914400" rtl="0" eaLnBrk="1" latinLnBrk="0" hangingPunct="1">
      <a:defRPr kern="1200">
        <a:solidFill>
          <a:schemeClr val="tx1"/>
        </a:solidFill>
        <a:latin typeface="Lato" pitchFamily="34" charset="0"/>
        <a:ea typeface="+mn-ea"/>
        <a:cs typeface="+mn-cs"/>
      </a:defRPr>
    </a:lvl6pPr>
    <a:lvl7pPr marL="2743200" algn="l" defTabSz="914400" rtl="0" eaLnBrk="1" latinLnBrk="0" hangingPunct="1">
      <a:defRPr kern="1200">
        <a:solidFill>
          <a:schemeClr val="tx1"/>
        </a:solidFill>
        <a:latin typeface="Lato" pitchFamily="34" charset="0"/>
        <a:ea typeface="+mn-ea"/>
        <a:cs typeface="+mn-cs"/>
      </a:defRPr>
    </a:lvl7pPr>
    <a:lvl8pPr marL="3200400" algn="l" defTabSz="914400" rtl="0" eaLnBrk="1" latinLnBrk="0" hangingPunct="1">
      <a:defRPr kern="1200">
        <a:solidFill>
          <a:schemeClr val="tx1"/>
        </a:solidFill>
        <a:latin typeface="Lato" pitchFamily="34" charset="0"/>
        <a:ea typeface="+mn-ea"/>
        <a:cs typeface="+mn-cs"/>
      </a:defRPr>
    </a:lvl8pPr>
    <a:lvl9pPr marL="3657600" algn="l" defTabSz="914400" rtl="0" eaLnBrk="1" latinLnBrk="0" hangingPunct="1">
      <a:defRPr kern="1200">
        <a:solidFill>
          <a:schemeClr val="tx1"/>
        </a:solidFill>
        <a:latin typeface="Lato"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008">
          <p15:clr>
            <a:srgbClr val="A4A3A4"/>
          </p15:clr>
        </p15:guide>
        <p15:guide id="4" orient="horz" pos="3888">
          <p15:clr>
            <a:srgbClr val="A4A3A4"/>
          </p15:clr>
        </p15:guide>
        <p15:guide id="5" pos="384">
          <p15:clr>
            <a:srgbClr val="A4A3A4"/>
          </p15:clr>
        </p15:guide>
        <p15:guide id="6" pos="7296">
          <p15:clr>
            <a:srgbClr val="A4A3A4"/>
          </p15:clr>
        </p15:guide>
        <p15:guide id="7" pos="552">
          <p15:clr>
            <a:srgbClr val="A4A3A4"/>
          </p15:clr>
        </p15:guide>
        <p15:guide id="8" pos="7128">
          <p15:clr>
            <a:srgbClr val="A4A3A4"/>
          </p15:clr>
        </p15:guide>
        <p15:guide id="9" orient="horz" pos="3312">
          <p15:clr>
            <a:srgbClr val="A4A3A4"/>
          </p15:clr>
        </p15:guide>
        <p15:guide id="10" orient="horz"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68" autoAdjust="0"/>
    <p:restoredTop sz="94660"/>
  </p:normalViewPr>
  <p:slideViewPr>
    <p:cSldViewPr snapToGrid="0">
      <p:cViewPr varScale="1">
        <p:scale>
          <a:sx n="107" d="100"/>
          <a:sy n="107" d="100"/>
        </p:scale>
        <p:origin x="504" y="78"/>
      </p:cViewPr>
      <p:guideLst>
        <p:guide orient="horz" pos="2160"/>
        <p:guide pos="3840"/>
        <p:guide orient="horz" pos="1008"/>
        <p:guide orient="horz" pos="3888"/>
        <p:guide pos="384"/>
        <p:guide pos="7296"/>
        <p:guide pos="552"/>
        <p:guide pos="7128"/>
        <p:guide orient="horz" pos="3312"/>
        <p:guide orient="horz" pos="43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1A80-4B51-AA10-15545F69D108}"/>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1A80-4B51-AA10-15545F69D10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1A80-4B51-AA10-15545F69D10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sp3d/>
            </c:spPr>
            <c:extLst>
              <c:ext xmlns:c16="http://schemas.microsoft.com/office/drawing/2014/chart" uri="{C3380CC4-5D6E-409C-BE32-E72D297353CC}">
                <c16:uniqueId val="{00000000-B15B-47FE-A502-E2685D6987B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extLst>
              <c:ext xmlns:c16="http://schemas.microsoft.com/office/drawing/2014/chart" uri="{C3380CC4-5D6E-409C-BE32-E72D297353CC}">
                <c16:uniqueId val="{00000001-B15B-47FE-A502-E2685D6987B4}"/>
              </c:ext>
            </c:extLst>
          </c:dPt>
          <c:dPt>
            <c:idx val="2"/>
            <c:bubble3D val="0"/>
            <c:spPr>
              <a:solidFill>
                <a:schemeClr val="accent4"/>
              </a:solidFill>
              <a:ln>
                <a:noFill/>
              </a:ln>
              <a:effectLst/>
              <a:sp3d/>
            </c:spPr>
            <c:extLst>
              <c:ext xmlns:c16="http://schemas.microsoft.com/office/drawing/2014/chart" uri="{C3380CC4-5D6E-409C-BE32-E72D297353CC}">
                <c16:uniqueId val="{00000002-B15B-47FE-A502-E2685D6987B4}"/>
              </c:ext>
            </c:extLst>
          </c:dPt>
          <c:dPt>
            <c:idx val="3"/>
            <c:bubble3D val="0"/>
            <c:spPr>
              <a:solidFill>
                <a:schemeClr val="accent5"/>
              </a:solidFill>
              <a:ln>
                <a:noFill/>
              </a:ln>
              <a:effectLst/>
              <a:sp3d/>
            </c:spPr>
            <c:extLst>
              <c:ext xmlns:c16="http://schemas.microsoft.com/office/drawing/2014/chart" uri="{C3380CC4-5D6E-409C-BE32-E72D297353CC}">
                <c16:uniqueId val="{00000003-B15B-47FE-A502-E2685D6987B4}"/>
              </c:ext>
            </c:extLst>
          </c:dPt>
          <c:cat>
            <c:strRef>
              <c:f>Sheet1!$A$2:$A$5</c:f>
              <c:strCache>
                <c:ptCount val="4"/>
                <c:pt idx="0">
                  <c:v>Cost</c:v>
                </c:pt>
                <c:pt idx="1">
                  <c:v>Profit</c:v>
                </c:pt>
                <c:pt idx="2">
                  <c:v>Revenue</c:v>
                </c:pt>
                <c:pt idx="3">
                  <c:v>Sales</c:v>
                </c:pt>
              </c:strCache>
            </c:strRef>
          </c:cat>
          <c:val>
            <c:numRef>
              <c:f>Sheet1!$B$2:$B$5</c:f>
              <c:numCache>
                <c:formatCode>General</c:formatCode>
                <c:ptCount val="4"/>
                <c:pt idx="0">
                  <c:v>30</c:v>
                </c:pt>
                <c:pt idx="1">
                  <c:v>50</c:v>
                </c:pt>
                <c:pt idx="2">
                  <c:v>80</c:v>
                </c:pt>
                <c:pt idx="3">
                  <c:v>40</c:v>
                </c:pt>
              </c:numCache>
            </c:numRef>
          </c:val>
          <c:extLst>
            <c:ext xmlns:c16="http://schemas.microsoft.com/office/drawing/2014/chart" uri="{C3380CC4-5D6E-409C-BE32-E72D297353CC}">
              <c16:uniqueId val="{00000004-B15B-47FE-A502-E2685D6987B4}"/>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vi-VN"/>
        </a:p>
      </c:txPr>
    </c:legend>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Revenue (Fill)</c:v>
                </c:pt>
              </c:strCache>
            </c:strRef>
          </c:tx>
          <c:spPr>
            <a:solidFill>
              <a:schemeClr val="accent2"/>
            </a:solidFill>
            <a:ln>
              <a:noFill/>
            </a:ln>
            <a:effectLst/>
          </c:spPr>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Sheet1!$C$2:$C$10</c:f>
              <c:numCache>
                <c:formatCode>#,##0</c:formatCode>
                <c:ptCount val="9"/>
                <c:pt idx="0">
                  <c:v>12</c:v>
                </c:pt>
                <c:pt idx="1">
                  <c:v>18</c:v>
                </c:pt>
                <c:pt idx="2">
                  <c:v>27</c:v>
                </c:pt>
                <c:pt idx="3">
                  <c:v>36</c:v>
                </c:pt>
                <c:pt idx="4">
                  <c:v>44</c:v>
                </c:pt>
                <c:pt idx="5">
                  <c:v>65</c:v>
                </c:pt>
                <c:pt idx="6">
                  <c:v>75</c:v>
                </c:pt>
                <c:pt idx="7">
                  <c:v>78</c:v>
                </c:pt>
                <c:pt idx="8">
                  <c:v>84</c:v>
                </c:pt>
              </c:numCache>
            </c:numRef>
          </c:val>
          <c:extLst>
            <c:ext xmlns:c16="http://schemas.microsoft.com/office/drawing/2014/chart" uri="{C3380CC4-5D6E-409C-BE32-E72D297353CC}">
              <c16:uniqueId val="{00000000-735E-410B-A46E-A4FB04FC9827}"/>
            </c:ext>
          </c:extLst>
        </c:ser>
        <c:ser>
          <c:idx val="3"/>
          <c:order val="3"/>
          <c:tx>
            <c:strRef>
              <c:f>Sheet1!$E$1</c:f>
              <c:strCache>
                <c:ptCount val="1"/>
                <c:pt idx="0">
                  <c:v>Income (Fill)</c:v>
                </c:pt>
              </c:strCache>
            </c:strRef>
          </c:tx>
          <c:spPr>
            <a:solidFill>
              <a:schemeClr val="accent4"/>
            </a:solidFill>
            <a:ln>
              <a:noFill/>
            </a:ln>
            <a:effectLst/>
          </c:spPr>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Sheet1!$E$2:$E$10</c:f>
              <c:numCache>
                <c:formatCode>#,##0</c:formatCode>
                <c:ptCount val="9"/>
                <c:pt idx="0">
                  <c:v>6</c:v>
                </c:pt>
                <c:pt idx="1">
                  <c:v>8</c:v>
                </c:pt>
                <c:pt idx="2">
                  <c:v>16</c:v>
                </c:pt>
                <c:pt idx="3">
                  <c:v>18</c:v>
                </c:pt>
                <c:pt idx="4">
                  <c:v>28</c:v>
                </c:pt>
                <c:pt idx="5">
                  <c:v>28</c:v>
                </c:pt>
                <c:pt idx="6">
                  <c:v>38</c:v>
                </c:pt>
                <c:pt idx="7">
                  <c:v>35</c:v>
                </c:pt>
                <c:pt idx="8">
                  <c:v>53</c:v>
                </c:pt>
              </c:numCache>
            </c:numRef>
          </c:val>
          <c:extLst>
            <c:ext xmlns:c16="http://schemas.microsoft.com/office/drawing/2014/chart" uri="{C3380CC4-5D6E-409C-BE32-E72D297353CC}">
              <c16:uniqueId val="{00000001-735E-410B-A46E-A4FB04FC9827}"/>
            </c:ext>
          </c:extLst>
        </c:ser>
        <c:dLbls>
          <c:showLegendKey val="0"/>
          <c:showVal val="0"/>
          <c:showCatName val="0"/>
          <c:showSerName val="0"/>
          <c:showPercent val="0"/>
          <c:showBubbleSize val="0"/>
        </c:dLbls>
        <c:axId val="278980608"/>
        <c:axId val="279062208"/>
      </c:areaChart>
      <c:lineChart>
        <c:grouping val="standard"/>
        <c:varyColors val="0"/>
        <c:ser>
          <c:idx val="0"/>
          <c:order val="0"/>
          <c:tx>
            <c:strRef>
              <c:f>Sheet1!$B$1</c:f>
              <c:strCache>
                <c:ptCount val="1"/>
                <c:pt idx="0">
                  <c:v>Revenue</c:v>
                </c:pt>
              </c:strCache>
            </c:strRef>
          </c:tx>
          <c:spPr>
            <a:ln w="38100" cap="rnd">
              <a:solidFill>
                <a:schemeClr val="accent1"/>
              </a:solidFill>
              <a:round/>
            </a:ln>
            <a:effectLst/>
          </c:spPr>
          <c:marker>
            <c:symbol val="circle"/>
            <c:size val="8"/>
            <c:spPr>
              <a:solidFill>
                <a:schemeClr val="accent1"/>
              </a:solidFill>
              <a:ln>
                <a:noFill/>
              </a:ln>
              <a:effectLst/>
            </c:spPr>
          </c:marker>
          <c:dPt>
            <c:idx val="8"/>
            <c:marker>
              <c:symbol val="circle"/>
              <c:size val="8"/>
              <c:spPr>
                <a:solidFill>
                  <a:schemeClr val="accent1"/>
                </a:solidFill>
                <a:ln>
                  <a:noFill/>
                </a:ln>
                <a:effectLst/>
              </c:spPr>
            </c:marker>
            <c:bubble3D val="0"/>
            <c:extLst>
              <c:ext xmlns:c16="http://schemas.microsoft.com/office/drawing/2014/chart" uri="{C3380CC4-5D6E-409C-BE32-E72D297353CC}">
                <c16:uniqueId val="{00000003-735E-410B-A46E-A4FB04FC9827}"/>
              </c:ext>
            </c:extLst>
          </c:dPt>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Sheet1!$B$2:$B$10</c:f>
              <c:numCache>
                <c:formatCode>#,##0</c:formatCode>
                <c:ptCount val="9"/>
                <c:pt idx="0">
                  <c:v>12</c:v>
                </c:pt>
                <c:pt idx="1">
                  <c:v>18</c:v>
                </c:pt>
                <c:pt idx="2">
                  <c:v>27</c:v>
                </c:pt>
                <c:pt idx="3">
                  <c:v>36</c:v>
                </c:pt>
                <c:pt idx="4">
                  <c:v>44</c:v>
                </c:pt>
                <c:pt idx="5">
                  <c:v>65</c:v>
                </c:pt>
                <c:pt idx="6">
                  <c:v>75</c:v>
                </c:pt>
                <c:pt idx="7">
                  <c:v>78</c:v>
                </c:pt>
                <c:pt idx="8">
                  <c:v>84</c:v>
                </c:pt>
              </c:numCache>
            </c:numRef>
          </c:val>
          <c:smooth val="0"/>
          <c:extLst>
            <c:ext xmlns:c16="http://schemas.microsoft.com/office/drawing/2014/chart" uri="{C3380CC4-5D6E-409C-BE32-E72D297353CC}">
              <c16:uniqueId val="{00000004-735E-410B-A46E-A4FB04FC9827}"/>
            </c:ext>
          </c:extLst>
        </c:ser>
        <c:ser>
          <c:idx val="2"/>
          <c:order val="2"/>
          <c:tx>
            <c:strRef>
              <c:f>Sheet1!$D$1</c:f>
              <c:strCache>
                <c:ptCount val="1"/>
                <c:pt idx="0">
                  <c:v>Income</c:v>
                </c:pt>
              </c:strCache>
            </c:strRef>
          </c:tx>
          <c:spPr>
            <a:ln w="38100" cap="rnd">
              <a:solidFill>
                <a:schemeClr val="accent3"/>
              </a:solidFill>
              <a:round/>
            </a:ln>
            <a:effectLst/>
          </c:spPr>
          <c:marker>
            <c:symbol val="circle"/>
            <c:size val="8"/>
            <c:spPr>
              <a:solidFill>
                <a:schemeClr val="accent3"/>
              </a:solidFill>
              <a:ln>
                <a:noFill/>
              </a:ln>
              <a:effectLst/>
            </c:spPr>
          </c:marker>
          <c:cat>
            <c:numRef>
              <c:f>Sheet1!$A$2:$A$10</c:f>
              <c:numCache>
                <c:formatCode>General</c:formatCode>
                <c:ptCount val="9"/>
                <c:pt idx="0">
                  <c:v>2011</c:v>
                </c:pt>
                <c:pt idx="1">
                  <c:v>2012</c:v>
                </c:pt>
                <c:pt idx="2">
                  <c:v>2013</c:v>
                </c:pt>
                <c:pt idx="3">
                  <c:v>2014</c:v>
                </c:pt>
                <c:pt idx="4">
                  <c:v>2015</c:v>
                </c:pt>
                <c:pt idx="5">
                  <c:v>2016</c:v>
                </c:pt>
                <c:pt idx="6">
                  <c:v>2017</c:v>
                </c:pt>
                <c:pt idx="7">
                  <c:v>2018</c:v>
                </c:pt>
                <c:pt idx="8">
                  <c:v>2019</c:v>
                </c:pt>
              </c:numCache>
            </c:numRef>
          </c:cat>
          <c:val>
            <c:numRef>
              <c:f>Sheet1!$D$2:$D$10</c:f>
              <c:numCache>
                <c:formatCode>#,##0</c:formatCode>
                <c:ptCount val="9"/>
                <c:pt idx="0">
                  <c:v>6</c:v>
                </c:pt>
                <c:pt idx="1">
                  <c:v>8</c:v>
                </c:pt>
                <c:pt idx="2">
                  <c:v>16</c:v>
                </c:pt>
                <c:pt idx="3">
                  <c:v>18</c:v>
                </c:pt>
                <c:pt idx="4">
                  <c:v>28</c:v>
                </c:pt>
                <c:pt idx="5">
                  <c:v>28</c:v>
                </c:pt>
                <c:pt idx="6">
                  <c:v>38</c:v>
                </c:pt>
                <c:pt idx="7">
                  <c:v>35</c:v>
                </c:pt>
                <c:pt idx="8">
                  <c:v>53</c:v>
                </c:pt>
              </c:numCache>
            </c:numRef>
          </c:val>
          <c:smooth val="0"/>
          <c:extLst>
            <c:ext xmlns:c16="http://schemas.microsoft.com/office/drawing/2014/chart" uri="{C3380CC4-5D6E-409C-BE32-E72D297353CC}">
              <c16:uniqueId val="{00000005-735E-410B-A46E-A4FB04FC9827}"/>
            </c:ext>
          </c:extLst>
        </c:ser>
        <c:dLbls>
          <c:showLegendKey val="0"/>
          <c:showVal val="0"/>
          <c:showCatName val="0"/>
          <c:showSerName val="0"/>
          <c:showPercent val="0"/>
          <c:showBubbleSize val="0"/>
        </c:dLbls>
        <c:marker val="1"/>
        <c:smooth val="0"/>
        <c:axId val="278980608"/>
        <c:axId val="279062208"/>
      </c:lineChart>
      <c:catAx>
        <c:axId val="2789806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vi-VN"/>
          </a:p>
        </c:txPr>
        <c:crossAx val="279062208"/>
        <c:crosses val="autoZero"/>
        <c:auto val="1"/>
        <c:lblAlgn val="ctr"/>
        <c:lblOffset val="100"/>
        <c:noMultiLvlLbl val="0"/>
      </c:catAx>
      <c:valAx>
        <c:axId val="27906220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vi-VN"/>
          </a:p>
        </c:txPr>
        <c:crossAx val="2789806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52058570668265"/>
          <c:y val="0.14291159974939047"/>
          <c:w val="0.80076564302945663"/>
          <c:h val="0.53555570738039526"/>
        </c:manualLayout>
      </c:layout>
      <c:barChart>
        <c:barDir val="col"/>
        <c:grouping val="stacked"/>
        <c:varyColors val="0"/>
        <c:ser>
          <c:idx val="1"/>
          <c:order val="0"/>
          <c:tx>
            <c:strRef>
              <c:f>Sheet1!$B$1</c:f>
              <c:strCache>
                <c:ptCount val="1"/>
                <c:pt idx="0">
                  <c:v>Energy &amp; utilities</c:v>
                </c:pt>
              </c:strCache>
            </c:strRef>
          </c:tx>
          <c:spPr>
            <a:solidFill>
              <a:schemeClr val="accent2"/>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Sheet1!$B$2:$B$9</c:f>
              <c:numCache>
                <c:formatCode>General</c:formatCode>
                <c:ptCount val="8"/>
                <c:pt idx="0">
                  <c:v>25.064702082584482</c:v>
                </c:pt>
                <c:pt idx="1">
                  <c:v>44.043465271104886</c:v>
                </c:pt>
                <c:pt idx="2">
                  <c:v>62.844212883249291</c:v>
                </c:pt>
                <c:pt idx="3">
                  <c:v>91.324067539885448</c:v>
                </c:pt>
                <c:pt idx="4">
                  <c:v>128.64781688227342</c:v>
                </c:pt>
                <c:pt idx="5">
                  <c:v>176.89074821312596</c:v>
                </c:pt>
                <c:pt idx="6">
                  <c:v>226.42015771280123</c:v>
                </c:pt>
                <c:pt idx="7">
                  <c:v>320.79207944749675</c:v>
                </c:pt>
              </c:numCache>
            </c:numRef>
          </c:val>
          <c:extLst>
            <c:ext xmlns:c16="http://schemas.microsoft.com/office/drawing/2014/chart" uri="{C3380CC4-5D6E-409C-BE32-E72D297353CC}">
              <c16:uniqueId val="{00000000-AE3B-41DB-8711-5C15473F5AD2}"/>
            </c:ext>
          </c:extLst>
        </c:ser>
        <c:ser>
          <c:idx val="2"/>
          <c:order val="1"/>
          <c:tx>
            <c:strRef>
              <c:f>Sheet1!$C$1</c:f>
              <c:strCache>
                <c:ptCount val="1"/>
                <c:pt idx="0">
                  <c:v>Financial services</c:v>
                </c:pt>
              </c:strCache>
            </c:strRef>
          </c:tx>
          <c:spPr>
            <a:solidFill>
              <a:schemeClr val="accent3"/>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Sheet1!$C$2:$C$9</c:f>
              <c:numCache>
                <c:formatCode>General</c:formatCode>
                <c:ptCount val="8"/>
                <c:pt idx="0">
                  <c:v>438.63228644522837</c:v>
                </c:pt>
                <c:pt idx="1">
                  <c:v>720.71124989080727</c:v>
                </c:pt>
                <c:pt idx="2">
                  <c:v>1056.9253984910108</c:v>
                </c:pt>
                <c:pt idx="3">
                  <c:v>1488.9793620633495</c:v>
                </c:pt>
                <c:pt idx="4">
                  <c:v>2036.9237673026623</c:v>
                </c:pt>
                <c:pt idx="5">
                  <c:v>2724.1175224821395</c:v>
                </c:pt>
                <c:pt idx="6">
                  <c:v>3532.154460319699</c:v>
                </c:pt>
                <c:pt idx="7">
                  <c:v>4468.1753923044189</c:v>
                </c:pt>
              </c:numCache>
            </c:numRef>
          </c:val>
          <c:extLst>
            <c:ext xmlns:c16="http://schemas.microsoft.com/office/drawing/2014/chart" uri="{C3380CC4-5D6E-409C-BE32-E72D297353CC}">
              <c16:uniqueId val="{00000001-AE3B-41DB-8711-5C15473F5AD2}"/>
            </c:ext>
          </c:extLst>
        </c:ser>
        <c:ser>
          <c:idx val="0"/>
          <c:order val="2"/>
          <c:tx>
            <c:strRef>
              <c:f>Sheet1!$D$1</c:f>
              <c:strCache>
                <c:ptCount val="1"/>
                <c:pt idx="0">
                  <c:v>Healthcare</c:v>
                </c:pt>
              </c:strCache>
            </c:strRef>
          </c:tx>
          <c:spPr>
            <a:solidFill>
              <a:schemeClr val="accent1"/>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Sheet1!$D$2:$D$9</c:f>
              <c:numCache>
                <c:formatCode>General</c:formatCode>
                <c:ptCount val="8"/>
                <c:pt idx="0">
                  <c:v>100.25880833033793</c:v>
                </c:pt>
                <c:pt idx="1">
                  <c:v>190.18769094340746</c:v>
                </c:pt>
                <c:pt idx="2">
                  <c:v>285.65551310567861</c:v>
                </c:pt>
                <c:pt idx="3">
                  <c:v>412.94360974556895</c:v>
                </c:pt>
                <c:pt idx="4">
                  <c:v>568.19452456337422</c:v>
                </c:pt>
                <c:pt idx="5">
                  <c:v>778.31929213775413</c:v>
                </c:pt>
                <c:pt idx="6">
                  <c:v>1023.4191128618615</c:v>
                </c:pt>
                <c:pt idx="7">
                  <c:v>1351.9094776715933</c:v>
                </c:pt>
              </c:numCache>
            </c:numRef>
          </c:val>
          <c:extLst>
            <c:ext xmlns:c16="http://schemas.microsoft.com/office/drawing/2014/chart" uri="{C3380CC4-5D6E-409C-BE32-E72D297353CC}">
              <c16:uniqueId val="{00000002-AE3B-41DB-8711-5C15473F5AD2}"/>
            </c:ext>
          </c:extLst>
        </c:ser>
        <c:ser>
          <c:idx val="3"/>
          <c:order val="3"/>
          <c:tx>
            <c:strRef>
              <c:f>Sheet1!$E$1</c:f>
              <c:strCache>
                <c:ptCount val="1"/>
                <c:pt idx="0">
                  <c:v>Information technology &amp; services</c:v>
                </c:pt>
              </c:strCache>
            </c:strRef>
          </c:tx>
          <c:spPr>
            <a:solidFill>
              <a:schemeClr val="accent4"/>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Sheet1!$E$2:$E$9</c:f>
              <c:numCache>
                <c:formatCode>General</c:formatCode>
                <c:ptCount val="8"/>
                <c:pt idx="0">
                  <c:v>263.17937186713704</c:v>
                </c:pt>
                <c:pt idx="1">
                  <c:v>416.41094438135531</c:v>
                </c:pt>
                <c:pt idx="2">
                  <c:v>591.30691212875467</c:v>
                </c:pt>
                <c:pt idx="3">
                  <c:v>813.97538459463112</c:v>
                </c:pt>
                <c:pt idx="4">
                  <c:v>1082.785792092468</c:v>
                </c:pt>
                <c:pt idx="5">
                  <c:v>1415.1259857050077</c:v>
                </c:pt>
                <c:pt idx="6">
                  <c:v>1793.2476490853858</c:v>
                </c:pt>
                <c:pt idx="7">
                  <c:v>2222.6308361719416</c:v>
                </c:pt>
              </c:numCache>
            </c:numRef>
          </c:val>
          <c:extLst>
            <c:ext xmlns:c16="http://schemas.microsoft.com/office/drawing/2014/chart" uri="{C3380CC4-5D6E-409C-BE32-E72D297353CC}">
              <c16:uniqueId val="{00000003-AE3B-41DB-8711-5C15473F5AD2}"/>
            </c:ext>
          </c:extLst>
        </c:ser>
        <c:ser>
          <c:idx val="4"/>
          <c:order val="4"/>
          <c:tx>
            <c:strRef>
              <c:f>Sheet1!$F$1</c:f>
              <c:strCache>
                <c:ptCount val="1"/>
                <c:pt idx="0">
                  <c:v>Public sector</c:v>
                </c:pt>
              </c:strCache>
            </c:strRef>
          </c:tx>
          <c:spPr>
            <a:solidFill>
              <a:schemeClr val="accent5"/>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Sheet1!$F$2:$F$9</c:f>
              <c:numCache>
                <c:formatCode>General</c:formatCode>
                <c:ptCount val="8"/>
                <c:pt idx="0">
                  <c:v>62.661755206461208</c:v>
                </c:pt>
                <c:pt idx="1">
                  <c:v>100.09878470705657</c:v>
                </c:pt>
                <c:pt idx="2">
                  <c:v>142.8277565528393</c:v>
                </c:pt>
                <c:pt idx="3">
                  <c:v>198.53058160844662</c:v>
                </c:pt>
                <c:pt idx="4">
                  <c:v>268.01628517140296</c:v>
                </c:pt>
                <c:pt idx="5">
                  <c:v>353.78149642625192</c:v>
                </c:pt>
                <c:pt idx="6">
                  <c:v>452.84031542560245</c:v>
                </c:pt>
                <c:pt idx="7">
                  <c:v>572.84299901338704</c:v>
                </c:pt>
              </c:numCache>
            </c:numRef>
          </c:val>
          <c:extLst>
            <c:ext xmlns:c16="http://schemas.microsoft.com/office/drawing/2014/chart" uri="{C3380CC4-5D6E-409C-BE32-E72D297353CC}">
              <c16:uniqueId val="{00000004-AE3B-41DB-8711-5C15473F5AD2}"/>
            </c:ext>
          </c:extLst>
        </c:ser>
        <c:ser>
          <c:idx val="5"/>
          <c:order val="5"/>
          <c:tx>
            <c:strRef>
              <c:f>Sheet1!$G$1</c:f>
              <c:strCache>
                <c:ptCount val="1"/>
                <c:pt idx="0">
                  <c:v>Retail</c:v>
                </c:pt>
              </c:strCache>
            </c:strRef>
          </c:tx>
          <c:spPr>
            <a:solidFill>
              <a:schemeClr val="accent6"/>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Sheet1!$G$2:$G$9</c:f>
              <c:numCache>
                <c:formatCode>General</c:formatCode>
                <c:ptCount val="8"/>
                <c:pt idx="0">
                  <c:v>75.194106247753439</c:v>
                </c:pt>
                <c:pt idx="1">
                  <c:v>124.12249303675014</c:v>
                </c:pt>
                <c:pt idx="2">
                  <c:v>177.10641812552075</c:v>
                </c:pt>
                <c:pt idx="3">
                  <c:v>258.08975609098059</c:v>
                </c:pt>
                <c:pt idx="4">
                  <c:v>353.78149642625186</c:v>
                </c:pt>
                <c:pt idx="5">
                  <c:v>474.06720521117757</c:v>
                </c:pt>
                <c:pt idx="6">
                  <c:v>624.9196352873314</c:v>
                </c:pt>
                <c:pt idx="7">
                  <c:v>801.98019861874184</c:v>
                </c:pt>
              </c:numCache>
            </c:numRef>
          </c:val>
          <c:extLst>
            <c:ext xmlns:c16="http://schemas.microsoft.com/office/drawing/2014/chart" uri="{C3380CC4-5D6E-409C-BE32-E72D297353CC}">
              <c16:uniqueId val="{00000005-AE3B-41DB-8711-5C15473F5AD2}"/>
            </c:ext>
          </c:extLst>
        </c:ser>
        <c:ser>
          <c:idx val="6"/>
          <c:order val="6"/>
          <c:tx>
            <c:strRef>
              <c:f>Sheet1!$H$1</c:f>
              <c:strCache>
                <c:ptCount val="1"/>
                <c:pt idx="0">
                  <c:v>Telecom, media, &amp; entertainment</c:v>
                </c:pt>
              </c:strCache>
            </c:strRef>
          </c:tx>
          <c:spPr>
            <a:solidFill>
              <a:schemeClr val="accent1">
                <a:lumMod val="60000"/>
              </a:schemeClr>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Sheet1!$H$2:$H$9</c:f>
              <c:numCache>
                <c:formatCode>General</c:formatCode>
                <c:ptCount val="8"/>
                <c:pt idx="0">
                  <c:v>125.32351041292242</c:v>
                </c:pt>
                <c:pt idx="1">
                  <c:v>210.20744788481878</c:v>
                </c:pt>
                <c:pt idx="2">
                  <c:v>308.5079541541329</c:v>
                </c:pt>
                <c:pt idx="3">
                  <c:v>436.76727953858256</c:v>
                </c:pt>
                <c:pt idx="4">
                  <c:v>605.71680448737061</c:v>
                </c:pt>
                <c:pt idx="5">
                  <c:v>813.69744178037945</c:v>
                </c:pt>
                <c:pt idx="6">
                  <c:v>1059.6463380959096</c:v>
                </c:pt>
                <c:pt idx="7">
                  <c:v>1363.3663376518609</c:v>
                </c:pt>
              </c:numCache>
            </c:numRef>
          </c:val>
          <c:extLst>
            <c:ext xmlns:c16="http://schemas.microsoft.com/office/drawing/2014/chart" uri="{C3380CC4-5D6E-409C-BE32-E72D297353CC}">
              <c16:uniqueId val="{00000006-AE3B-41DB-8711-5C15473F5AD2}"/>
            </c:ext>
          </c:extLst>
        </c:ser>
        <c:ser>
          <c:idx val="7"/>
          <c:order val="7"/>
          <c:tx>
            <c:strRef>
              <c:f>Sheet1!$I$1</c:f>
              <c:strCache>
                <c:ptCount val="1"/>
                <c:pt idx="0">
                  <c:v>Others</c:v>
                </c:pt>
              </c:strCache>
            </c:strRef>
          </c:tx>
          <c:spPr>
            <a:solidFill>
              <a:schemeClr val="accent2">
                <a:lumMod val="60000"/>
              </a:schemeClr>
            </a:solidFill>
            <a:ln>
              <a:noFill/>
            </a:ln>
            <a:effectLst/>
          </c:spPr>
          <c:invertIfNegative val="0"/>
          <c:cat>
            <c:numRef>
              <c:f>Sheet1!$A$2:$A$9</c:f>
              <c:numCache>
                <c:formatCode>General</c:formatCode>
                <c:ptCount val="8"/>
                <c:pt idx="0">
                  <c:v>2019</c:v>
                </c:pt>
                <c:pt idx="1">
                  <c:v>2020</c:v>
                </c:pt>
                <c:pt idx="2">
                  <c:v>2021</c:v>
                </c:pt>
                <c:pt idx="3">
                  <c:v>2022</c:v>
                </c:pt>
                <c:pt idx="4">
                  <c:v>2023</c:v>
                </c:pt>
                <c:pt idx="5">
                  <c:v>2024</c:v>
                </c:pt>
                <c:pt idx="6">
                  <c:v>2025</c:v>
                </c:pt>
                <c:pt idx="7">
                  <c:v>2026</c:v>
                </c:pt>
              </c:numCache>
            </c:numRef>
          </c:cat>
          <c:val>
            <c:numRef>
              <c:f>Sheet1!$I$2:$I$9</c:f>
              <c:numCache>
                <c:formatCode>General</c:formatCode>
                <c:ptCount val="8"/>
                <c:pt idx="0">
                  <c:v>162.92056353679914</c:v>
                </c:pt>
                <c:pt idx="1">
                  <c:v>196.19361802583103</c:v>
                </c:pt>
                <c:pt idx="2">
                  <c:v>231.38096561559988</c:v>
                </c:pt>
                <c:pt idx="3">
                  <c:v>270.00159098748719</c:v>
                </c:pt>
                <c:pt idx="4">
                  <c:v>316.25921650225513</c:v>
                </c:pt>
                <c:pt idx="5">
                  <c:v>339.63023656920211</c:v>
                </c:pt>
                <c:pt idx="6">
                  <c:v>344.15863972345812</c:v>
                </c:pt>
                <c:pt idx="7">
                  <c:v>355.16265938829901</c:v>
                </c:pt>
              </c:numCache>
            </c:numRef>
          </c:val>
          <c:extLst>
            <c:ext xmlns:c16="http://schemas.microsoft.com/office/drawing/2014/chart" uri="{C3380CC4-5D6E-409C-BE32-E72D297353CC}">
              <c16:uniqueId val="{00000007-AE3B-41DB-8711-5C15473F5AD2}"/>
            </c:ext>
          </c:extLst>
        </c:ser>
        <c:dLbls>
          <c:showLegendKey val="0"/>
          <c:showVal val="0"/>
          <c:showCatName val="0"/>
          <c:showSerName val="0"/>
          <c:showPercent val="0"/>
          <c:showBubbleSize val="0"/>
        </c:dLbls>
        <c:gapWidth val="150"/>
        <c:overlap val="100"/>
        <c:axId val="291348992"/>
        <c:axId val="298287680"/>
      </c:barChart>
      <c:catAx>
        <c:axId val="29134899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vi-VN"/>
          </a:p>
        </c:txPr>
        <c:crossAx val="298287680"/>
        <c:crosses val="autoZero"/>
        <c:auto val="1"/>
        <c:lblAlgn val="ctr"/>
        <c:lblOffset val="100"/>
        <c:noMultiLvlLbl val="0"/>
      </c:catAx>
      <c:valAx>
        <c:axId val="298287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Market size ($m)</a:t>
                </a:r>
              </a:p>
            </c:rich>
          </c:tx>
          <c:layout>
            <c:manualLayout>
              <c:xMode val="edge"/>
              <c:yMode val="edge"/>
              <c:x val="1.5764710520370397E-2"/>
              <c:y val="0.2724094220305641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vi-VN"/>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vi-VN"/>
          </a:p>
        </c:txPr>
        <c:crossAx val="291348992"/>
        <c:crosses val="autoZero"/>
        <c:crossBetween val="between"/>
        <c:majorUnit val="2000"/>
      </c:valAx>
      <c:spPr>
        <a:noFill/>
        <a:ln>
          <a:noFill/>
        </a:ln>
        <a:effectLst/>
      </c:spPr>
    </c:plotArea>
    <c:plotVisOnly val="1"/>
    <c:dispBlanksAs val="gap"/>
    <c:showDLblsOverMax val="0"/>
  </c:chart>
  <c:spPr>
    <a:noFill/>
    <a:ln>
      <a:noFill/>
    </a:ln>
    <a:effectLst/>
  </c:spPr>
  <c:txPr>
    <a:bodyPr/>
    <a:lstStyle/>
    <a:p>
      <a:pPr>
        <a:defRPr/>
      </a:pPr>
      <a:endParaRPr lang="vi-V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7705-4136-8F5B-913E7526E8F4}"/>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7705-4136-8F5B-913E7526E8F4}"/>
              </c:ext>
            </c:extLst>
          </c:dPt>
          <c:cat>
            <c:strRef>
              <c:f>Sheet1!$A$2:$A$3</c:f>
              <c:strCache>
                <c:ptCount val="2"/>
                <c:pt idx="0">
                  <c:v>1st Qtr</c:v>
                </c:pt>
                <c:pt idx="1">
                  <c:v>2nd Qtr</c:v>
                </c:pt>
              </c:strCache>
            </c:strRef>
          </c:cat>
          <c:val>
            <c:numRef>
              <c:f>Sheet1!$B$2:$B$3</c:f>
              <c:numCache>
                <c:formatCode>General</c:formatCode>
                <c:ptCount val="2"/>
                <c:pt idx="0">
                  <c:v>36</c:v>
                </c:pt>
                <c:pt idx="1">
                  <c:v>64</c:v>
                </c:pt>
              </c:numCache>
            </c:numRef>
          </c:val>
          <c:extLst>
            <c:ext xmlns:c16="http://schemas.microsoft.com/office/drawing/2014/chart" uri="{C3380CC4-5D6E-409C-BE32-E72D297353CC}">
              <c16:uniqueId val="{00000004-7705-4136-8F5B-913E7526E8F4}"/>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67F-4281-9B50-0F10FD2EDA8F}"/>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967F-4281-9B50-0F10FD2EDA8F}"/>
              </c:ext>
            </c:extLst>
          </c:dPt>
          <c:cat>
            <c:strRef>
              <c:f>Sheet1!$A$2:$A$3</c:f>
              <c:strCache>
                <c:ptCount val="2"/>
                <c:pt idx="0">
                  <c:v>1st Qtr</c:v>
                </c:pt>
                <c:pt idx="1">
                  <c:v>2nd Qtr</c:v>
                </c:pt>
              </c:strCache>
            </c:strRef>
          </c:cat>
          <c:val>
            <c:numRef>
              <c:f>Sheet1!$B$2:$B$3</c:f>
              <c:numCache>
                <c:formatCode>General</c:formatCode>
                <c:ptCount val="2"/>
                <c:pt idx="0">
                  <c:v>44</c:v>
                </c:pt>
                <c:pt idx="1">
                  <c:v>56</c:v>
                </c:pt>
              </c:numCache>
            </c:numRef>
          </c:val>
          <c:extLst>
            <c:ext xmlns:c16="http://schemas.microsoft.com/office/drawing/2014/chart" uri="{C3380CC4-5D6E-409C-BE32-E72D297353CC}">
              <c16:uniqueId val="{00000004-967F-4281-9B50-0F10FD2EDA8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lumMod val="20000"/>
                <a:lumOff val="80000"/>
              </a:schemeClr>
            </a:solidFill>
          </c:spPr>
          <c:dPt>
            <c:idx val="0"/>
            <c:bubble3D val="0"/>
            <c:spPr>
              <a:solidFill>
                <a:schemeClr val="accent6"/>
              </a:solidFill>
              <a:ln w="19050">
                <a:solidFill>
                  <a:schemeClr val="lt1"/>
                </a:solidFill>
              </a:ln>
              <a:effectLst/>
            </c:spPr>
            <c:extLst>
              <c:ext xmlns:c16="http://schemas.microsoft.com/office/drawing/2014/chart" uri="{C3380CC4-5D6E-409C-BE32-E72D297353CC}">
                <c16:uniqueId val="{00000001-799F-4B0C-8CCA-B1F4A35FE2DF}"/>
              </c:ext>
            </c:extLst>
          </c:dPt>
          <c:dPt>
            <c:idx val="1"/>
            <c:bubble3D val="0"/>
            <c:spPr>
              <a:solidFill>
                <a:schemeClr val="tx1">
                  <a:lumMod val="20000"/>
                  <a:lumOff val="80000"/>
                </a:schemeClr>
              </a:solidFill>
              <a:ln w="19050">
                <a:solidFill>
                  <a:schemeClr val="lt1"/>
                </a:solidFill>
              </a:ln>
              <a:effectLst/>
            </c:spPr>
            <c:extLst>
              <c:ext xmlns:c16="http://schemas.microsoft.com/office/drawing/2014/chart" uri="{C3380CC4-5D6E-409C-BE32-E72D297353CC}">
                <c16:uniqueId val="{00000003-799F-4B0C-8CCA-B1F4A35FE2DF}"/>
              </c:ext>
            </c:extLst>
          </c:dPt>
          <c:cat>
            <c:strRef>
              <c:f>Sheet1!$A$2:$A$3</c:f>
              <c:strCache>
                <c:ptCount val="2"/>
                <c:pt idx="0">
                  <c:v>1st Qtr</c:v>
                </c:pt>
                <c:pt idx="1">
                  <c:v>2nd Qtr</c:v>
                </c:pt>
              </c:strCache>
            </c:strRef>
          </c:cat>
          <c:val>
            <c:numRef>
              <c:f>Sheet1!$B$2:$B$3</c:f>
              <c:numCache>
                <c:formatCode>General</c:formatCode>
                <c:ptCount val="2"/>
                <c:pt idx="0">
                  <c:v>66</c:v>
                </c:pt>
                <c:pt idx="1">
                  <c:v>34</c:v>
                </c:pt>
              </c:numCache>
            </c:numRef>
          </c:val>
          <c:extLst>
            <c:ext xmlns:c16="http://schemas.microsoft.com/office/drawing/2014/chart" uri="{C3380CC4-5D6E-409C-BE32-E72D297353CC}">
              <c16:uniqueId val="{00000004-799F-4B0C-8CCA-B1F4A35FE2D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areaChart>
        <c:grouping val="standard"/>
        <c:varyColors val="0"/>
        <c:ser>
          <c:idx val="0"/>
          <c:order val="0"/>
          <c:tx>
            <c:strRef>
              <c:f>Sheet1!$B$1</c:f>
              <c:strCache>
                <c:ptCount val="1"/>
                <c:pt idx="0">
                  <c:v>Revenue</c:v>
                </c:pt>
              </c:strCache>
            </c:strRef>
          </c:tx>
          <c:spPr>
            <a:solidFill>
              <a:schemeClr val="accent3"/>
            </a:solidFill>
            <a:ln>
              <a:noFill/>
            </a:ln>
          </c:spP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Sheet1!$B$2:$B$33</c:f>
              <c:numCache>
                <c:formatCode>General</c:formatCode>
                <c:ptCount val="32"/>
                <c:pt idx="0">
                  <c:v>10</c:v>
                </c:pt>
                <c:pt idx="1">
                  <c:v>12</c:v>
                </c:pt>
                <c:pt idx="2">
                  <c:v>13</c:v>
                </c:pt>
                <c:pt idx="3">
                  <c:v>14</c:v>
                </c:pt>
                <c:pt idx="4">
                  <c:v>18</c:v>
                </c:pt>
                <c:pt idx="5">
                  <c:v>29</c:v>
                </c:pt>
                <c:pt idx="6">
                  <c:v>40</c:v>
                </c:pt>
                <c:pt idx="7">
                  <c:v>42</c:v>
                </c:pt>
                <c:pt idx="8">
                  <c:v>48</c:v>
                </c:pt>
                <c:pt idx="9">
                  <c:v>69</c:v>
                </c:pt>
                <c:pt idx="10">
                  <c:v>97</c:v>
                </c:pt>
                <c:pt idx="11">
                  <c:v>99</c:v>
                </c:pt>
                <c:pt idx="12">
                  <c:v>120</c:v>
                </c:pt>
                <c:pt idx="13">
                  <c:v>125</c:v>
                </c:pt>
                <c:pt idx="14">
                  <c:v>56</c:v>
                </c:pt>
                <c:pt idx="15">
                  <c:v>44</c:v>
                </c:pt>
                <c:pt idx="16">
                  <c:v>38</c:v>
                </c:pt>
                <c:pt idx="17">
                  <c:v>25</c:v>
                </c:pt>
                <c:pt idx="18">
                  <c:v>14</c:v>
                </c:pt>
                <c:pt idx="19">
                  <c:v>23</c:v>
                </c:pt>
                <c:pt idx="20">
                  <c:v>25</c:v>
                </c:pt>
                <c:pt idx="21">
                  <c:v>18</c:v>
                </c:pt>
                <c:pt idx="22">
                  <c:v>12</c:v>
                </c:pt>
                <c:pt idx="23">
                  <c:v>16</c:v>
                </c:pt>
                <c:pt idx="24">
                  <c:v>14</c:v>
                </c:pt>
                <c:pt idx="25">
                  <c:v>8</c:v>
                </c:pt>
                <c:pt idx="26">
                  <c:v>13</c:v>
                </c:pt>
                <c:pt idx="27">
                  <c:v>19</c:v>
                </c:pt>
                <c:pt idx="28">
                  <c:v>28</c:v>
                </c:pt>
                <c:pt idx="29">
                  <c:v>15</c:v>
                </c:pt>
                <c:pt idx="30">
                  <c:v>16</c:v>
                </c:pt>
                <c:pt idx="31">
                  <c:v>14</c:v>
                </c:pt>
              </c:numCache>
            </c:numRef>
          </c:val>
          <c:extLst>
            <c:ext xmlns:c16="http://schemas.microsoft.com/office/drawing/2014/chart" uri="{C3380CC4-5D6E-409C-BE32-E72D297353CC}">
              <c16:uniqueId val="{00000000-BC0A-45B0-B677-D683E4701489}"/>
            </c:ext>
          </c:extLst>
        </c:ser>
        <c:ser>
          <c:idx val="3"/>
          <c:order val="3"/>
          <c:tx>
            <c:strRef>
              <c:f>Sheet1!$E$1</c:f>
              <c:strCache>
                <c:ptCount val="1"/>
                <c:pt idx="0">
                  <c:v>Net Income (Fill Color)</c:v>
                </c:pt>
              </c:strCache>
            </c:strRef>
          </c:tx>
          <c:spPr>
            <a:solidFill>
              <a:schemeClr val="accent4">
                <a:alpha val="30000"/>
              </a:schemeClr>
            </a:solidFill>
            <a:ln>
              <a:noFill/>
            </a:ln>
          </c:spP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Sheet1!$E$2:$E$33</c:f>
              <c:numCache>
                <c:formatCode>General</c:formatCode>
                <c:ptCount val="32"/>
                <c:pt idx="0">
                  <c:v>6</c:v>
                </c:pt>
                <c:pt idx="1">
                  <c:v>8</c:v>
                </c:pt>
                <c:pt idx="2">
                  <c:v>9</c:v>
                </c:pt>
                <c:pt idx="3">
                  <c:v>10</c:v>
                </c:pt>
                <c:pt idx="4">
                  <c:v>11</c:v>
                </c:pt>
                <c:pt idx="5">
                  <c:v>25</c:v>
                </c:pt>
                <c:pt idx="6">
                  <c:v>32</c:v>
                </c:pt>
                <c:pt idx="7">
                  <c:v>25</c:v>
                </c:pt>
                <c:pt idx="8">
                  <c:v>38</c:v>
                </c:pt>
                <c:pt idx="9">
                  <c:v>50</c:v>
                </c:pt>
                <c:pt idx="10">
                  <c:v>80</c:v>
                </c:pt>
                <c:pt idx="11">
                  <c:v>85</c:v>
                </c:pt>
                <c:pt idx="12">
                  <c:v>100</c:v>
                </c:pt>
                <c:pt idx="13">
                  <c:v>105</c:v>
                </c:pt>
                <c:pt idx="14">
                  <c:v>50</c:v>
                </c:pt>
                <c:pt idx="15">
                  <c:v>20</c:v>
                </c:pt>
                <c:pt idx="16">
                  <c:v>32</c:v>
                </c:pt>
                <c:pt idx="17">
                  <c:v>18</c:v>
                </c:pt>
                <c:pt idx="18">
                  <c:v>12</c:v>
                </c:pt>
                <c:pt idx="19">
                  <c:v>15</c:v>
                </c:pt>
                <c:pt idx="20">
                  <c:v>14</c:v>
                </c:pt>
                <c:pt idx="21">
                  <c:v>13</c:v>
                </c:pt>
                <c:pt idx="22">
                  <c:v>9</c:v>
                </c:pt>
                <c:pt idx="23">
                  <c:v>12</c:v>
                </c:pt>
                <c:pt idx="24">
                  <c:v>10</c:v>
                </c:pt>
                <c:pt idx="25">
                  <c:v>6</c:v>
                </c:pt>
                <c:pt idx="26">
                  <c:v>10</c:v>
                </c:pt>
                <c:pt idx="27">
                  <c:v>9</c:v>
                </c:pt>
                <c:pt idx="28">
                  <c:v>20</c:v>
                </c:pt>
                <c:pt idx="29">
                  <c:v>12</c:v>
                </c:pt>
                <c:pt idx="30">
                  <c:v>14</c:v>
                </c:pt>
                <c:pt idx="31">
                  <c:v>13</c:v>
                </c:pt>
              </c:numCache>
            </c:numRef>
          </c:val>
          <c:extLst>
            <c:ext xmlns:c16="http://schemas.microsoft.com/office/drawing/2014/chart" uri="{C3380CC4-5D6E-409C-BE32-E72D297353CC}">
              <c16:uniqueId val="{00000001-BC0A-45B0-B677-D683E4701489}"/>
            </c:ext>
          </c:extLst>
        </c:ser>
        <c:dLbls>
          <c:showLegendKey val="0"/>
          <c:showVal val="0"/>
          <c:showCatName val="0"/>
          <c:showSerName val="0"/>
          <c:showPercent val="0"/>
          <c:showBubbleSize val="0"/>
        </c:dLbls>
        <c:axId val="245735424"/>
        <c:axId val="245590272"/>
      </c:areaChart>
      <c:lineChart>
        <c:grouping val="standard"/>
        <c:varyColors val="0"/>
        <c:ser>
          <c:idx val="1"/>
          <c:order val="1"/>
          <c:tx>
            <c:strRef>
              <c:f>Sheet1!$C$1</c:f>
              <c:strCache>
                <c:ptCount val="1"/>
                <c:pt idx="0">
                  <c:v>Revenue (Fill Color)</c:v>
                </c:pt>
              </c:strCache>
            </c:strRef>
          </c:tx>
          <c:spPr>
            <a:ln w="12700">
              <a:solidFill>
                <a:schemeClr val="accent3"/>
              </a:solidFill>
            </a:ln>
          </c:spPr>
          <c:marker>
            <c:symbol val="circle"/>
            <c:size val="5"/>
            <c:spPr>
              <a:solidFill>
                <a:schemeClr val="accent1"/>
              </a:solidFill>
              <a:ln w="25400" cap="rnd">
                <a:solidFill>
                  <a:schemeClr val="accent1"/>
                </a:solidFill>
              </a:ln>
            </c:spPr>
          </c:marke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Sheet1!$C$2:$C$33</c:f>
              <c:numCache>
                <c:formatCode>General</c:formatCode>
                <c:ptCount val="32"/>
                <c:pt idx="0">
                  <c:v>10</c:v>
                </c:pt>
                <c:pt idx="1">
                  <c:v>12</c:v>
                </c:pt>
                <c:pt idx="2">
                  <c:v>13</c:v>
                </c:pt>
                <c:pt idx="3">
                  <c:v>14</c:v>
                </c:pt>
                <c:pt idx="4">
                  <c:v>18</c:v>
                </c:pt>
                <c:pt idx="5">
                  <c:v>29</c:v>
                </c:pt>
                <c:pt idx="6">
                  <c:v>40</c:v>
                </c:pt>
                <c:pt idx="7">
                  <c:v>42</c:v>
                </c:pt>
                <c:pt idx="8">
                  <c:v>48</c:v>
                </c:pt>
                <c:pt idx="9">
                  <c:v>69</c:v>
                </c:pt>
                <c:pt idx="10">
                  <c:v>97</c:v>
                </c:pt>
                <c:pt idx="11">
                  <c:v>99</c:v>
                </c:pt>
                <c:pt idx="12">
                  <c:v>120</c:v>
                </c:pt>
                <c:pt idx="13">
                  <c:v>125</c:v>
                </c:pt>
                <c:pt idx="14">
                  <c:v>56</c:v>
                </c:pt>
                <c:pt idx="15">
                  <c:v>44</c:v>
                </c:pt>
                <c:pt idx="16">
                  <c:v>38</c:v>
                </c:pt>
                <c:pt idx="17">
                  <c:v>25</c:v>
                </c:pt>
                <c:pt idx="18">
                  <c:v>14</c:v>
                </c:pt>
                <c:pt idx="19">
                  <c:v>23</c:v>
                </c:pt>
                <c:pt idx="20">
                  <c:v>25</c:v>
                </c:pt>
                <c:pt idx="21">
                  <c:v>18</c:v>
                </c:pt>
                <c:pt idx="22">
                  <c:v>12</c:v>
                </c:pt>
                <c:pt idx="23">
                  <c:v>16</c:v>
                </c:pt>
                <c:pt idx="24">
                  <c:v>14</c:v>
                </c:pt>
                <c:pt idx="25">
                  <c:v>8</c:v>
                </c:pt>
                <c:pt idx="26">
                  <c:v>13</c:v>
                </c:pt>
                <c:pt idx="27">
                  <c:v>19</c:v>
                </c:pt>
                <c:pt idx="28">
                  <c:v>28</c:v>
                </c:pt>
                <c:pt idx="29">
                  <c:v>15</c:v>
                </c:pt>
                <c:pt idx="30">
                  <c:v>16</c:v>
                </c:pt>
                <c:pt idx="31">
                  <c:v>14</c:v>
                </c:pt>
              </c:numCache>
            </c:numRef>
          </c:val>
          <c:smooth val="0"/>
          <c:extLst>
            <c:ext xmlns:c16="http://schemas.microsoft.com/office/drawing/2014/chart" uri="{C3380CC4-5D6E-409C-BE32-E72D297353CC}">
              <c16:uniqueId val="{00000002-BC0A-45B0-B677-D683E4701489}"/>
            </c:ext>
          </c:extLst>
        </c:ser>
        <c:ser>
          <c:idx val="2"/>
          <c:order val="2"/>
          <c:tx>
            <c:strRef>
              <c:f>Sheet1!$D$1</c:f>
              <c:strCache>
                <c:ptCount val="1"/>
                <c:pt idx="0">
                  <c:v>Net Income</c:v>
                </c:pt>
              </c:strCache>
            </c:strRef>
          </c:tx>
          <c:spPr>
            <a:ln w="12700">
              <a:solidFill>
                <a:schemeClr val="accent4"/>
              </a:solidFill>
            </a:ln>
          </c:spPr>
          <c:marker>
            <c:symbol val="circle"/>
            <c:size val="4"/>
            <c:spPr>
              <a:solidFill>
                <a:schemeClr val="accent1"/>
              </a:solidFill>
              <a:ln w="38100" cap="rnd">
                <a:solidFill>
                  <a:schemeClr val="accent1"/>
                </a:solidFill>
              </a:ln>
            </c:spPr>
          </c:marker>
          <c:cat>
            <c:strRef>
              <c:f>Sheet1!$A$2:$A$33</c:f>
              <c:strCache>
                <c:ptCount val="32"/>
                <c:pt idx="0">
                  <c:v>2011 1st Qtr</c:v>
                </c:pt>
                <c:pt idx="1">
                  <c:v>2011 2nd Qtr</c:v>
                </c:pt>
                <c:pt idx="2">
                  <c:v>2011 3rd Qtr</c:v>
                </c:pt>
                <c:pt idx="3">
                  <c:v>2011 4th Qtr</c:v>
                </c:pt>
                <c:pt idx="4">
                  <c:v>2012 1st Qtr</c:v>
                </c:pt>
                <c:pt idx="5">
                  <c:v>2012 2nd Qtr</c:v>
                </c:pt>
                <c:pt idx="6">
                  <c:v>2012 3rd Qtr</c:v>
                </c:pt>
                <c:pt idx="7">
                  <c:v>2012 4th Qtr</c:v>
                </c:pt>
                <c:pt idx="8">
                  <c:v>2013 1st Qtr</c:v>
                </c:pt>
                <c:pt idx="9">
                  <c:v>2013 2nd Qtr</c:v>
                </c:pt>
                <c:pt idx="10">
                  <c:v>2013 3rd Qtr</c:v>
                </c:pt>
                <c:pt idx="11">
                  <c:v>2013 4th Qtr</c:v>
                </c:pt>
                <c:pt idx="12">
                  <c:v>2014 1st Qtr</c:v>
                </c:pt>
                <c:pt idx="13">
                  <c:v>2014 2nd Qtr</c:v>
                </c:pt>
                <c:pt idx="14">
                  <c:v>2014 3rd Qtr</c:v>
                </c:pt>
                <c:pt idx="15">
                  <c:v>2014 4th Qtr</c:v>
                </c:pt>
                <c:pt idx="16">
                  <c:v>2015 1st Qtr</c:v>
                </c:pt>
                <c:pt idx="17">
                  <c:v>2015 2nd Qtr</c:v>
                </c:pt>
                <c:pt idx="18">
                  <c:v>2015 3rd Qtr</c:v>
                </c:pt>
                <c:pt idx="19">
                  <c:v>2015 4th Qtr</c:v>
                </c:pt>
                <c:pt idx="20">
                  <c:v>2016 1st Qtr</c:v>
                </c:pt>
                <c:pt idx="21">
                  <c:v>2016 2nd Qtr</c:v>
                </c:pt>
                <c:pt idx="22">
                  <c:v>2016 3rd Qtr</c:v>
                </c:pt>
                <c:pt idx="23">
                  <c:v>2016 4th Qtr</c:v>
                </c:pt>
                <c:pt idx="24">
                  <c:v>2017 1st Qtr</c:v>
                </c:pt>
                <c:pt idx="25">
                  <c:v>2017 2nd Qtr</c:v>
                </c:pt>
                <c:pt idx="26">
                  <c:v>2017 3rd Qtr</c:v>
                </c:pt>
                <c:pt idx="27">
                  <c:v>2017 4th Qtr</c:v>
                </c:pt>
                <c:pt idx="28">
                  <c:v>2018 1st Qtr</c:v>
                </c:pt>
                <c:pt idx="29">
                  <c:v>2018 2nd Qtr</c:v>
                </c:pt>
                <c:pt idx="30">
                  <c:v>2018 3rd Qtr</c:v>
                </c:pt>
                <c:pt idx="31">
                  <c:v>2018 4th Qtr</c:v>
                </c:pt>
              </c:strCache>
            </c:strRef>
          </c:cat>
          <c:val>
            <c:numRef>
              <c:f>Sheet1!$D$2:$D$33</c:f>
              <c:numCache>
                <c:formatCode>General</c:formatCode>
                <c:ptCount val="32"/>
                <c:pt idx="0">
                  <c:v>6</c:v>
                </c:pt>
                <c:pt idx="1">
                  <c:v>8</c:v>
                </c:pt>
                <c:pt idx="2">
                  <c:v>9</c:v>
                </c:pt>
                <c:pt idx="3">
                  <c:v>10</c:v>
                </c:pt>
                <c:pt idx="4">
                  <c:v>11</c:v>
                </c:pt>
                <c:pt idx="5">
                  <c:v>25</c:v>
                </c:pt>
                <c:pt idx="6">
                  <c:v>32</c:v>
                </c:pt>
                <c:pt idx="7">
                  <c:v>25</c:v>
                </c:pt>
                <c:pt idx="8">
                  <c:v>38</c:v>
                </c:pt>
                <c:pt idx="9">
                  <c:v>50</c:v>
                </c:pt>
                <c:pt idx="10">
                  <c:v>80</c:v>
                </c:pt>
                <c:pt idx="11">
                  <c:v>85</c:v>
                </c:pt>
                <c:pt idx="12">
                  <c:v>100</c:v>
                </c:pt>
                <c:pt idx="13">
                  <c:v>105</c:v>
                </c:pt>
                <c:pt idx="14">
                  <c:v>50</c:v>
                </c:pt>
                <c:pt idx="15">
                  <c:v>20</c:v>
                </c:pt>
                <c:pt idx="16">
                  <c:v>32</c:v>
                </c:pt>
                <c:pt idx="17">
                  <c:v>18</c:v>
                </c:pt>
                <c:pt idx="18">
                  <c:v>12</c:v>
                </c:pt>
                <c:pt idx="19">
                  <c:v>15</c:v>
                </c:pt>
                <c:pt idx="20">
                  <c:v>14</c:v>
                </c:pt>
                <c:pt idx="21">
                  <c:v>13</c:v>
                </c:pt>
                <c:pt idx="22">
                  <c:v>9</c:v>
                </c:pt>
                <c:pt idx="23">
                  <c:v>12</c:v>
                </c:pt>
                <c:pt idx="24">
                  <c:v>10</c:v>
                </c:pt>
                <c:pt idx="25">
                  <c:v>6</c:v>
                </c:pt>
                <c:pt idx="26">
                  <c:v>10</c:v>
                </c:pt>
                <c:pt idx="27">
                  <c:v>9</c:v>
                </c:pt>
                <c:pt idx="28">
                  <c:v>20</c:v>
                </c:pt>
                <c:pt idx="29">
                  <c:v>12</c:v>
                </c:pt>
                <c:pt idx="30">
                  <c:v>14</c:v>
                </c:pt>
                <c:pt idx="31">
                  <c:v>13</c:v>
                </c:pt>
              </c:numCache>
            </c:numRef>
          </c:val>
          <c:smooth val="0"/>
          <c:extLst>
            <c:ext xmlns:c16="http://schemas.microsoft.com/office/drawing/2014/chart" uri="{C3380CC4-5D6E-409C-BE32-E72D297353CC}">
              <c16:uniqueId val="{00000003-BC0A-45B0-B677-D683E4701489}"/>
            </c:ext>
          </c:extLst>
        </c:ser>
        <c:dLbls>
          <c:showLegendKey val="0"/>
          <c:showVal val="0"/>
          <c:showCatName val="0"/>
          <c:showSerName val="0"/>
          <c:showPercent val="0"/>
          <c:showBubbleSize val="0"/>
        </c:dLbls>
        <c:marker val="1"/>
        <c:smooth val="0"/>
        <c:axId val="245735424"/>
        <c:axId val="245590272"/>
      </c:lineChart>
      <c:catAx>
        <c:axId val="245735424"/>
        <c:scaling>
          <c:orientation val="minMax"/>
        </c:scaling>
        <c:delete val="0"/>
        <c:axPos val="b"/>
        <c:majorGridlines>
          <c:spPr>
            <a:ln w="12700">
              <a:solidFill>
                <a:schemeClr val="tx1">
                  <a:lumMod val="20000"/>
                  <a:lumOff val="80000"/>
                </a:schemeClr>
              </a:solidFill>
            </a:ln>
          </c:spPr>
        </c:majorGridlines>
        <c:numFmt formatCode="General" sourceLinked="1"/>
        <c:majorTickMark val="none"/>
        <c:minorTickMark val="none"/>
        <c:tickLblPos val="nextTo"/>
        <c:spPr>
          <a:ln>
            <a:noFill/>
          </a:ln>
        </c:spPr>
        <c:txPr>
          <a:bodyPr/>
          <a:lstStyle/>
          <a:p>
            <a:pPr>
              <a:defRPr sz="2200" cap="all"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vi-VN"/>
          </a:p>
        </c:txPr>
        <c:crossAx val="245590272"/>
        <c:crosses val="autoZero"/>
        <c:auto val="1"/>
        <c:lblAlgn val="ctr"/>
        <c:lblOffset val="100"/>
        <c:tickLblSkip val="4"/>
        <c:tickMarkSkip val="1"/>
        <c:noMultiLvlLbl val="0"/>
      </c:catAx>
      <c:valAx>
        <c:axId val="245590272"/>
        <c:scaling>
          <c:orientation val="minMax"/>
        </c:scaling>
        <c:delete val="0"/>
        <c:axPos val="l"/>
        <c:majorGridlines>
          <c:spPr>
            <a:ln w="12700">
              <a:solidFill>
                <a:schemeClr val="tx1">
                  <a:lumMod val="20000"/>
                  <a:lumOff val="80000"/>
                </a:schemeClr>
              </a:solidFill>
            </a:ln>
          </c:spPr>
        </c:majorGridlines>
        <c:numFmt formatCode="General" sourceLinked="1"/>
        <c:majorTickMark val="none"/>
        <c:minorTickMark val="none"/>
        <c:tickLblPos val="nextTo"/>
        <c:spPr>
          <a:ln>
            <a:noFill/>
          </a:ln>
        </c:spPr>
        <c:txPr>
          <a:bodyPr/>
          <a:lstStyle/>
          <a:p>
            <a:pPr>
              <a:defRPr sz="2000"/>
            </a:pPr>
            <a:endParaRPr lang="vi-VN"/>
          </a:p>
        </c:txPr>
        <c:crossAx val="245735424"/>
        <c:crosses val="autoZero"/>
        <c:crossBetween val="midCat"/>
        <c:majorUnit val="20"/>
      </c:valAx>
      <c:spPr>
        <a:noFill/>
        <a:ln>
          <a:noFill/>
        </a:ln>
      </c:spPr>
    </c:plotArea>
    <c:plotVisOnly val="1"/>
    <c:dispBlanksAs val="zero"/>
    <c:showDLblsOverMax val="0"/>
  </c:chart>
  <c:txPr>
    <a:bodyPr/>
    <a:lstStyle/>
    <a:p>
      <a:pPr>
        <a:defRPr sz="1200" b="0" i="0">
          <a:latin typeface="Open Sans Light" panose="020B0306030504020204" pitchFamily="34" charset="0"/>
          <a:ea typeface="Open Sans Light" panose="020B0306030504020204" pitchFamily="34" charset="0"/>
          <a:cs typeface="Open Sans Light" panose="020B0306030504020204" pitchFamily="34" charset="0"/>
        </a:defRPr>
      </a:pPr>
      <a:endParaRPr lang="vi-V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2020</c:v>
                </c:pt>
              </c:strCache>
            </c:strRef>
          </c:tx>
          <c:spPr>
            <a:solidFill>
              <a:schemeClr val="accent3"/>
            </a:solidFill>
            <a:ln>
              <a:noFill/>
            </a:ln>
            <a:effectLst/>
          </c:spPr>
          <c:invertIfNegative val="0"/>
          <c:dPt>
            <c:idx val="0"/>
            <c:invertIfNegative val="0"/>
            <c:bubble3D val="0"/>
            <c:extLst>
              <c:ext xmlns:c16="http://schemas.microsoft.com/office/drawing/2014/chart" uri="{C3380CC4-5D6E-409C-BE32-E72D297353CC}">
                <c16:uniqueId val="{00000001-C8F3-4D82-8146-C8608841FFD0}"/>
              </c:ext>
            </c:extLst>
          </c:dPt>
          <c:dPt>
            <c:idx val="1"/>
            <c:invertIfNegative val="0"/>
            <c:bubble3D val="0"/>
            <c:extLst>
              <c:ext xmlns:c16="http://schemas.microsoft.com/office/drawing/2014/chart" uri="{C3380CC4-5D6E-409C-BE32-E72D297353CC}">
                <c16:uniqueId val="{00000003-C8F3-4D82-8146-C8608841FFD0}"/>
              </c:ext>
            </c:extLst>
          </c:dPt>
          <c:dPt>
            <c:idx val="2"/>
            <c:invertIfNegative val="0"/>
            <c:bubble3D val="0"/>
            <c:extLst>
              <c:ext xmlns:c16="http://schemas.microsoft.com/office/drawing/2014/chart" uri="{C3380CC4-5D6E-409C-BE32-E72D297353CC}">
                <c16:uniqueId val="{00000005-C8F3-4D82-8146-C8608841FFD0}"/>
              </c:ext>
            </c:extLst>
          </c:dPt>
          <c:dPt>
            <c:idx val="3"/>
            <c:invertIfNegative val="0"/>
            <c:bubble3D val="0"/>
            <c:extLst>
              <c:ext xmlns:c16="http://schemas.microsoft.com/office/drawing/2014/chart" uri="{C3380CC4-5D6E-409C-BE32-E72D297353CC}">
                <c16:uniqueId val="{00000007-C8F3-4D82-8146-C8608841FFD0}"/>
              </c:ext>
            </c:extLst>
          </c:dPt>
          <c:dPt>
            <c:idx val="4"/>
            <c:invertIfNegative val="0"/>
            <c:bubble3D val="0"/>
            <c:extLst>
              <c:ext xmlns:c16="http://schemas.microsoft.com/office/drawing/2014/chart" uri="{C3380CC4-5D6E-409C-BE32-E72D297353CC}">
                <c16:uniqueId val="{00000009-C8F3-4D82-8146-C8608841FFD0}"/>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Facebook</c:v>
                </c:pt>
                <c:pt idx="1">
                  <c:v>Youtube</c:v>
                </c:pt>
                <c:pt idx="2">
                  <c:v>Twitter</c:v>
                </c:pt>
                <c:pt idx="3">
                  <c:v>Pinterest</c:v>
                </c:pt>
                <c:pt idx="4">
                  <c:v>Instagram</c:v>
                </c:pt>
              </c:strCache>
            </c:strRef>
          </c:cat>
          <c:val>
            <c:numRef>
              <c:f>Sheet1!$B$2:$B$6</c:f>
              <c:numCache>
                <c:formatCode>General</c:formatCode>
                <c:ptCount val="5"/>
                <c:pt idx="0">
                  <c:v>38</c:v>
                </c:pt>
                <c:pt idx="1">
                  <c:v>35</c:v>
                </c:pt>
                <c:pt idx="2">
                  <c:v>33</c:v>
                </c:pt>
                <c:pt idx="3">
                  <c:v>29</c:v>
                </c:pt>
                <c:pt idx="4">
                  <c:v>15</c:v>
                </c:pt>
              </c:numCache>
            </c:numRef>
          </c:val>
          <c:extLst>
            <c:ext xmlns:c16="http://schemas.microsoft.com/office/drawing/2014/chart" uri="{C3380CC4-5D6E-409C-BE32-E72D297353CC}">
              <c16:uniqueId val="{0000000A-C8F3-4D82-8146-C8608841FFD0}"/>
            </c:ext>
          </c:extLst>
        </c:ser>
        <c:ser>
          <c:idx val="1"/>
          <c:order val="1"/>
          <c:tx>
            <c:strRef>
              <c:f>Sheet1!$C$1</c:f>
              <c:strCache>
                <c:ptCount val="1"/>
                <c:pt idx="0">
                  <c:v>2021</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Facebook</c:v>
                </c:pt>
                <c:pt idx="1">
                  <c:v>Youtube</c:v>
                </c:pt>
                <c:pt idx="2">
                  <c:v>Twitter</c:v>
                </c:pt>
                <c:pt idx="3">
                  <c:v>Pinterest</c:v>
                </c:pt>
                <c:pt idx="4">
                  <c:v>Instagram</c:v>
                </c:pt>
              </c:strCache>
            </c:strRef>
          </c:cat>
          <c:val>
            <c:numRef>
              <c:f>Sheet1!$C$2:$C$6</c:f>
              <c:numCache>
                <c:formatCode>General</c:formatCode>
                <c:ptCount val="5"/>
                <c:pt idx="0">
                  <c:v>58</c:v>
                </c:pt>
                <c:pt idx="1">
                  <c:v>68</c:v>
                </c:pt>
                <c:pt idx="2">
                  <c:v>40</c:v>
                </c:pt>
                <c:pt idx="3">
                  <c:v>38</c:v>
                </c:pt>
                <c:pt idx="4">
                  <c:v>25</c:v>
                </c:pt>
              </c:numCache>
            </c:numRef>
          </c:val>
          <c:extLst>
            <c:ext xmlns:c16="http://schemas.microsoft.com/office/drawing/2014/chart" uri="{C3380CC4-5D6E-409C-BE32-E72D297353CC}">
              <c16:uniqueId val="{0000000B-C8F3-4D82-8146-C8608841FFD0}"/>
            </c:ext>
          </c:extLst>
        </c:ser>
        <c:dLbls>
          <c:showLegendKey val="0"/>
          <c:showVal val="0"/>
          <c:showCatName val="0"/>
          <c:showSerName val="0"/>
          <c:showPercent val="0"/>
          <c:showBubbleSize val="0"/>
        </c:dLbls>
        <c:gapWidth val="200"/>
        <c:axId val="245952000"/>
        <c:axId val="245592576"/>
      </c:barChart>
      <c:catAx>
        <c:axId val="24595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cap="all"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vi-VN"/>
          </a:p>
        </c:txPr>
        <c:crossAx val="245592576"/>
        <c:crosses val="autoZero"/>
        <c:auto val="1"/>
        <c:lblAlgn val="ctr"/>
        <c:lblOffset val="100"/>
        <c:noMultiLvlLbl val="0"/>
      </c:catAx>
      <c:valAx>
        <c:axId val="245592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vi-VN"/>
          </a:p>
        </c:txPr>
        <c:crossAx val="245952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vi-VN"/>
        </a:p>
      </c:txPr>
    </c:legend>
    <c:plotVisOnly val="1"/>
    <c:dispBlanksAs val="gap"/>
    <c:showDLblsOverMax val="0"/>
  </c:chart>
  <c:spPr>
    <a:noFill/>
    <a:ln>
      <a:noFill/>
    </a:ln>
    <a:effectLst/>
  </c:spPr>
  <c:txPr>
    <a:bodyPr/>
    <a:lstStyle/>
    <a:p>
      <a:pPr>
        <a:defRPr sz="20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vi-V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Actual Profit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0"/>
            <c:invertIfNegative val="0"/>
            <c:bubble3D val="0"/>
            <c:extLst>
              <c:ext xmlns:c16="http://schemas.microsoft.com/office/drawing/2014/chart" uri="{C3380CC4-5D6E-409C-BE32-E72D297353CC}">
                <c16:uniqueId val="{00000001-EA12-410B-87DB-B4184F6AE027}"/>
              </c:ext>
            </c:extLst>
          </c:dPt>
          <c:dPt>
            <c:idx val="1"/>
            <c:invertIfNegative val="0"/>
            <c:bubble3D val="0"/>
            <c:extLst>
              <c:ext xmlns:c16="http://schemas.microsoft.com/office/drawing/2014/chart" uri="{C3380CC4-5D6E-409C-BE32-E72D297353CC}">
                <c16:uniqueId val="{00000003-EA12-410B-87DB-B4184F6AE027}"/>
              </c:ext>
            </c:extLst>
          </c:dPt>
          <c:dPt>
            <c:idx val="2"/>
            <c:invertIfNegative val="0"/>
            <c:bubble3D val="0"/>
            <c:extLst>
              <c:ext xmlns:c16="http://schemas.microsoft.com/office/drawing/2014/chart" uri="{C3380CC4-5D6E-409C-BE32-E72D297353CC}">
                <c16:uniqueId val="{00000005-EA12-410B-87DB-B4184F6AE027}"/>
              </c:ext>
            </c:extLst>
          </c:dPt>
          <c:dPt>
            <c:idx val="3"/>
            <c:invertIfNegative val="0"/>
            <c:bubble3D val="0"/>
            <c:extLst>
              <c:ext xmlns:c16="http://schemas.microsoft.com/office/drawing/2014/chart" uri="{C3380CC4-5D6E-409C-BE32-E72D297353CC}">
                <c16:uniqueId val="{00000007-EA12-410B-87DB-B4184F6AE027}"/>
              </c:ext>
            </c:extLst>
          </c:dPt>
          <c:dPt>
            <c:idx val="4"/>
            <c:invertIfNegative val="0"/>
            <c:bubble3D val="0"/>
            <c:extLst>
              <c:ext xmlns:c16="http://schemas.microsoft.com/office/drawing/2014/chart" uri="{C3380CC4-5D6E-409C-BE32-E72D297353CC}">
                <c16:uniqueId val="{00000009-EA12-410B-87DB-B4184F6AE027}"/>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38</c:v>
                </c:pt>
                <c:pt idx="1">
                  <c:v>35</c:v>
                </c:pt>
                <c:pt idx="2">
                  <c:v>33</c:v>
                </c:pt>
                <c:pt idx="3">
                  <c:v>29</c:v>
                </c:pt>
                <c:pt idx="4">
                  <c:v>15</c:v>
                </c:pt>
                <c:pt idx="5">
                  <c:v>25</c:v>
                </c:pt>
                <c:pt idx="6">
                  <c:v>32</c:v>
                </c:pt>
                <c:pt idx="7">
                  <c:v>55</c:v>
                </c:pt>
                <c:pt idx="8">
                  <c:v>35</c:v>
                </c:pt>
                <c:pt idx="9">
                  <c:v>40</c:v>
                </c:pt>
                <c:pt idx="10">
                  <c:v>45</c:v>
                </c:pt>
                <c:pt idx="11">
                  <c:v>62</c:v>
                </c:pt>
              </c:numCache>
            </c:numRef>
          </c:val>
          <c:extLst>
            <c:ext xmlns:c16="http://schemas.microsoft.com/office/drawing/2014/chart" uri="{C3380CC4-5D6E-409C-BE32-E72D297353CC}">
              <c16:uniqueId val="{0000000A-EA12-410B-87DB-B4184F6AE027}"/>
            </c:ext>
          </c:extLst>
        </c:ser>
        <c:ser>
          <c:idx val="1"/>
          <c:order val="1"/>
          <c:tx>
            <c:strRef>
              <c:f>Sheet1!$C$1</c:f>
              <c:strCache>
                <c:ptCount val="1"/>
                <c:pt idx="0">
                  <c:v>Predicted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0</c:formatCode>
                <c:ptCount val="12"/>
                <c:pt idx="0">
                  <c:v>52</c:v>
                </c:pt>
                <c:pt idx="1">
                  <c:v>45</c:v>
                </c:pt>
                <c:pt idx="2">
                  <c:v>53</c:v>
                </c:pt>
                <c:pt idx="3">
                  <c:v>35</c:v>
                </c:pt>
                <c:pt idx="4">
                  <c:v>25</c:v>
                </c:pt>
                <c:pt idx="5">
                  <c:v>32</c:v>
                </c:pt>
                <c:pt idx="6">
                  <c:v>55</c:v>
                </c:pt>
                <c:pt idx="7">
                  <c:v>80</c:v>
                </c:pt>
                <c:pt idx="8">
                  <c:v>25</c:v>
                </c:pt>
                <c:pt idx="9">
                  <c:v>24</c:v>
                </c:pt>
                <c:pt idx="10">
                  <c:v>52</c:v>
                </c:pt>
                <c:pt idx="11">
                  <c:v>72</c:v>
                </c:pt>
              </c:numCache>
            </c:numRef>
          </c:val>
          <c:extLst>
            <c:ext xmlns:c16="http://schemas.microsoft.com/office/drawing/2014/chart" uri="{C3380CC4-5D6E-409C-BE32-E72D297353CC}">
              <c16:uniqueId val="{0000000B-EA12-410B-87DB-B4184F6AE027}"/>
            </c:ext>
          </c:extLst>
        </c:ser>
        <c:dLbls>
          <c:showLegendKey val="0"/>
          <c:showVal val="0"/>
          <c:showCatName val="0"/>
          <c:showSerName val="0"/>
          <c:showPercent val="0"/>
          <c:showBubbleSize val="0"/>
        </c:dLbls>
        <c:gapWidth val="100"/>
        <c:overlap val="-24"/>
        <c:axId val="246247424"/>
        <c:axId val="245594880"/>
      </c:barChart>
      <c:catAx>
        <c:axId val="24624742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vi-VN"/>
          </a:p>
        </c:txPr>
        <c:crossAx val="245594880"/>
        <c:crosses val="autoZero"/>
        <c:auto val="1"/>
        <c:lblAlgn val="ctr"/>
        <c:lblOffset val="100"/>
        <c:noMultiLvlLbl val="0"/>
      </c:catAx>
      <c:valAx>
        <c:axId val="245594880"/>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vi-VN"/>
          </a:p>
        </c:txPr>
        <c:crossAx val="246247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vi-VN"/>
        </a:p>
      </c:txPr>
    </c:legend>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22152" cap="rnd">
              <a:solidFill>
                <a:schemeClr val="accent1"/>
              </a:solidFill>
              <a:round/>
            </a:ln>
            <a:effectLst/>
          </c:spPr>
          <c:marker>
            <c:symbol val="diamond"/>
            <c:size val="4"/>
            <c:spPr>
              <a:solidFill>
                <a:schemeClr val="accent1"/>
              </a:solidFill>
              <a:ln w="9494">
                <a:solidFill>
                  <a:schemeClr val="accent1"/>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Sheet1!$B$2:$B$6</c:f>
              <c:numCache>
                <c:formatCode>General</c:formatCode>
                <c:ptCount val="5"/>
                <c:pt idx="0">
                  <c:v>2500</c:v>
                </c:pt>
                <c:pt idx="1">
                  <c:v>2000</c:v>
                </c:pt>
                <c:pt idx="2">
                  <c:v>1000</c:v>
                </c:pt>
                <c:pt idx="3">
                  <c:v>2000</c:v>
                </c:pt>
                <c:pt idx="4">
                  <c:v>2500</c:v>
                </c:pt>
              </c:numCache>
            </c:numRef>
          </c:val>
          <c:smooth val="0"/>
          <c:extLst>
            <c:ext xmlns:c16="http://schemas.microsoft.com/office/drawing/2014/chart" uri="{C3380CC4-5D6E-409C-BE32-E72D297353CC}">
              <c16:uniqueId val="{00000000-CB80-4F9D-A695-1137FE88D2C5}"/>
            </c:ext>
          </c:extLst>
        </c:ser>
        <c:ser>
          <c:idx val="1"/>
          <c:order val="1"/>
          <c:tx>
            <c:strRef>
              <c:f>Sheet1!$C$1</c:f>
              <c:strCache>
                <c:ptCount val="1"/>
                <c:pt idx="0">
                  <c:v>Series 2</c:v>
                </c:pt>
              </c:strCache>
            </c:strRef>
          </c:tx>
          <c:spPr>
            <a:ln w="22152" cap="rnd">
              <a:solidFill>
                <a:schemeClr val="accent2"/>
              </a:solidFill>
              <a:round/>
            </a:ln>
            <a:effectLst/>
          </c:spPr>
          <c:marker>
            <c:symbol val="square"/>
            <c:size val="4"/>
            <c:spPr>
              <a:solidFill>
                <a:schemeClr val="accent2"/>
              </a:solidFill>
              <a:ln w="9494">
                <a:solidFill>
                  <a:schemeClr val="accent2"/>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Sheet1!$C$2:$C$6</c:f>
              <c:numCache>
                <c:formatCode>General</c:formatCode>
                <c:ptCount val="5"/>
                <c:pt idx="0">
                  <c:v>2000</c:v>
                </c:pt>
                <c:pt idx="1">
                  <c:v>1000</c:v>
                </c:pt>
                <c:pt idx="2">
                  <c:v>2000</c:v>
                </c:pt>
                <c:pt idx="3">
                  <c:v>1500</c:v>
                </c:pt>
                <c:pt idx="4">
                  <c:v>1500</c:v>
                </c:pt>
              </c:numCache>
            </c:numRef>
          </c:val>
          <c:smooth val="0"/>
          <c:extLst>
            <c:ext xmlns:c16="http://schemas.microsoft.com/office/drawing/2014/chart" uri="{C3380CC4-5D6E-409C-BE32-E72D297353CC}">
              <c16:uniqueId val="{00000001-CB80-4F9D-A695-1137FE88D2C5}"/>
            </c:ext>
          </c:extLst>
        </c:ser>
        <c:ser>
          <c:idx val="2"/>
          <c:order val="2"/>
          <c:tx>
            <c:strRef>
              <c:f>Sheet1!$D$1</c:f>
              <c:strCache>
                <c:ptCount val="1"/>
                <c:pt idx="0">
                  <c:v>Series 3</c:v>
                </c:pt>
              </c:strCache>
            </c:strRef>
          </c:tx>
          <c:spPr>
            <a:ln w="22152" cap="rnd">
              <a:solidFill>
                <a:schemeClr val="accent5"/>
              </a:solidFill>
              <a:round/>
            </a:ln>
            <a:effectLst/>
          </c:spPr>
          <c:marker>
            <c:symbol val="triangle"/>
            <c:size val="4"/>
            <c:spPr>
              <a:solidFill>
                <a:schemeClr val="accent3"/>
              </a:solidFill>
              <a:ln w="9494">
                <a:solidFill>
                  <a:schemeClr val="accent3"/>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Sheet1!$D$2:$D$6</c:f>
              <c:numCache>
                <c:formatCode>General</c:formatCode>
                <c:ptCount val="5"/>
                <c:pt idx="0">
                  <c:v>1500</c:v>
                </c:pt>
                <c:pt idx="1">
                  <c:v>1500</c:v>
                </c:pt>
                <c:pt idx="2">
                  <c:v>1000</c:v>
                </c:pt>
                <c:pt idx="3">
                  <c:v>1000</c:v>
                </c:pt>
                <c:pt idx="4">
                  <c:v>2000</c:v>
                </c:pt>
              </c:numCache>
            </c:numRef>
          </c:val>
          <c:smooth val="0"/>
          <c:extLst>
            <c:ext xmlns:c16="http://schemas.microsoft.com/office/drawing/2014/chart" uri="{C3380CC4-5D6E-409C-BE32-E72D297353CC}">
              <c16:uniqueId val="{00000002-CB80-4F9D-A695-1137FE88D2C5}"/>
            </c:ext>
          </c:extLst>
        </c:ser>
        <c:ser>
          <c:idx val="3"/>
          <c:order val="3"/>
          <c:tx>
            <c:strRef>
              <c:f>Sheet1!$E$1</c:f>
              <c:strCache>
                <c:ptCount val="1"/>
                <c:pt idx="0">
                  <c:v>Series 4</c:v>
                </c:pt>
              </c:strCache>
            </c:strRef>
          </c:tx>
          <c:spPr>
            <a:ln w="22152" cap="rnd">
              <a:solidFill>
                <a:schemeClr val="accent4"/>
              </a:solidFill>
              <a:round/>
            </a:ln>
            <a:effectLst/>
          </c:spPr>
          <c:marker>
            <c:symbol val="x"/>
            <c:size val="4"/>
            <c:spPr>
              <a:noFill/>
              <a:ln w="9494">
                <a:solidFill>
                  <a:schemeClr val="accent4"/>
                </a:solidFill>
                <a:round/>
              </a:ln>
              <a:effectLst/>
            </c:spPr>
          </c:marker>
          <c:cat>
            <c:numRef>
              <c:f>Sheet1!$A$2:$A$6</c:f>
              <c:numCache>
                <c:formatCode>m/d/yyyy</c:formatCode>
                <c:ptCount val="5"/>
                <c:pt idx="0">
                  <c:v>43835</c:v>
                </c:pt>
                <c:pt idx="1">
                  <c:v>43836</c:v>
                </c:pt>
                <c:pt idx="2">
                  <c:v>43837</c:v>
                </c:pt>
                <c:pt idx="3">
                  <c:v>43838</c:v>
                </c:pt>
                <c:pt idx="4">
                  <c:v>43839</c:v>
                </c:pt>
              </c:numCache>
            </c:numRef>
          </c:cat>
          <c:val>
            <c:numRef>
              <c:f>Sheet1!$E$2:$E$6</c:f>
              <c:numCache>
                <c:formatCode>General</c:formatCode>
                <c:ptCount val="5"/>
                <c:pt idx="0">
                  <c:v>1200</c:v>
                </c:pt>
                <c:pt idx="1">
                  <c:v>1000</c:v>
                </c:pt>
                <c:pt idx="2">
                  <c:v>500</c:v>
                </c:pt>
                <c:pt idx="3">
                  <c:v>200</c:v>
                </c:pt>
                <c:pt idx="4">
                  <c:v>1000</c:v>
                </c:pt>
              </c:numCache>
            </c:numRef>
          </c:val>
          <c:smooth val="0"/>
          <c:extLst>
            <c:ext xmlns:c16="http://schemas.microsoft.com/office/drawing/2014/chart" uri="{C3380CC4-5D6E-409C-BE32-E72D297353CC}">
              <c16:uniqueId val="{00000003-CB80-4F9D-A695-1137FE88D2C5}"/>
            </c:ext>
          </c:extLst>
        </c:ser>
        <c:dLbls>
          <c:showLegendKey val="0"/>
          <c:showVal val="0"/>
          <c:showCatName val="0"/>
          <c:showSerName val="0"/>
          <c:showPercent val="0"/>
          <c:showBubbleSize val="0"/>
        </c:dLbls>
        <c:marker val="1"/>
        <c:smooth val="0"/>
        <c:axId val="234608128"/>
        <c:axId val="246115136"/>
      </c:lineChart>
      <c:dateAx>
        <c:axId val="234608128"/>
        <c:scaling>
          <c:orientation val="minMax"/>
        </c:scaling>
        <c:delete val="0"/>
        <c:axPos val="b"/>
        <c:majorGridlines>
          <c:spPr>
            <a:ln w="9494" cap="flat" cmpd="sng" algn="ctr">
              <a:solidFill>
                <a:schemeClr val="tx1">
                  <a:lumMod val="15000"/>
                  <a:lumOff val="85000"/>
                </a:schemeClr>
              </a:solidFill>
              <a:round/>
            </a:ln>
            <a:effectLst/>
          </c:spPr>
        </c:majorGridlines>
        <c:numFmt formatCode="m/d/yyyy" sourceLinked="0"/>
        <c:majorTickMark val="out"/>
        <c:minorTickMark val="none"/>
        <c:tickLblPos val="nextTo"/>
        <c:spPr>
          <a:noFill/>
          <a:ln w="9494" cap="flat" cmpd="sng" algn="ctr">
            <a:solidFill>
              <a:schemeClr val="tx1">
                <a:lumMod val="15000"/>
                <a:lumOff val="85000"/>
              </a:schemeClr>
            </a:solidFill>
            <a:round/>
          </a:ln>
          <a:effectLst/>
        </c:spPr>
        <c:txPr>
          <a:bodyPr rot="-60000000" spcFirstLastPara="1" vertOverflow="ellipsis" vert="horz" wrap="square" anchor="ctr" anchorCtr="1"/>
          <a:lstStyle/>
          <a:p>
            <a:pPr>
              <a:defRPr sz="1096" b="0" i="0" u="none" strike="noStrike" kern="1200" cap="all" spc="120" normalizeH="0" baseline="0">
                <a:solidFill>
                  <a:schemeClr val="tx1">
                    <a:lumMod val="65000"/>
                    <a:lumOff val="35000"/>
                  </a:schemeClr>
                </a:solidFill>
                <a:latin typeface="+mj-lt"/>
                <a:ea typeface="+mn-ea"/>
                <a:cs typeface="+mn-cs"/>
              </a:defRPr>
            </a:pPr>
            <a:endParaRPr lang="vi-VN"/>
          </a:p>
        </c:txPr>
        <c:crossAx val="246115136"/>
        <c:crosses val="autoZero"/>
        <c:auto val="1"/>
        <c:lblOffset val="100"/>
        <c:baseTimeUnit val="days"/>
      </c:dateAx>
      <c:valAx>
        <c:axId val="246115136"/>
        <c:scaling>
          <c:orientation val="minMax"/>
        </c:scaling>
        <c:delete val="0"/>
        <c:axPos val="l"/>
        <c:numFmt formatCode="General" sourceLinked="1"/>
        <c:majorTickMark val="none"/>
        <c:minorTickMark val="none"/>
        <c:tickLblPos val="nextTo"/>
        <c:spPr>
          <a:noFill/>
          <a:ln w="9494" cap="flat" cmpd="sng" algn="ctr">
            <a:solidFill>
              <a:schemeClr val="dk1">
                <a:lumMod val="15000"/>
                <a:lumOff val="85000"/>
              </a:schemeClr>
            </a:solidFill>
            <a:round/>
          </a:ln>
          <a:effectLst/>
        </c:spPr>
        <c:txPr>
          <a:bodyPr rot="-60000000" spcFirstLastPara="1" vertOverflow="ellipsis" vert="horz" wrap="square" anchor="ctr" anchorCtr="1"/>
          <a:lstStyle/>
          <a:p>
            <a:pPr>
              <a:defRPr sz="1096" b="0" i="0" u="none" strike="noStrike" kern="1200" baseline="0">
                <a:solidFill>
                  <a:schemeClr val="tx1">
                    <a:lumMod val="75000"/>
                    <a:lumOff val="25000"/>
                  </a:schemeClr>
                </a:solidFill>
                <a:latin typeface="+mj-lt"/>
                <a:ea typeface="+mn-ea"/>
                <a:cs typeface="+mn-cs"/>
              </a:defRPr>
            </a:pPr>
            <a:endParaRPr lang="vi-VN"/>
          </a:p>
        </c:txPr>
        <c:crossAx val="234608128"/>
        <c:crosses val="autoZero"/>
        <c:crossBetween val="between"/>
      </c:valAx>
      <c:spPr>
        <a:noFill/>
        <a:ln w="25354">
          <a:noFill/>
        </a:ln>
      </c:spPr>
    </c:plotArea>
    <c:plotVisOnly val="1"/>
    <c:dispBlanksAs val="zero"/>
    <c:showDLblsOverMax val="0"/>
  </c:chart>
  <c:spPr>
    <a:noFill/>
    <a:ln>
      <a:noFill/>
    </a:ln>
    <a:effectLst/>
  </c:spPr>
  <c:txPr>
    <a:bodyPr/>
    <a:lstStyle/>
    <a:p>
      <a:pPr>
        <a:defRPr/>
      </a:pPr>
      <a:endParaRPr lang="vi-V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extLst>
              <c:ext xmlns:c16="http://schemas.microsoft.com/office/drawing/2014/chart" uri="{C3380CC4-5D6E-409C-BE32-E72D297353CC}">
                <c16:uniqueId val="{00000000-2020-492D-89A2-250FC1EB1EC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extLst>
              <c:ext xmlns:c16="http://schemas.microsoft.com/office/drawing/2014/chart" uri="{C3380CC4-5D6E-409C-BE32-E72D297353CC}">
                <c16:uniqueId val="{00000001-2020-492D-89A2-250FC1EB1EC2}"/>
              </c:ext>
            </c:extLst>
          </c:dPt>
          <c:dPt>
            <c:idx val="2"/>
            <c:bubble3D val="0"/>
            <c:spPr>
              <a:solidFill>
                <a:schemeClr val="accent4"/>
              </a:solidFill>
              <a:ln>
                <a:noFill/>
              </a:ln>
              <a:effectLst/>
              <a:sp3d/>
            </c:spPr>
            <c:extLst>
              <c:ext xmlns:c16="http://schemas.microsoft.com/office/drawing/2014/chart" uri="{C3380CC4-5D6E-409C-BE32-E72D297353CC}">
                <c16:uniqueId val="{00000002-2020-492D-89A2-250FC1EB1EC2}"/>
              </c:ext>
            </c:extLst>
          </c:dPt>
          <c:dPt>
            <c:idx val="3"/>
            <c:bubble3D val="0"/>
            <c:spPr>
              <a:solidFill>
                <a:schemeClr val="accent5"/>
              </a:solidFill>
              <a:ln>
                <a:noFill/>
              </a:ln>
              <a:effectLst/>
              <a:sp3d/>
            </c:spPr>
            <c:extLst>
              <c:ext xmlns:c16="http://schemas.microsoft.com/office/drawing/2014/chart" uri="{C3380CC4-5D6E-409C-BE32-E72D297353CC}">
                <c16:uniqueId val="{00000003-2020-492D-89A2-250FC1EB1EC2}"/>
              </c:ext>
            </c:extLst>
          </c:dPt>
          <c:cat>
            <c:strRef>
              <c:f>Sheet1!$A$2:$A$5</c:f>
              <c:strCache>
                <c:ptCount val="4"/>
                <c:pt idx="0">
                  <c:v>Cost</c:v>
                </c:pt>
                <c:pt idx="1">
                  <c:v>Profit</c:v>
                </c:pt>
                <c:pt idx="2">
                  <c:v>Revenue</c:v>
                </c:pt>
                <c:pt idx="3">
                  <c:v>Sales</c:v>
                </c:pt>
              </c:strCache>
            </c:strRef>
          </c:cat>
          <c:val>
            <c:numRef>
              <c:f>Sheet1!$B$2:$B$5</c:f>
              <c:numCache>
                <c:formatCode>General</c:formatCode>
                <c:ptCount val="4"/>
                <c:pt idx="0">
                  <c:v>80</c:v>
                </c:pt>
                <c:pt idx="1">
                  <c:v>30</c:v>
                </c:pt>
                <c:pt idx="2">
                  <c:v>20</c:v>
                </c:pt>
                <c:pt idx="3">
                  <c:v>40</c:v>
                </c:pt>
              </c:numCache>
            </c:numRef>
          </c:val>
          <c:extLst>
            <c:ext xmlns:c16="http://schemas.microsoft.com/office/drawing/2014/chart" uri="{C3380CC4-5D6E-409C-BE32-E72D297353CC}">
              <c16:uniqueId val="{00000004-2020-492D-89A2-250FC1EB1EC2}"/>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vi-VN"/>
        </a:p>
      </c:txPr>
    </c:legend>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3C072F-10ED-4B69-B7A7-7EFF503F94F5}" type="doc">
      <dgm:prSet loTypeId="urn:microsoft.com/office/officeart/2005/8/layout/cycle8" loCatId="cycle" qsTypeId="urn:microsoft.com/office/officeart/2005/8/quickstyle/simple2" qsCatId="simple" csTypeId="urn:microsoft.com/office/officeart/2005/8/colors/accent5_5" csCatId="accent5" phldr="1"/>
      <dgm:spPr/>
    </dgm:pt>
    <dgm:pt modelId="{B241A03C-AE7E-4E0B-8518-6D1F26BBF1EF}">
      <dgm:prSet phldrT="[Text]"/>
      <dgm:spPr/>
      <dgm:t>
        <a:bodyPr/>
        <a:lstStyle/>
        <a:p>
          <a:r>
            <a:rPr lang="en-US" dirty="0"/>
            <a:t> </a:t>
          </a:r>
        </a:p>
      </dgm:t>
    </dgm:pt>
    <dgm:pt modelId="{E701797E-C580-4649-B9F8-C1B48B477791}" type="parTrans" cxnId="{7573CF2A-2BF8-4228-A46D-861AB8136B85}">
      <dgm:prSet/>
      <dgm:spPr/>
      <dgm:t>
        <a:bodyPr/>
        <a:lstStyle/>
        <a:p>
          <a:endParaRPr lang="en-US"/>
        </a:p>
      </dgm:t>
    </dgm:pt>
    <dgm:pt modelId="{527A30C5-1BF8-4C1F-B6DE-94EF2948E807}" type="sibTrans" cxnId="{7573CF2A-2BF8-4228-A46D-861AB8136B85}">
      <dgm:prSet/>
      <dgm:spPr/>
      <dgm:t>
        <a:bodyPr/>
        <a:lstStyle/>
        <a:p>
          <a:endParaRPr lang="en-US"/>
        </a:p>
      </dgm:t>
    </dgm:pt>
    <dgm:pt modelId="{8AABB40E-1F5E-4DD2-B927-98BE3F523840}">
      <dgm:prSet phldrT="[Text]"/>
      <dgm:spPr>
        <a:solidFill>
          <a:schemeClr val="accent5">
            <a:lumMod val="60000"/>
            <a:lumOff val="40000"/>
            <a:alpha val="70000"/>
          </a:schemeClr>
        </a:solidFill>
      </dgm:spPr>
      <dgm:t>
        <a:bodyPr/>
        <a:lstStyle/>
        <a:p>
          <a:r>
            <a:rPr lang="en-US" dirty="0"/>
            <a:t> </a:t>
          </a:r>
        </a:p>
      </dgm:t>
    </dgm:pt>
    <dgm:pt modelId="{CBBC6D56-3F1B-4039-98B7-F69E903D3205}" type="parTrans" cxnId="{06E1BD25-630A-4F6F-B445-EC9B1A5774E1}">
      <dgm:prSet/>
      <dgm:spPr/>
      <dgm:t>
        <a:bodyPr/>
        <a:lstStyle/>
        <a:p>
          <a:endParaRPr lang="en-US"/>
        </a:p>
      </dgm:t>
    </dgm:pt>
    <dgm:pt modelId="{5E3AB50A-B07C-4303-AF0E-8023827167D9}" type="sibTrans" cxnId="{06E1BD25-630A-4F6F-B445-EC9B1A5774E1}">
      <dgm:prSet/>
      <dgm:spPr/>
      <dgm:t>
        <a:bodyPr/>
        <a:lstStyle/>
        <a:p>
          <a:endParaRPr lang="en-US"/>
        </a:p>
      </dgm:t>
    </dgm:pt>
    <dgm:pt modelId="{2808421A-92BD-45C9-ADD5-14DE3050E6A2}">
      <dgm:prSet phldrT="[Text]"/>
      <dgm:spPr>
        <a:solidFill>
          <a:schemeClr val="accent5">
            <a:lumMod val="50000"/>
            <a:alpha val="50000"/>
          </a:schemeClr>
        </a:solidFill>
      </dgm:spPr>
      <dgm:t>
        <a:bodyPr/>
        <a:lstStyle/>
        <a:p>
          <a:r>
            <a:rPr lang="en-US" dirty="0"/>
            <a:t> </a:t>
          </a:r>
        </a:p>
      </dgm:t>
    </dgm:pt>
    <dgm:pt modelId="{530DF6BB-2C98-4587-A129-78F46AE54665}" type="parTrans" cxnId="{6C313392-0DF1-43ED-8DBA-F53CDE2D19B7}">
      <dgm:prSet/>
      <dgm:spPr/>
      <dgm:t>
        <a:bodyPr/>
        <a:lstStyle/>
        <a:p>
          <a:endParaRPr lang="en-US"/>
        </a:p>
      </dgm:t>
    </dgm:pt>
    <dgm:pt modelId="{7ED5D815-99ED-42B1-BFDA-90D30C084FA2}" type="sibTrans" cxnId="{6C313392-0DF1-43ED-8DBA-F53CDE2D19B7}">
      <dgm:prSet/>
      <dgm:spPr/>
      <dgm:t>
        <a:bodyPr/>
        <a:lstStyle/>
        <a:p>
          <a:endParaRPr lang="en-US"/>
        </a:p>
      </dgm:t>
    </dgm:pt>
    <dgm:pt modelId="{00E711B4-85C4-4751-8177-8CF7A021661E}" type="pres">
      <dgm:prSet presAssocID="{6B3C072F-10ED-4B69-B7A7-7EFF503F94F5}" presName="compositeShape" presStyleCnt="0">
        <dgm:presLayoutVars>
          <dgm:chMax val="7"/>
          <dgm:dir/>
          <dgm:resizeHandles val="exact"/>
        </dgm:presLayoutVars>
      </dgm:prSet>
      <dgm:spPr/>
    </dgm:pt>
    <dgm:pt modelId="{75FB3CC1-B4CB-460E-8C14-64D07F884B81}" type="pres">
      <dgm:prSet presAssocID="{6B3C072F-10ED-4B69-B7A7-7EFF503F94F5}" presName="wedge1" presStyleLbl="node1" presStyleIdx="0" presStyleCnt="3"/>
      <dgm:spPr/>
    </dgm:pt>
    <dgm:pt modelId="{9A6F70AE-C259-4929-B76C-9A94E2EE0551}" type="pres">
      <dgm:prSet presAssocID="{6B3C072F-10ED-4B69-B7A7-7EFF503F94F5}" presName="dummy1a" presStyleCnt="0"/>
      <dgm:spPr/>
    </dgm:pt>
    <dgm:pt modelId="{2A1D678C-978C-4F6D-A8F3-B58E467053E5}" type="pres">
      <dgm:prSet presAssocID="{6B3C072F-10ED-4B69-B7A7-7EFF503F94F5}" presName="dummy1b" presStyleCnt="0"/>
      <dgm:spPr/>
    </dgm:pt>
    <dgm:pt modelId="{24711643-9AF3-4F8B-9C6E-44816B79B305}" type="pres">
      <dgm:prSet presAssocID="{6B3C072F-10ED-4B69-B7A7-7EFF503F94F5}" presName="wedge1Tx" presStyleLbl="node1" presStyleIdx="0" presStyleCnt="3">
        <dgm:presLayoutVars>
          <dgm:chMax val="0"/>
          <dgm:chPref val="0"/>
          <dgm:bulletEnabled val="1"/>
        </dgm:presLayoutVars>
      </dgm:prSet>
      <dgm:spPr/>
    </dgm:pt>
    <dgm:pt modelId="{7CDE30B7-70F9-48FD-81AE-B681980FE3D8}" type="pres">
      <dgm:prSet presAssocID="{6B3C072F-10ED-4B69-B7A7-7EFF503F94F5}" presName="wedge2" presStyleLbl="node1" presStyleIdx="1" presStyleCnt="3"/>
      <dgm:spPr/>
    </dgm:pt>
    <dgm:pt modelId="{8C1C0B55-E3CF-4DD1-964E-1E577B59E87B}" type="pres">
      <dgm:prSet presAssocID="{6B3C072F-10ED-4B69-B7A7-7EFF503F94F5}" presName="dummy2a" presStyleCnt="0"/>
      <dgm:spPr/>
    </dgm:pt>
    <dgm:pt modelId="{079348A4-0526-46C7-AE16-20A8224FC318}" type="pres">
      <dgm:prSet presAssocID="{6B3C072F-10ED-4B69-B7A7-7EFF503F94F5}" presName="dummy2b" presStyleCnt="0"/>
      <dgm:spPr/>
    </dgm:pt>
    <dgm:pt modelId="{E27C0FC8-ED62-401A-B60D-6089EBA4E24F}" type="pres">
      <dgm:prSet presAssocID="{6B3C072F-10ED-4B69-B7A7-7EFF503F94F5}" presName="wedge2Tx" presStyleLbl="node1" presStyleIdx="1" presStyleCnt="3">
        <dgm:presLayoutVars>
          <dgm:chMax val="0"/>
          <dgm:chPref val="0"/>
          <dgm:bulletEnabled val="1"/>
        </dgm:presLayoutVars>
      </dgm:prSet>
      <dgm:spPr/>
    </dgm:pt>
    <dgm:pt modelId="{9FE01E7D-727B-44DB-8BE8-18522ABA79CB}" type="pres">
      <dgm:prSet presAssocID="{6B3C072F-10ED-4B69-B7A7-7EFF503F94F5}" presName="wedge3" presStyleLbl="node1" presStyleIdx="2" presStyleCnt="3"/>
      <dgm:spPr/>
    </dgm:pt>
    <dgm:pt modelId="{1305F7E1-3411-40B0-B287-DCC8196BD3D5}" type="pres">
      <dgm:prSet presAssocID="{6B3C072F-10ED-4B69-B7A7-7EFF503F94F5}" presName="dummy3a" presStyleCnt="0"/>
      <dgm:spPr/>
    </dgm:pt>
    <dgm:pt modelId="{1A70AF05-7EB5-45F6-B36B-56A8148C52CC}" type="pres">
      <dgm:prSet presAssocID="{6B3C072F-10ED-4B69-B7A7-7EFF503F94F5}" presName="dummy3b" presStyleCnt="0"/>
      <dgm:spPr/>
    </dgm:pt>
    <dgm:pt modelId="{B6118388-0A2E-4789-8532-05E5CF001A7D}" type="pres">
      <dgm:prSet presAssocID="{6B3C072F-10ED-4B69-B7A7-7EFF503F94F5}" presName="wedge3Tx" presStyleLbl="node1" presStyleIdx="2" presStyleCnt="3">
        <dgm:presLayoutVars>
          <dgm:chMax val="0"/>
          <dgm:chPref val="0"/>
          <dgm:bulletEnabled val="1"/>
        </dgm:presLayoutVars>
      </dgm:prSet>
      <dgm:spPr/>
    </dgm:pt>
    <dgm:pt modelId="{F39222A3-7587-4CB7-A7EE-C7427EE5BECB}" type="pres">
      <dgm:prSet presAssocID="{527A30C5-1BF8-4C1F-B6DE-94EF2948E807}" presName="arrowWedge1" presStyleLbl="fgSibTrans2D1" presStyleIdx="0" presStyleCnt="3"/>
      <dgm:spPr/>
    </dgm:pt>
    <dgm:pt modelId="{60DB2010-BDAE-4DB7-87D2-7E4AEBBC86F2}" type="pres">
      <dgm:prSet presAssocID="{5E3AB50A-B07C-4303-AF0E-8023827167D9}" presName="arrowWedge2" presStyleLbl="fgSibTrans2D1" presStyleIdx="1" presStyleCnt="3"/>
      <dgm:spPr/>
    </dgm:pt>
    <dgm:pt modelId="{A60EB2B7-AFDC-434D-B099-3A78AAB4B5E5}" type="pres">
      <dgm:prSet presAssocID="{7ED5D815-99ED-42B1-BFDA-90D30C084FA2}" presName="arrowWedge3" presStyleLbl="fgSibTrans2D1" presStyleIdx="2" presStyleCnt="3"/>
      <dgm:spPr/>
    </dgm:pt>
  </dgm:ptLst>
  <dgm:cxnLst>
    <dgm:cxn modelId="{1DB2D31C-F775-4545-8C8D-8D84B7A455E3}" type="presOf" srcId="{B241A03C-AE7E-4E0B-8518-6D1F26BBF1EF}" destId="{24711643-9AF3-4F8B-9C6E-44816B79B305}" srcOrd="1" destOrd="0" presId="urn:microsoft.com/office/officeart/2005/8/layout/cycle8"/>
    <dgm:cxn modelId="{43268C1E-ACF8-4DEA-B88D-E194B8454E9F}" type="presOf" srcId="{B241A03C-AE7E-4E0B-8518-6D1F26BBF1EF}" destId="{75FB3CC1-B4CB-460E-8C14-64D07F884B81}" srcOrd="0" destOrd="0" presId="urn:microsoft.com/office/officeart/2005/8/layout/cycle8"/>
    <dgm:cxn modelId="{D7578E20-68F9-4508-85BD-830078F33634}" type="presOf" srcId="{8AABB40E-1F5E-4DD2-B927-98BE3F523840}" destId="{E27C0FC8-ED62-401A-B60D-6089EBA4E24F}" srcOrd="1" destOrd="0" presId="urn:microsoft.com/office/officeart/2005/8/layout/cycle8"/>
    <dgm:cxn modelId="{06E1BD25-630A-4F6F-B445-EC9B1A5774E1}" srcId="{6B3C072F-10ED-4B69-B7A7-7EFF503F94F5}" destId="{8AABB40E-1F5E-4DD2-B927-98BE3F523840}" srcOrd="1" destOrd="0" parTransId="{CBBC6D56-3F1B-4039-98B7-F69E903D3205}" sibTransId="{5E3AB50A-B07C-4303-AF0E-8023827167D9}"/>
    <dgm:cxn modelId="{7573CF2A-2BF8-4228-A46D-861AB8136B85}" srcId="{6B3C072F-10ED-4B69-B7A7-7EFF503F94F5}" destId="{B241A03C-AE7E-4E0B-8518-6D1F26BBF1EF}" srcOrd="0" destOrd="0" parTransId="{E701797E-C580-4649-B9F8-C1B48B477791}" sibTransId="{527A30C5-1BF8-4C1F-B6DE-94EF2948E807}"/>
    <dgm:cxn modelId="{BC9FA12F-E4D4-44F9-BEEA-A85F2302FC30}" type="presOf" srcId="{8AABB40E-1F5E-4DD2-B927-98BE3F523840}" destId="{7CDE30B7-70F9-48FD-81AE-B681980FE3D8}" srcOrd="0" destOrd="0" presId="urn:microsoft.com/office/officeart/2005/8/layout/cycle8"/>
    <dgm:cxn modelId="{6C313392-0DF1-43ED-8DBA-F53CDE2D19B7}" srcId="{6B3C072F-10ED-4B69-B7A7-7EFF503F94F5}" destId="{2808421A-92BD-45C9-ADD5-14DE3050E6A2}" srcOrd="2" destOrd="0" parTransId="{530DF6BB-2C98-4587-A129-78F46AE54665}" sibTransId="{7ED5D815-99ED-42B1-BFDA-90D30C084FA2}"/>
    <dgm:cxn modelId="{3117B39B-9DFD-4CA8-ACAA-239598348AAF}" type="presOf" srcId="{2808421A-92BD-45C9-ADD5-14DE3050E6A2}" destId="{B6118388-0A2E-4789-8532-05E5CF001A7D}" srcOrd="1" destOrd="0" presId="urn:microsoft.com/office/officeart/2005/8/layout/cycle8"/>
    <dgm:cxn modelId="{16DC90E6-A17F-4BAC-B211-D03444DB73B8}" type="presOf" srcId="{6B3C072F-10ED-4B69-B7A7-7EFF503F94F5}" destId="{00E711B4-85C4-4751-8177-8CF7A021661E}" srcOrd="0" destOrd="0" presId="urn:microsoft.com/office/officeart/2005/8/layout/cycle8"/>
    <dgm:cxn modelId="{53FB01F8-570A-4DE8-8DEA-8F752DB12B13}" type="presOf" srcId="{2808421A-92BD-45C9-ADD5-14DE3050E6A2}" destId="{9FE01E7D-727B-44DB-8BE8-18522ABA79CB}" srcOrd="0" destOrd="0" presId="urn:microsoft.com/office/officeart/2005/8/layout/cycle8"/>
    <dgm:cxn modelId="{97B65E4F-7974-4AC9-9928-3FA5B849B796}" type="presParOf" srcId="{00E711B4-85C4-4751-8177-8CF7A021661E}" destId="{75FB3CC1-B4CB-460E-8C14-64D07F884B81}" srcOrd="0" destOrd="0" presId="urn:microsoft.com/office/officeart/2005/8/layout/cycle8"/>
    <dgm:cxn modelId="{41B74F91-869E-453E-922A-9786ABAB7D44}" type="presParOf" srcId="{00E711B4-85C4-4751-8177-8CF7A021661E}" destId="{9A6F70AE-C259-4929-B76C-9A94E2EE0551}" srcOrd="1" destOrd="0" presId="urn:microsoft.com/office/officeart/2005/8/layout/cycle8"/>
    <dgm:cxn modelId="{1F146501-66BD-4B69-A88F-846EC5A97C27}" type="presParOf" srcId="{00E711B4-85C4-4751-8177-8CF7A021661E}" destId="{2A1D678C-978C-4F6D-A8F3-B58E467053E5}" srcOrd="2" destOrd="0" presId="urn:microsoft.com/office/officeart/2005/8/layout/cycle8"/>
    <dgm:cxn modelId="{7EE0EFB6-3B79-42AD-B5D8-1A164F005A57}" type="presParOf" srcId="{00E711B4-85C4-4751-8177-8CF7A021661E}" destId="{24711643-9AF3-4F8B-9C6E-44816B79B305}" srcOrd="3" destOrd="0" presId="urn:microsoft.com/office/officeart/2005/8/layout/cycle8"/>
    <dgm:cxn modelId="{AC70FD95-D81C-41F8-80B4-B0A197BFAA42}" type="presParOf" srcId="{00E711B4-85C4-4751-8177-8CF7A021661E}" destId="{7CDE30B7-70F9-48FD-81AE-B681980FE3D8}" srcOrd="4" destOrd="0" presId="urn:microsoft.com/office/officeart/2005/8/layout/cycle8"/>
    <dgm:cxn modelId="{A29D0BED-341A-4B6D-818D-654D93C34F91}" type="presParOf" srcId="{00E711B4-85C4-4751-8177-8CF7A021661E}" destId="{8C1C0B55-E3CF-4DD1-964E-1E577B59E87B}" srcOrd="5" destOrd="0" presId="urn:microsoft.com/office/officeart/2005/8/layout/cycle8"/>
    <dgm:cxn modelId="{47D03163-BE63-4416-8131-906C13EBDFAB}" type="presParOf" srcId="{00E711B4-85C4-4751-8177-8CF7A021661E}" destId="{079348A4-0526-46C7-AE16-20A8224FC318}" srcOrd="6" destOrd="0" presId="urn:microsoft.com/office/officeart/2005/8/layout/cycle8"/>
    <dgm:cxn modelId="{B70B139F-8D72-4B43-9308-FC5B43657695}" type="presParOf" srcId="{00E711B4-85C4-4751-8177-8CF7A021661E}" destId="{E27C0FC8-ED62-401A-B60D-6089EBA4E24F}" srcOrd="7" destOrd="0" presId="urn:microsoft.com/office/officeart/2005/8/layout/cycle8"/>
    <dgm:cxn modelId="{B429C6AD-32E5-4EC6-8BA4-A98C2182548E}" type="presParOf" srcId="{00E711B4-85C4-4751-8177-8CF7A021661E}" destId="{9FE01E7D-727B-44DB-8BE8-18522ABA79CB}" srcOrd="8" destOrd="0" presId="urn:microsoft.com/office/officeart/2005/8/layout/cycle8"/>
    <dgm:cxn modelId="{A62F965E-96D0-41F1-BB6B-7FB399BFAE31}" type="presParOf" srcId="{00E711B4-85C4-4751-8177-8CF7A021661E}" destId="{1305F7E1-3411-40B0-B287-DCC8196BD3D5}" srcOrd="9" destOrd="0" presId="urn:microsoft.com/office/officeart/2005/8/layout/cycle8"/>
    <dgm:cxn modelId="{BF04E07E-4A7C-4375-AF44-29138E0C0AA2}" type="presParOf" srcId="{00E711B4-85C4-4751-8177-8CF7A021661E}" destId="{1A70AF05-7EB5-45F6-B36B-56A8148C52CC}" srcOrd="10" destOrd="0" presId="urn:microsoft.com/office/officeart/2005/8/layout/cycle8"/>
    <dgm:cxn modelId="{9A97A9E0-9D98-4CCB-A673-8FC47C212EA8}" type="presParOf" srcId="{00E711B4-85C4-4751-8177-8CF7A021661E}" destId="{B6118388-0A2E-4789-8532-05E5CF001A7D}" srcOrd="11" destOrd="0" presId="urn:microsoft.com/office/officeart/2005/8/layout/cycle8"/>
    <dgm:cxn modelId="{B45B114F-F8AF-4307-8E7B-E5A262FB261A}" type="presParOf" srcId="{00E711B4-85C4-4751-8177-8CF7A021661E}" destId="{F39222A3-7587-4CB7-A7EE-C7427EE5BECB}" srcOrd="12" destOrd="0" presId="urn:microsoft.com/office/officeart/2005/8/layout/cycle8"/>
    <dgm:cxn modelId="{205E9F0E-E349-4E09-AB75-7EC91271EBAB}" type="presParOf" srcId="{00E711B4-85C4-4751-8177-8CF7A021661E}" destId="{60DB2010-BDAE-4DB7-87D2-7E4AEBBC86F2}" srcOrd="13" destOrd="0" presId="urn:microsoft.com/office/officeart/2005/8/layout/cycle8"/>
    <dgm:cxn modelId="{64FCB08F-C64A-49A2-ABED-80EF3167BF55}" type="presParOf" srcId="{00E711B4-85C4-4751-8177-8CF7A021661E}" destId="{A60EB2B7-AFDC-434D-B099-3A78AAB4B5E5}"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B3CC1-B4CB-460E-8C14-64D07F884B81}">
      <dsp:nvSpPr>
        <dsp:cNvPr id="0" name=""/>
        <dsp:cNvSpPr/>
      </dsp:nvSpPr>
      <dsp:spPr>
        <a:xfrm>
          <a:off x="1285824" y="237743"/>
          <a:ext cx="3072384" cy="3072384"/>
        </a:xfrm>
        <a:prstGeom prst="pie">
          <a:avLst>
            <a:gd name="adj1" fmla="val 16200000"/>
            <a:gd name="adj2" fmla="val 1800000"/>
          </a:avLst>
        </a:prstGeom>
        <a:solidFill>
          <a:schemeClr val="accent5">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kern="1200" dirty="0"/>
            <a:t> </a:t>
          </a:r>
        </a:p>
      </dsp:txBody>
      <dsp:txXfrm>
        <a:off x="2905044" y="888796"/>
        <a:ext cx="1097280" cy="914400"/>
      </dsp:txXfrm>
    </dsp:sp>
    <dsp:sp modelId="{7CDE30B7-70F9-48FD-81AE-B681980FE3D8}">
      <dsp:nvSpPr>
        <dsp:cNvPr id="0" name=""/>
        <dsp:cNvSpPr/>
      </dsp:nvSpPr>
      <dsp:spPr>
        <a:xfrm>
          <a:off x="1222548" y="347471"/>
          <a:ext cx="3072384" cy="3072384"/>
        </a:xfrm>
        <a:prstGeom prst="pie">
          <a:avLst>
            <a:gd name="adj1" fmla="val 1800000"/>
            <a:gd name="adj2" fmla="val 9000000"/>
          </a:avLst>
        </a:prstGeom>
        <a:solidFill>
          <a:schemeClr val="accent5">
            <a:lumMod val="60000"/>
            <a:lumOff val="40000"/>
            <a:alpha val="7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kern="1200" dirty="0"/>
            <a:t> </a:t>
          </a:r>
        </a:p>
      </dsp:txBody>
      <dsp:txXfrm>
        <a:off x="1954068" y="2340864"/>
        <a:ext cx="1645920" cy="804672"/>
      </dsp:txXfrm>
    </dsp:sp>
    <dsp:sp modelId="{9FE01E7D-727B-44DB-8BE8-18522ABA79CB}">
      <dsp:nvSpPr>
        <dsp:cNvPr id="0" name=""/>
        <dsp:cNvSpPr/>
      </dsp:nvSpPr>
      <dsp:spPr>
        <a:xfrm>
          <a:off x="1159272" y="237743"/>
          <a:ext cx="3072384" cy="3072384"/>
        </a:xfrm>
        <a:prstGeom prst="pie">
          <a:avLst>
            <a:gd name="adj1" fmla="val 9000000"/>
            <a:gd name="adj2" fmla="val 16200000"/>
          </a:avLst>
        </a:prstGeom>
        <a:solidFill>
          <a:schemeClr val="accent5">
            <a:lumMod val="50000"/>
            <a:alpha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kern="1200" dirty="0"/>
            <a:t> </a:t>
          </a:r>
        </a:p>
      </dsp:txBody>
      <dsp:txXfrm>
        <a:off x="1515156" y="888796"/>
        <a:ext cx="1097280" cy="914400"/>
      </dsp:txXfrm>
    </dsp:sp>
    <dsp:sp modelId="{F39222A3-7587-4CB7-A7EE-C7427EE5BECB}">
      <dsp:nvSpPr>
        <dsp:cNvPr id="0" name=""/>
        <dsp:cNvSpPr/>
      </dsp:nvSpPr>
      <dsp:spPr>
        <a:xfrm>
          <a:off x="1095883" y="47548"/>
          <a:ext cx="3452774" cy="3452774"/>
        </a:xfrm>
        <a:prstGeom prst="circularArrow">
          <a:avLst>
            <a:gd name="adj1" fmla="val 5085"/>
            <a:gd name="adj2" fmla="val 327528"/>
            <a:gd name="adj3" fmla="val 1472472"/>
            <a:gd name="adj4" fmla="val 16199432"/>
            <a:gd name="adj5" fmla="val 5932"/>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0DB2010-BDAE-4DB7-87D2-7E4AEBBC86F2}">
      <dsp:nvSpPr>
        <dsp:cNvPr id="0" name=""/>
        <dsp:cNvSpPr/>
      </dsp:nvSpPr>
      <dsp:spPr>
        <a:xfrm>
          <a:off x="1032353" y="157082"/>
          <a:ext cx="3452774" cy="3452774"/>
        </a:xfrm>
        <a:prstGeom prst="circularArrow">
          <a:avLst>
            <a:gd name="adj1" fmla="val 5085"/>
            <a:gd name="adj2" fmla="val 327528"/>
            <a:gd name="adj3" fmla="val 8671970"/>
            <a:gd name="adj4" fmla="val 1800502"/>
            <a:gd name="adj5" fmla="val 5932"/>
          </a:avLst>
        </a:prstGeom>
        <a:solidFill>
          <a:schemeClr val="accent5">
            <a:shade val="90000"/>
            <a:hueOff val="0"/>
            <a:satOff val="0"/>
            <a:lumOff val="9753"/>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A60EB2B7-AFDC-434D-B099-3A78AAB4B5E5}">
      <dsp:nvSpPr>
        <dsp:cNvPr id="0" name=""/>
        <dsp:cNvSpPr/>
      </dsp:nvSpPr>
      <dsp:spPr>
        <a:xfrm>
          <a:off x="968823" y="47548"/>
          <a:ext cx="3452774" cy="3452774"/>
        </a:xfrm>
        <a:prstGeom prst="circularArrow">
          <a:avLst>
            <a:gd name="adj1" fmla="val 5085"/>
            <a:gd name="adj2" fmla="val 327528"/>
            <a:gd name="adj3" fmla="val 15873039"/>
            <a:gd name="adj4" fmla="val 9000000"/>
            <a:gd name="adj5" fmla="val 5932"/>
          </a:avLst>
        </a:prstGeom>
        <a:solidFill>
          <a:schemeClr val="accent5">
            <a:shade val="90000"/>
            <a:hueOff val="0"/>
            <a:satOff val="0"/>
            <a:lumOff val="19506"/>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0.00893</cdr:x>
      <cdr:y>0.92008</cdr:y>
    </cdr:from>
    <cdr:to>
      <cdr:x>0.66378</cdr:x>
      <cdr:y>0.99556</cdr:y>
    </cdr:to>
    <cdr:sp macro="" textlink="">
      <cdr:nvSpPr>
        <cdr:cNvPr id="3" name="txtBoxSourceLine"/>
        <cdr:cNvSpPr txBox="1"/>
      </cdr:nvSpPr>
      <cdr:spPr>
        <a:xfrm xmlns:a="http://schemas.openxmlformats.org/drawingml/2006/main">
          <a:off x="47115" y="3485473"/>
          <a:ext cx="3455036" cy="285935"/>
        </a:xfrm>
        <a:prstGeom xmlns:a="http://schemas.openxmlformats.org/drawingml/2006/main" prst="rect">
          <a:avLst/>
        </a:prstGeom>
      </cdr:spPr>
      <cdr:txBody>
        <a:bodyPr xmlns:a="http://schemas.openxmlformats.org/drawingml/2006/main" vertOverflow="clip" vert="horz" lIns="0" tIns="0" rIns="0" bIns="0" rtlCol="0" anchor="b"/>
        <a:lstStyle xmlns:a="http://schemas.openxmlformats.org/drawingml/2006/main"/>
        <a:p xmlns:a="http://schemas.openxmlformats.org/drawingml/2006/main">
          <a:pPr algn="l" eaLnBrk="0"/>
          <a:r>
            <a:rPr lang="en-US" sz="800" b="0" i="0" u="none" strike="noStrike" baseline="0" dirty="0">
              <a:solidFill>
                <a:srgbClr val="000000"/>
              </a:solidFill>
              <a:latin typeface="Calibri" panose="020F0502020204030204" pitchFamily="34" charset="0"/>
            </a:rPr>
            <a:t>Source: Omdia, </a:t>
          </a:r>
          <a:r>
            <a:rPr lang="en-US" sz="800" b="0" i="1" u="none" strike="noStrike" baseline="0" dirty="0">
              <a:solidFill>
                <a:srgbClr val="000000"/>
              </a:solidFill>
              <a:latin typeface="Calibri" panose="020F0502020204030204" pitchFamily="34" charset="0"/>
            </a:rPr>
            <a:t>Market Forecast: RPA &amp; Intelligent Automation, 2019–26</a:t>
          </a:r>
          <a:r>
            <a:rPr lang="en-US" sz="800" b="0" u="none" strike="noStrike" baseline="0" dirty="0">
              <a:solidFill>
                <a:srgbClr val="000000"/>
              </a:solidFill>
              <a:latin typeface="Calibri" panose="020F0502020204030204" pitchFamily="34" charset="0"/>
            </a:rPr>
            <a:t>, May 2021</a:t>
          </a:r>
        </a:p>
      </cdr:txBody>
    </cdr:sp>
  </cdr:relSizeAnchor>
  <cdr:relSizeAnchor xmlns:cdr="http://schemas.openxmlformats.org/drawingml/2006/chartDrawing">
    <cdr:from>
      <cdr:x>0.50558</cdr:x>
      <cdr:y>0.84904</cdr:y>
    </cdr:from>
    <cdr:to>
      <cdr:x>1</cdr:x>
      <cdr:y>1</cdr:y>
    </cdr:to>
    <cdr:sp macro="" textlink="">
      <cdr:nvSpPr>
        <cdr:cNvPr id="5" name="txtboxCopyrightLine"/>
        <cdr:cNvSpPr txBox="1"/>
      </cdr:nvSpPr>
      <cdr:spPr>
        <a:xfrm xmlns:a="http://schemas.openxmlformats.org/drawingml/2006/main">
          <a:off x="2667485" y="3216357"/>
          <a:ext cx="2608603" cy="571871"/>
        </a:xfrm>
        <a:prstGeom xmlns:a="http://schemas.openxmlformats.org/drawingml/2006/main" prst="rect">
          <a:avLst/>
        </a:prstGeom>
      </cdr:spPr>
      <cdr:txBody>
        <a:bodyPr xmlns:a="http://schemas.openxmlformats.org/drawingml/2006/main" vertOverflow="clip" vert="horz" lIns="0" tIns="0" rIns="0" bIns="0" rtlCol="0" anchor="b"/>
        <a:lstStyle xmlns:a="http://schemas.openxmlformats.org/drawingml/2006/main"/>
        <a:p xmlns:a="http://schemas.openxmlformats.org/drawingml/2006/main">
          <a:pPr algn="r" eaLnBrk="0"/>
          <a:r>
            <a:rPr lang="en-US" sz="800" b="0" i="0" u="none" baseline="0" dirty="0">
              <a:solidFill>
                <a:srgbClr val="000000"/>
              </a:solidFill>
              <a:latin typeface="Calibri" panose="020F0502020204030204" pitchFamily="34" charset="0"/>
            </a:rPr>
            <a:t>© 2021 Omdia</a:t>
          </a:r>
        </a:p>
      </cdr:txBody>
    </cdr:sp>
  </cdr:relSizeAnchor>
  <cdr:relSizeAnchor xmlns:cdr="http://schemas.openxmlformats.org/drawingml/2006/chartDrawing">
    <cdr:from>
      <cdr:x>0</cdr:x>
      <cdr:y>0</cdr:y>
    </cdr:from>
    <cdr:to>
      <cdr:x>1</cdr:x>
      <cdr:y>0.17018</cdr:y>
    </cdr:to>
    <cdr:sp macro="" textlink="">
      <cdr:nvSpPr>
        <cdr:cNvPr id="2" name="txtboxChartTitle">
          <a:extLst xmlns:a="http://schemas.openxmlformats.org/drawingml/2006/main">
            <a:ext uri="{FF2B5EF4-FFF2-40B4-BE49-F238E27FC236}">
              <a16:creationId xmlns:a16="http://schemas.microsoft.com/office/drawing/2014/main" id="{E89CE525-48B5-4E0B-9F30-A6598B30F2E2}"/>
            </a:ext>
          </a:extLst>
        </cdr:cNvPr>
        <cdr:cNvSpPr txBox="1"/>
      </cdr:nvSpPr>
      <cdr:spPr>
        <a:xfrm xmlns:a="http://schemas.openxmlformats.org/drawingml/2006/main">
          <a:off x="0" y="0"/>
          <a:ext cx="5690104" cy="487000"/>
        </a:xfrm>
        <a:prstGeom xmlns:a="http://schemas.openxmlformats.org/drawingml/2006/main" prst="rect">
          <a:avLst/>
        </a:prstGeom>
      </cdr:spPr>
      <cdr:txBody>
        <a:bodyPr xmlns:a="http://schemas.openxmlformats.org/drawingml/2006/main" vertOverflow="clip" vert="horz" lIns="72000" tIns="72000" rIns="72000" bIns="72000" rtlCol="0" anchor="t"/>
        <a:lstStyle xmlns:a="http://schemas.openxmlformats.org/drawingml/2006/main"/>
        <a:p xmlns:a="http://schemas.openxmlformats.org/drawingml/2006/main">
          <a:pPr algn="l" eaLnBrk="0"/>
          <a:r>
            <a:rPr lang="en-US" sz="1200" b="1" i="0" u="none" baseline="0" dirty="0">
              <a:solidFill>
                <a:srgbClr val="000000"/>
              </a:solidFill>
              <a:latin typeface="Calibri" panose="020F0502020204030204" pitchFamily="34" charset="0"/>
            </a:rPr>
            <a:t>Figure 4: RPA &amp; IA industry market sizing and forecasts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C0E6C44-05B4-48F1-942E-0649089046AD}" type="datetimeFigureOut">
              <a:rPr lang="en-US"/>
              <a:pPr>
                <a:defRPr/>
              </a:pPr>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F8BD621-9FC3-431A-897B-5A42A3637ED3}" type="slidenum">
              <a:rPr lang="en-US"/>
              <a:pPr>
                <a:defRPr/>
              </a:pPr>
              <a:t>‹#›</a:t>
            </a:fld>
            <a:endParaRPr lang="en-US"/>
          </a:p>
        </p:txBody>
      </p:sp>
    </p:spTree>
    <p:extLst>
      <p:ext uri="{BB962C8B-B14F-4D97-AF65-F5344CB8AC3E}">
        <p14:creationId xmlns:p14="http://schemas.microsoft.com/office/powerpoint/2010/main" val="3559209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3</a:t>
            </a:fld>
            <a:endParaRPr lang="en-GB" dirty="0"/>
          </a:p>
        </p:txBody>
      </p:sp>
    </p:spTree>
    <p:extLst>
      <p:ext uri="{BB962C8B-B14F-4D97-AF65-F5344CB8AC3E}">
        <p14:creationId xmlns:p14="http://schemas.microsoft.com/office/powerpoint/2010/main" val="3701405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80</a:t>
            </a:fld>
            <a:endParaRPr lang="en-GB" dirty="0"/>
          </a:p>
        </p:txBody>
      </p:sp>
    </p:spTree>
    <p:extLst>
      <p:ext uri="{BB962C8B-B14F-4D97-AF65-F5344CB8AC3E}">
        <p14:creationId xmlns:p14="http://schemas.microsoft.com/office/powerpoint/2010/main" val="3565202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83</a:t>
            </a:fld>
            <a:endParaRPr lang="en-GB" dirty="0"/>
          </a:p>
        </p:txBody>
      </p:sp>
    </p:spTree>
    <p:extLst>
      <p:ext uri="{BB962C8B-B14F-4D97-AF65-F5344CB8AC3E}">
        <p14:creationId xmlns:p14="http://schemas.microsoft.com/office/powerpoint/2010/main" val="2679338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84</a:t>
            </a:fld>
            <a:endParaRPr lang="en-GB" dirty="0"/>
          </a:p>
        </p:txBody>
      </p:sp>
    </p:spTree>
    <p:extLst>
      <p:ext uri="{BB962C8B-B14F-4D97-AF65-F5344CB8AC3E}">
        <p14:creationId xmlns:p14="http://schemas.microsoft.com/office/powerpoint/2010/main" val="294999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4</a:t>
            </a:fld>
            <a:endParaRPr lang="en-US"/>
          </a:p>
        </p:txBody>
      </p:sp>
    </p:spTree>
    <p:extLst>
      <p:ext uri="{BB962C8B-B14F-4D97-AF65-F5344CB8AC3E}">
        <p14:creationId xmlns:p14="http://schemas.microsoft.com/office/powerpoint/2010/main" val="217788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7</a:t>
            </a:fld>
            <a:endParaRPr lang="en-GB" dirty="0"/>
          </a:p>
        </p:txBody>
      </p:sp>
    </p:spTree>
    <p:extLst>
      <p:ext uri="{BB962C8B-B14F-4D97-AF65-F5344CB8AC3E}">
        <p14:creationId xmlns:p14="http://schemas.microsoft.com/office/powerpoint/2010/main" val="418790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95DDD579-49B2-4848-8B9E-FAC72A3B8248}" type="slidenum">
              <a:rPr lang="en-US" smtClean="0"/>
              <a:t>9</a:t>
            </a:fld>
            <a:endParaRPr lang="en-US"/>
          </a:p>
        </p:txBody>
      </p:sp>
    </p:spTree>
    <p:extLst>
      <p:ext uri="{BB962C8B-B14F-4D97-AF65-F5344CB8AC3E}">
        <p14:creationId xmlns:p14="http://schemas.microsoft.com/office/powerpoint/2010/main" val="296102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13</a:t>
            </a:fld>
            <a:endParaRPr lang="en-US"/>
          </a:p>
        </p:txBody>
      </p:sp>
    </p:spTree>
    <p:extLst>
      <p:ext uri="{BB962C8B-B14F-4D97-AF65-F5344CB8AC3E}">
        <p14:creationId xmlns:p14="http://schemas.microsoft.com/office/powerpoint/2010/main" val="2965631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18</a:t>
            </a:fld>
            <a:endParaRPr lang="en-US"/>
          </a:p>
        </p:txBody>
      </p:sp>
    </p:spTree>
    <p:extLst>
      <p:ext uri="{BB962C8B-B14F-4D97-AF65-F5344CB8AC3E}">
        <p14:creationId xmlns:p14="http://schemas.microsoft.com/office/powerpoint/2010/main" val="1373960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95DDD579-49B2-4848-8B9E-FAC72A3B8248}" type="slidenum">
              <a:rPr lang="en-US" smtClean="0"/>
              <a:t>23</a:t>
            </a:fld>
            <a:endParaRPr lang="en-US"/>
          </a:p>
        </p:txBody>
      </p:sp>
    </p:spTree>
    <p:extLst>
      <p:ext uri="{BB962C8B-B14F-4D97-AF65-F5344CB8AC3E}">
        <p14:creationId xmlns:p14="http://schemas.microsoft.com/office/powerpoint/2010/main" val="2165059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28</a:t>
            </a:fld>
            <a:endParaRPr lang="en-US"/>
          </a:p>
        </p:txBody>
      </p:sp>
    </p:spTree>
    <p:extLst>
      <p:ext uri="{BB962C8B-B14F-4D97-AF65-F5344CB8AC3E}">
        <p14:creationId xmlns:p14="http://schemas.microsoft.com/office/powerpoint/2010/main" val="70950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9774-26C6-4288-8776-D66481D44710}" type="slidenum">
              <a:rPr lang="en-US" smtClean="0"/>
              <a:t>46</a:t>
            </a:fld>
            <a:endParaRPr lang="en-US"/>
          </a:p>
        </p:txBody>
      </p:sp>
    </p:spTree>
    <p:extLst>
      <p:ext uri="{BB962C8B-B14F-4D97-AF65-F5344CB8AC3E}">
        <p14:creationId xmlns:p14="http://schemas.microsoft.com/office/powerpoint/2010/main" val="2745331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B289FED4-5345-4588-9AF9-7CB923634E4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A63A26-C4E8-4DE2-8865-E589D075985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33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27895"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8" name="Picture Placeholder 6"/>
          <p:cNvSpPr>
            <a:spLocks noGrp="1"/>
          </p:cNvSpPr>
          <p:nvPr>
            <p:ph type="pic" sz="quarter" idx="11"/>
          </p:nvPr>
        </p:nvSpPr>
        <p:spPr>
          <a:xfrm>
            <a:off x="2401882"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9" name="Picture Placeholder 6"/>
          <p:cNvSpPr>
            <a:spLocks noGrp="1"/>
          </p:cNvSpPr>
          <p:nvPr>
            <p:ph type="pic" sz="quarter" idx="12"/>
          </p:nvPr>
        </p:nvSpPr>
        <p:spPr>
          <a:xfrm>
            <a:off x="527895"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0" name="Picture Placeholder 6"/>
          <p:cNvSpPr>
            <a:spLocks noGrp="1"/>
          </p:cNvSpPr>
          <p:nvPr>
            <p:ph type="pic" sz="quarter" idx="13"/>
          </p:nvPr>
        </p:nvSpPr>
        <p:spPr>
          <a:xfrm>
            <a:off x="2401882"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626518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3790" y="53160"/>
            <a:ext cx="5665204" cy="3375840"/>
          </a:xfrm>
          <a:prstGeom prst="roundRect">
            <a:avLst>
              <a:gd name="adj" fmla="val 7757"/>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1"/>
          </p:nvPr>
        </p:nvSpPr>
        <p:spPr>
          <a:xfrm>
            <a:off x="5782160" y="53160"/>
            <a:ext cx="2309218" cy="3375840"/>
          </a:xfrm>
          <a:prstGeom prst="roundRect">
            <a:avLst>
              <a:gd name="adj" fmla="val 6768"/>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0" name="Picture Placeholder 7"/>
          <p:cNvSpPr>
            <a:spLocks noGrp="1"/>
          </p:cNvSpPr>
          <p:nvPr>
            <p:ph type="pic" sz="quarter" idx="12"/>
          </p:nvPr>
        </p:nvSpPr>
        <p:spPr>
          <a:xfrm>
            <a:off x="8144544" y="53160"/>
            <a:ext cx="3996656" cy="3375840"/>
          </a:xfrm>
          <a:prstGeom prst="roundRect">
            <a:avLst>
              <a:gd name="adj" fmla="val 4906"/>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1" name="Picture Placeholder 7"/>
          <p:cNvSpPr>
            <a:spLocks noGrp="1"/>
          </p:cNvSpPr>
          <p:nvPr>
            <p:ph type="pic" sz="quarter" idx="13"/>
          </p:nvPr>
        </p:nvSpPr>
        <p:spPr>
          <a:xfrm>
            <a:off x="3129512" y="3482160"/>
            <a:ext cx="2599481" cy="3290780"/>
          </a:xfrm>
          <a:prstGeom prst="roundRect">
            <a:avLst>
              <a:gd name="adj" fmla="val 9261"/>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2" name="Picture Placeholder 7"/>
          <p:cNvSpPr>
            <a:spLocks noGrp="1"/>
          </p:cNvSpPr>
          <p:nvPr>
            <p:ph type="pic" sz="quarter" idx="14"/>
          </p:nvPr>
        </p:nvSpPr>
        <p:spPr>
          <a:xfrm>
            <a:off x="63788" y="3482160"/>
            <a:ext cx="2998389" cy="3290780"/>
          </a:xfrm>
          <a:prstGeom prst="roundRect">
            <a:avLst>
              <a:gd name="adj" fmla="val 6635"/>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43697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0"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1" name="Picture Placeholder 6"/>
          <p:cNvSpPr>
            <a:spLocks noGrp="1"/>
          </p:cNvSpPr>
          <p:nvPr>
            <p:ph type="pic" sz="quarter" idx="11"/>
          </p:nvPr>
        </p:nvSpPr>
        <p:spPr>
          <a:xfrm>
            <a:off x="0" y="3429000"/>
            <a:ext cx="3351438"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2" name="Picture Placeholder 6"/>
          <p:cNvSpPr>
            <a:spLocks noGrp="1"/>
          </p:cNvSpPr>
          <p:nvPr>
            <p:ph type="pic" sz="quarter" idx="12"/>
          </p:nvPr>
        </p:nvSpPr>
        <p:spPr>
          <a:xfrm>
            <a:off x="6094638" y="3429000"/>
            <a:ext cx="6097362"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3" name="Picture Placeholder 6"/>
          <p:cNvSpPr>
            <a:spLocks noGrp="1"/>
          </p:cNvSpPr>
          <p:nvPr>
            <p:ph type="pic" sz="quarter" idx="13"/>
          </p:nvPr>
        </p:nvSpPr>
        <p:spPr>
          <a:xfrm>
            <a:off x="4211655" y="4751918"/>
            <a:ext cx="1024128" cy="1024128"/>
          </a:xfrm>
          <a:prstGeom prst="ellipse">
            <a:avLst/>
          </a:prstGeom>
          <a:solidFill>
            <a:schemeClr val="bg1">
              <a:lumMod val="85000"/>
            </a:schemeClr>
          </a:solidFill>
          <a:ln>
            <a:solidFill>
              <a:schemeClr val="bg1"/>
            </a:solidFill>
          </a:ln>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32430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duct Image">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876300" y="1152569"/>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7" name="Picture Placeholder 4"/>
          <p:cNvSpPr>
            <a:spLocks noGrp="1"/>
          </p:cNvSpPr>
          <p:nvPr>
            <p:ph type="pic" sz="quarter" idx="11"/>
          </p:nvPr>
        </p:nvSpPr>
        <p:spPr>
          <a:xfrm>
            <a:off x="876300" y="3709878"/>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797595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duct Image #2">
    <p:spTree>
      <p:nvGrpSpPr>
        <p:cNvPr id="1" name=""/>
        <p:cNvGrpSpPr/>
        <p:nvPr/>
      </p:nvGrpSpPr>
      <p:grpSpPr>
        <a:xfrm>
          <a:off x="0" y="0"/>
          <a:ext cx="0" cy="0"/>
          <a:chOff x="0" y="0"/>
          <a:chExt cx="0" cy="0"/>
        </a:xfrm>
      </p:grpSpPr>
      <p:sp>
        <p:nvSpPr>
          <p:cNvPr id="5" name="Picture Placeholder 12"/>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6" name="Picture Placeholder 14"/>
          <p:cNvSpPr>
            <a:spLocks noGrp="1"/>
          </p:cNvSpPr>
          <p:nvPr>
            <p:ph type="pic" sz="quarter" idx="11"/>
          </p:nvPr>
        </p:nvSpPr>
        <p:spPr>
          <a:xfrm>
            <a:off x="1115863"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7" name="Picture Placeholder 14"/>
          <p:cNvSpPr>
            <a:spLocks noGrp="1"/>
          </p:cNvSpPr>
          <p:nvPr>
            <p:ph type="pic" sz="quarter" idx="12"/>
          </p:nvPr>
        </p:nvSpPr>
        <p:spPr>
          <a:xfrm>
            <a:off x="3607560"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8" name="Picture Placeholder 14"/>
          <p:cNvSpPr>
            <a:spLocks noGrp="1"/>
          </p:cNvSpPr>
          <p:nvPr>
            <p:ph type="pic" sz="quarter" idx="13"/>
          </p:nvPr>
        </p:nvSpPr>
        <p:spPr>
          <a:xfrm>
            <a:off x="6109447"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4"/>
          <p:cNvSpPr>
            <a:spLocks noGrp="1"/>
          </p:cNvSpPr>
          <p:nvPr>
            <p:ph type="pic" sz="quarter" idx="14"/>
          </p:nvPr>
        </p:nvSpPr>
        <p:spPr>
          <a:xfrm>
            <a:off x="8601144"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90507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rcular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3544602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ular &amp; Box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3" name="Picture Placeholder 15"/>
          <p:cNvSpPr>
            <a:spLocks noGrp="1"/>
          </p:cNvSpPr>
          <p:nvPr>
            <p:ph type="pic" sz="quarter" idx="15"/>
          </p:nvPr>
        </p:nvSpPr>
        <p:spPr>
          <a:xfrm>
            <a:off x="1003242"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4" name="Picture Placeholder 15"/>
          <p:cNvSpPr>
            <a:spLocks noGrp="1"/>
          </p:cNvSpPr>
          <p:nvPr>
            <p:ph type="pic" sz="quarter" idx="16"/>
          </p:nvPr>
        </p:nvSpPr>
        <p:spPr>
          <a:xfrm>
            <a:off x="3319168"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5" name="Picture Placeholder 15"/>
          <p:cNvSpPr>
            <a:spLocks noGrp="1"/>
          </p:cNvSpPr>
          <p:nvPr>
            <p:ph type="pic" sz="quarter" idx="17"/>
          </p:nvPr>
        </p:nvSpPr>
        <p:spPr>
          <a:xfrm>
            <a:off x="5642506"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6" name="Picture Placeholder 15"/>
          <p:cNvSpPr>
            <a:spLocks noGrp="1"/>
          </p:cNvSpPr>
          <p:nvPr>
            <p:ph type="pic" sz="quarter" idx="18"/>
          </p:nvPr>
        </p:nvSpPr>
        <p:spPr>
          <a:xfrm>
            <a:off x="7958432"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7" name="Picture Placeholder 15"/>
          <p:cNvSpPr>
            <a:spLocks noGrp="1"/>
          </p:cNvSpPr>
          <p:nvPr>
            <p:ph type="pic" sz="quarter" idx="19"/>
          </p:nvPr>
        </p:nvSpPr>
        <p:spPr>
          <a:xfrm>
            <a:off x="10281770"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100555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789103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Image's">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2136447"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5" name="Picture Placeholder 13"/>
          <p:cNvSpPr>
            <a:spLocks noGrp="1"/>
          </p:cNvSpPr>
          <p:nvPr>
            <p:ph type="pic" sz="quarter" idx="11"/>
          </p:nvPr>
        </p:nvSpPr>
        <p:spPr>
          <a:xfrm>
            <a:off x="5081665"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6" name="Picture Placeholder 13"/>
          <p:cNvSpPr>
            <a:spLocks noGrp="1"/>
          </p:cNvSpPr>
          <p:nvPr>
            <p:ph type="pic" sz="quarter" idx="12"/>
          </p:nvPr>
        </p:nvSpPr>
        <p:spPr>
          <a:xfrm>
            <a:off x="8026883"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7" name="Picture Placeholder 13"/>
          <p:cNvSpPr>
            <a:spLocks noGrp="1"/>
          </p:cNvSpPr>
          <p:nvPr>
            <p:ph type="pic" sz="quarter" idx="13"/>
          </p:nvPr>
        </p:nvSpPr>
        <p:spPr>
          <a:xfrm>
            <a:off x="219994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8" name="Picture Placeholder 13"/>
          <p:cNvSpPr>
            <a:spLocks noGrp="1"/>
          </p:cNvSpPr>
          <p:nvPr>
            <p:ph type="pic" sz="quarter" idx="14"/>
          </p:nvPr>
        </p:nvSpPr>
        <p:spPr>
          <a:xfrm>
            <a:off x="318419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9" name="Picture Placeholder 13"/>
          <p:cNvSpPr>
            <a:spLocks noGrp="1"/>
          </p:cNvSpPr>
          <p:nvPr>
            <p:ph type="pic" sz="quarter" idx="15"/>
          </p:nvPr>
        </p:nvSpPr>
        <p:spPr>
          <a:xfrm>
            <a:off x="514516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0" name="Picture Placeholder 13"/>
          <p:cNvSpPr>
            <a:spLocks noGrp="1"/>
          </p:cNvSpPr>
          <p:nvPr>
            <p:ph type="pic" sz="quarter" idx="16"/>
          </p:nvPr>
        </p:nvSpPr>
        <p:spPr>
          <a:xfrm>
            <a:off x="612941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1" name="Picture Placeholder 13"/>
          <p:cNvSpPr>
            <a:spLocks noGrp="1"/>
          </p:cNvSpPr>
          <p:nvPr>
            <p:ph type="pic" sz="quarter" idx="17"/>
          </p:nvPr>
        </p:nvSpPr>
        <p:spPr>
          <a:xfrm>
            <a:off x="809038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2" name="Picture Placeholder 13"/>
          <p:cNvSpPr>
            <a:spLocks noGrp="1"/>
          </p:cNvSpPr>
          <p:nvPr>
            <p:ph type="pic" sz="quarter" idx="18"/>
          </p:nvPr>
        </p:nvSpPr>
        <p:spPr>
          <a:xfrm>
            <a:off x="907463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2878001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2367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3" name="Oval 2"/>
          <p:cNvSpPr/>
          <p:nvPr userDrawn="1"/>
        </p:nvSpPr>
        <p:spPr>
          <a:xfrm>
            <a:off x="5089525" y="617538"/>
            <a:ext cx="2012950" cy="2012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Picture Placeholder 7"/>
          <p:cNvSpPr>
            <a:spLocks noGrp="1"/>
          </p:cNvSpPr>
          <p:nvPr>
            <p:ph type="pic" sz="quarter" idx="10"/>
          </p:nvPr>
        </p:nvSpPr>
        <p:spPr>
          <a:xfrm>
            <a:off x="5181600" y="709613"/>
            <a:ext cx="1828800" cy="1828800"/>
          </a:xfrm>
          <a:prstGeom prst="ellipse">
            <a:avLst/>
          </a:prstGeom>
          <a:solidFill>
            <a:schemeClr val="bg1">
              <a:lumMod val="85000"/>
            </a:schemeClr>
          </a:solidFill>
          <a:ln>
            <a:noFill/>
          </a:ln>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Oval 3">
            <a:extLst>
              <a:ext uri="{FF2B5EF4-FFF2-40B4-BE49-F238E27FC236}">
                <a16:creationId xmlns:a16="http://schemas.microsoft.com/office/drawing/2014/main" id="{355E2E7D-AFD4-4D00-BD18-1E61A977C4B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27382D-08E5-4888-9227-49AD813BCC9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5563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65753D0A-7E5C-410C-9853-748BFB941CF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8529F8-2E94-4865-810D-EFED19D9AE74}"/>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6625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4B8E88-8A0D-420C-AF4A-83153CE7B9D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D2F8D1-D86B-445C-BDAD-5ACCA4D892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Tree>
    <p:extLst>
      <p:ext uri="{BB962C8B-B14F-4D97-AF65-F5344CB8AC3E}">
        <p14:creationId xmlns:p14="http://schemas.microsoft.com/office/powerpoint/2010/main" val="385464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icture Placeholder 7">
            <a:extLst>
              <a:ext uri="{FF2B5EF4-FFF2-40B4-BE49-F238E27FC236}">
                <a16:creationId xmlns:a16="http://schemas.microsoft.com/office/drawing/2014/main" id="{9D37D553-9328-4314-9A19-530978834C92}"/>
              </a:ext>
            </a:extLst>
          </p:cNvPr>
          <p:cNvSpPr>
            <a:spLocks noGrp="1"/>
          </p:cNvSpPr>
          <p:nvPr>
            <p:ph type="pic" sz="quarter" idx="10"/>
          </p:nvPr>
        </p:nvSpPr>
        <p:spPr>
          <a:xfrm>
            <a:off x="927100" y="1179513"/>
            <a:ext cx="3103563" cy="3970337"/>
          </a:xfrm>
          <a:prstGeom prst="roundRect">
            <a:avLst>
              <a:gd name="adj" fmla="val 8526"/>
            </a:avLst>
          </a:prstGeom>
        </p:spPr>
        <p:txBody>
          <a:bodyPr/>
          <a:lstStyle/>
          <a:p>
            <a:endParaRPr lang="en-US"/>
          </a:p>
        </p:txBody>
      </p:sp>
      <p:sp>
        <p:nvSpPr>
          <p:cNvPr id="4" name="Oval 3">
            <a:extLst>
              <a:ext uri="{FF2B5EF4-FFF2-40B4-BE49-F238E27FC236}">
                <a16:creationId xmlns:a16="http://schemas.microsoft.com/office/drawing/2014/main" id="{955B5405-56A9-42E8-B999-9B6DA1CB473E}"/>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B9102AF-056E-4562-91D5-9B15F3C7DDA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931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0AFE4031-59BE-444A-BEAD-221EE97FF576}"/>
              </a:ext>
            </a:extLst>
          </p:cNvPr>
          <p:cNvSpPr>
            <a:spLocks noGrp="1"/>
          </p:cNvSpPr>
          <p:nvPr>
            <p:ph type="pic" sz="quarter" idx="11"/>
          </p:nvPr>
        </p:nvSpPr>
        <p:spPr>
          <a:xfrm>
            <a:off x="992626"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9" name="Picture Placeholder 3">
            <a:extLst>
              <a:ext uri="{FF2B5EF4-FFF2-40B4-BE49-F238E27FC236}">
                <a16:creationId xmlns:a16="http://schemas.microsoft.com/office/drawing/2014/main" id="{9EBB4697-82E8-45B5-BF5D-DDD68C332E2A}"/>
              </a:ext>
            </a:extLst>
          </p:cNvPr>
          <p:cNvSpPr>
            <a:spLocks noGrp="1"/>
          </p:cNvSpPr>
          <p:nvPr>
            <p:ph type="pic" sz="quarter" idx="30"/>
          </p:nvPr>
        </p:nvSpPr>
        <p:spPr>
          <a:xfrm>
            <a:off x="4559254"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10" name="Picture Placeholder 3">
            <a:extLst>
              <a:ext uri="{FF2B5EF4-FFF2-40B4-BE49-F238E27FC236}">
                <a16:creationId xmlns:a16="http://schemas.microsoft.com/office/drawing/2014/main" id="{D4B30027-BD5F-47AA-BCEC-5CFAB35B34EC}"/>
              </a:ext>
            </a:extLst>
          </p:cNvPr>
          <p:cNvSpPr>
            <a:spLocks noGrp="1"/>
          </p:cNvSpPr>
          <p:nvPr>
            <p:ph type="pic" sz="quarter" idx="31"/>
          </p:nvPr>
        </p:nvSpPr>
        <p:spPr>
          <a:xfrm>
            <a:off x="8125882" y="1673531"/>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6" name="Oval 5">
            <a:extLst>
              <a:ext uri="{FF2B5EF4-FFF2-40B4-BE49-F238E27FC236}">
                <a16:creationId xmlns:a16="http://schemas.microsoft.com/office/drawing/2014/main" id="{ED6F63B4-476D-4938-8B6E-C76B0B76B1C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917C17-581A-42F7-99EB-043B6E79EE9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9129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6240784" cy="6858000"/>
          </a:xfrm>
          <a:custGeom>
            <a:avLst/>
            <a:gdLst>
              <a:gd name="connsiteX0" fmla="*/ 0 w 6240784"/>
              <a:gd name="connsiteY0" fmla="*/ 0 h 6858000"/>
              <a:gd name="connsiteX1" fmla="*/ 4526283 w 6240784"/>
              <a:gd name="connsiteY1" fmla="*/ 0 h 6858000"/>
              <a:gd name="connsiteX2" fmla="*/ 6240784 w 6240784"/>
              <a:gd name="connsiteY2" fmla="*/ 3429000 h 6858000"/>
              <a:gd name="connsiteX3" fmla="*/ 4526283 w 6240784"/>
              <a:gd name="connsiteY3" fmla="*/ 6858000 h 6858000"/>
              <a:gd name="connsiteX4" fmla="*/ 0 w 6240784"/>
              <a:gd name="connsiteY4" fmla="*/ 6858000 h 6858000"/>
              <a:gd name="connsiteX5" fmla="*/ 2003064 w 6240784"/>
              <a:gd name="connsiteY5" fmla="*/ 34338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0784" h="6858000">
                <a:moveTo>
                  <a:pt x="0" y="0"/>
                </a:moveTo>
                <a:lnTo>
                  <a:pt x="4526283" y="0"/>
                </a:lnTo>
                <a:lnTo>
                  <a:pt x="6240784" y="3429000"/>
                </a:lnTo>
                <a:lnTo>
                  <a:pt x="4526283" y="6858000"/>
                </a:lnTo>
                <a:lnTo>
                  <a:pt x="0" y="6858000"/>
                </a:lnTo>
                <a:lnTo>
                  <a:pt x="2003064" y="3433886"/>
                </a:lnTo>
                <a:close/>
              </a:path>
            </a:pathLst>
          </a:custGeom>
        </p:spPr>
        <p:txBody>
          <a:bodyPr wrap="square">
            <a:noAutofit/>
          </a:bodyPr>
          <a:lstStyle>
            <a:lvl1pPr>
              <a:defRPr>
                <a:latin typeface="Montserrat"/>
              </a:defRPr>
            </a:lvl1pPr>
          </a:lstStyle>
          <a:p>
            <a:pPr lvl="0"/>
            <a:endParaRPr lang="en-US" noProof="0"/>
          </a:p>
        </p:txBody>
      </p:sp>
    </p:spTree>
    <p:extLst>
      <p:ext uri="{BB962C8B-B14F-4D97-AF65-F5344CB8AC3E}">
        <p14:creationId xmlns:p14="http://schemas.microsoft.com/office/powerpoint/2010/main" val="1560526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fld id="{BCA5F441-6302-4481-B538-48F9C741DB10}" type="datetimeFigureOut">
              <a:rPr lang="en-US"/>
              <a:pPr>
                <a:defRPr/>
              </a:pPr>
              <a:t>5/11/2023</a:t>
            </a:fld>
            <a:endParaRPr lang="en-US"/>
          </a:p>
        </p:txBody>
      </p:sp>
      <p:sp>
        <p:nvSpPr>
          <p:cNvPr id="5" name="Footer Placeholder 4"/>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0" y="0"/>
            <a:ext cx="0" cy="0"/>
          </a:xfrm>
        </p:spPr>
        <p:txBody>
          <a:bodyPr/>
          <a:lstStyle>
            <a:lvl1pPr eaLnBrk="1" fontAlgn="auto" hangingPunct="1">
              <a:spcBef>
                <a:spcPts val="0"/>
              </a:spcBef>
              <a:spcAft>
                <a:spcPts val="0"/>
              </a:spcAft>
              <a:defRPr>
                <a:latin typeface="+mn-lt"/>
              </a:defRPr>
            </a:lvl1pPr>
          </a:lstStyle>
          <a:p>
            <a:pPr>
              <a:defRPr/>
            </a:pPr>
            <a:fld id="{A3664760-8ABE-412A-B61C-B8884D5D07FD}" type="slidenum">
              <a:rPr lang="en-US"/>
              <a:pPr>
                <a:defRPr/>
              </a:pPr>
              <a:t>‹#›</a:t>
            </a:fld>
            <a:endParaRPr lang="en-US"/>
          </a:p>
        </p:txBody>
      </p:sp>
    </p:spTree>
    <p:extLst>
      <p:ext uri="{BB962C8B-B14F-4D97-AF65-F5344CB8AC3E}">
        <p14:creationId xmlns:p14="http://schemas.microsoft.com/office/powerpoint/2010/main" val="4001377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027130" y="1972901"/>
            <a:ext cx="2031471" cy="3548642"/>
          </a:xfrm>
          <a:prstGeom prst="rect">
            <a:avLst/>
          </a:prstGeom>
        </p:spPr>
        <p:txBody>
          <a:bodyPr/>
          <a:lstStyle/>
          <a:p>
            <a:pPr lvl="0"/>
            <a:endParaRPr lang="en-US" noProof="0"/>
          </a:p>
        </p:txBody>
      </p:sp>
    </p:spTree>
    <p:extLst>
      <p:ext uri="{BB962C8B-B14F-4D97-AF65-F5344CB8AC3E}">
        <p14:creationId xmlns:p14="http://schemas.microsoft.com/office/powerpoint/2010/main" val="4098420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103770" y="1677295"/>
            <a:ext cx="4424616" cy="4424614"/>
          </a:xfrm>
          <a:prstGeom prst="ellipse">
            <a:avLst/>
          </a:prstGeom>
        </p:spPr>
        <p:txBody>
          <a:bodyPr/>
          <a:lstStyle/>
          <a:p>
            <a:pPr lvl="0"/>
            <a:endParaRPr lang="en-US" noProof="0" dirty="0"/>
          </a:p>
        </p:txBody>
      </p:sp>
    </p:spTree>
    <p:extLst>
      <p:ext uri="{BB962C8B-B14F-4D97-AF65-F5344CB8AC3E}">
        <p14:creationId xmlns:p14="http://schemas.microsoft.com/office/powerpoint/2010/main" val="1184290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13B635F-3217-45DE-A43B-16FE8C4D01D7}"/>
              </a:ext>
            </a:extLst>
          </p:cNvPr>
          <p:cNvSpPr>
            <a:spLocks noGrp="1"/>
          </p:cNvSpPr>
          <p:nvPr>
            <p:ph type="pic" sz="quarter" idx="21"/>
          </p:nvPr>
        </p:nvSpPr>
        <p:spPr>
          <a:xfrm>
            <a:off x="7750630" y="1557427"/>
            <a:ext cx="2024743" cy="2024743"/>
          </a:xfrm>
          <a:custGeom>
            <a:avLst/>
            <a:gdLst>
              <a:gd name="connsiteX0" fmla="*/ 2024743 w 4049487"/>
              <a:gd name="connsiteY0" fmla="*/ 0 h 4049486"/>
              <a:gd name="connsiteX1" fmla="*/ 4049487 w 4049487"/>
              <a:gd name="connsiteY1" fmla="*/ 2024743 h 4049486"/>
              <a:gd name="connsiteX2" fmla="*/ 2024743 w 4049487"/>
              <a:gd name="connsiteY2" fmla="*/ 4049486 h 4049486"/>
              <a:gd name="connsiteX3" fmla="*/ 0 w 4049487"/>
              <a:gd name="connsiteY3" fmla="*/ 2024743 h 4049486"/>
              <a:gd name="connsiteX4" fmla="*/ 2024743 w 4049487"/>
              <a:gd name="connsiteY4" fmla="*/ 0 h 404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487" h="4049486">
                <a:moveTo>
                  <a:pt x="2024743" y="0"/>
                </a:moveTo>
                <a:cubicBezTo>
                  <a:pt x="3142979" y="0"/>
                  <a:pt x="4049487" y="906508"/>
                  <a:pt x="4049487" y="2024743"/>
                </a:cubicBezTo>
                <a:cubicBezTo>
                  <a:pt x="4049487" y="3142978"/>
                  <a:pt x="3142979" y="4049486"/>
                  <a:pt x="2024743" y="4049486"/>
                </a:cubicBezTo>
                <a:cubicBezTo>
                  <a:pt x="906508" y="4049486"/>
                  <a:pt x="0" y="3142978"/>
                  <a:pt x="0" y="2024743"/>
                </a:cubicBezTo>
                <a:cubicBezTo>
                  <a:pt x="0" y="906508"/>
                  <a:pt x="906508" y="0"/>
                  <a:pt x="2024743" y="0"/>
                </a:cubicBezTo>
                <a:close/>
              </a:path>
            </a:pathLst>
          </a:custGeom>
          <a:solidFill>
            <a:schemeClr val="bg1">
              <a:lumMod val="65000"/>
            </a:schemeClr>
          </a:solidFill>
        </p:spPr>
        <p:txBody>
          <a:bodyPr wrap="square">
            <a:noAutofit/>
          </a:bodyPr>
          <a:lstStyle>
            <a:lvl1pPr marL="0" indent="0">
              <a:buNone/>
              <a:defRPr sz="1600">
                <a:latin typeface="Raleway Light" panose="020B0403030101060003" pitchFamily="34" charset="-94"/>
              </a:defRPr>
            </a:lvl1pPr>
          </a:lstStyle>
          <a:p>
            <a:pPr lvl="0"/>
            <a:endParaRPr lang="tr-TR" noProof="0"/>
          </a:p>
        </p:txBody>
      </p:sp>
      <p:sp>
        <p:nvSpPr>
          <p:cNvPr id="4" name="Picture Placeholder 3">
            <a:extLst>
              <a:ext uri="{FF2B5EF4-FFF2-40B4-BE49-F238E27FC236}">
                <a16:creationId xmlns:a16="http://schemas.microsoft.com/office/drawing/2014/main" id="{0364C93F-A311-415F-8E67-12B59AE60329}"/>
              </a:ext>
            </a:extLst>
          </p:cNvPr>
          <p:cNvSpPr>
            <a:spLocks noGrp="1"/>
          </p:cNvSpPr>
          <p:nvPr>
            <p:ph type="pic" sz="quarter" idx="20"/>
          </p:nvPr>
        </p:nvSpPr>
        <p:spPr>
          <a:xfrm>
            <a:off x="0" y="1"/>
            <a:ext cx="7148285" cy="6858000"/>
          </a:xfrm>
          <a:custGeom>
            <a:avLst/>
            <a:gdLst>
              <a:gd name="connsiteX0" fmla="*/ 0 w 14296570"/>
              <a:gd name="connsiteY0" fmla="*/ 0 h 13715999"/>
              <a:gd name="connsiteX1" fmla="*/ 14296570 w 14296570"/>
              <a:gd name="connsiteY1" fmla="*/ 0 h 13715999"/>
              <a:gd name="connsiteX2" fmla="*/ 14296570 w 14296570"/>
              <a:gd name="connsiteY2" fmla="*/ 13715999 h 13715999"/>
              <a:gd name="connsiteX3" fmla="*/ 0 w 1429657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4296570" h="13715999">
                <a:moveTo>
                  <a:pt x="0" y="0"/>
                </a:moveTo>
                <a:lnTo>
                  <a:pt x="14296570" y="0"/>
                </a:lnTo>
                <a:lnTo>
                  <a:pt x="14296570" y="13715999"/>
                </a:lnTo>
                <a:lnTo>
                  <a:pt x="0" y="13715999"/>
                </a:lnTo>
                <a:close/>
              </a:path>
            </a:pathLst>
          </a:custGeom>
          <a:solidFill>
            <a:schemeClr val="bg1">
              <a:lumMod val="65000"/>
            </a:schemeClr>
          </a:solidFill>
        </p:spPr>
        <p:txBody>
          <a:bodyPr wrap="square">
            <a:noAutofit/>
          </a:bodyPr>
          <a:lstStyle>
            <a:lvl1pPr marL="0" indent="0">
              <a:buNone/>
              <a:defRPr sz="1600">
                <a:latin typeface="Raleway Light" panose="020B0403030101060003" pitchFamily="34" charset="-94"/>
              </a:defRPr>
            </a:lvl1pPr>
          </a:lstStyle>
          <a:p>
            <a:pPr lvl="0"/>
            <a:endParaRPr lang="tr-TR" noProof="0"/>
          </a:p>
        </p:txBody>
      </p:sp>
    </p:spTree>
    <p:extLst>
      <p:ext uri="{BB962C8B-B14F-4D97-AF65-F5344CB8AC3E}">
        <p14:creationId xmlns:p14="http://schemas.microsoft.com/office/powerpoint/2010/main" val="21774338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F333D12F-9F6B-4F7A-832E-0B96098F4695}" type="datetimeFigureOut">
              <a:rPr lang="en-US"/>
              <a:pPr>
                <a:defRPr/>
              </a:pPr>
              <a:t>5/11/2023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05E753E4-9A94-4B48-A90B-734F4C27CA34}" type="slidenum">
              <a:rPr lang="en-US"/>
              <a:pPr>
                <a:defRPr/>
              </a:pPr>
              <a:t>‹#›</a:t>
            </a:fld>
            <a:endParaRPr lang="en-US"/>
          </a:p>
        </p:txBody>
      </p:sp>
    </p:spTree>
    <p:extLst>
      <p:ext uri="{BB962C8B-B14F-4D97-AF65-F5344CB8AC3E}">
        <p14:creationId xmlns:p14="http://schemas.microsoft.com/office/powerpoint/2010/main" val="4809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ingle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09600" y="687982"/>
            <a:ext cx="10706100" cy="4569818"/>
          </a:xfrm>
          <a:prstGeom prst="rect">
            <a:avLst/>
          </a:prstGeom>
        </p:spPr>
      </p:sp>
    </p:spTree>
    <p:extLst>
      <p:ext uri="{BB962C8B-B14F-4D97-AF65-F5344CB8AC3E}">
        <p14:creationId xmlns:p14="http://schemas.microsoft.com/office/powerpoint/2010/main" val="1583948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9662" y="2048125"/>
            <a:ext cx="2263149" cy="3332951"/>
          </a:xfrm>
          <a:prstGeom prst="rect">
            <a:avLst/>
          </a:prstGeom>
        </p:spPr>
        <p:txBody>
          <a:bodyPr/>
          <a:lstStyle/>
          <a:p>
            <a:pPr lvl="0"/>
            <a:endParaRPr lang="en-US" noProof="0"/>
          </a:p>
        </p:txBody>
      </p:sp>
    </p:spTree>
    <p:extLst>
      <p:ext uri="{BB962C8B-B14F-4D97-AF65-F5344CB8AC3E}">
        <p14:creationId xmlns:p14="http://schemas.microsoft.com/office/powerpoint/2010/main" val="664001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63713" y="2095499"/>
            <a:ext cx="4073525" cy="2532063"/>
          </a:xfrm>
          <a:prstGeom prst="rect">
            <a:avLst/>
          </a:prstGeom>
        </p:spPr>
        <p:txBody>
          <a:bodyPr/>
          <a:lstStyle/>
          <a:p>
            <a:pPr lvl="0"/>
            <a:endParaRPr lang="en-US" noProof="0"/>
          </a:p>
        </p:txBody>
      </p:sp>
    </p:spTree>
    <p:extLst>
      <p:ext uri="{BB962C8B-B14F-4D97-AF65-F5344CB8AC3E}">
        <p14:creationId xmlns:p14="http://schemas.microsoft.com/office/powerpoint/2010/main" val="6177247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Freeform 76"/>
          <p:cNvSpPr>
            <a:spLocks noEditPoints="1"/>
          </p:cNvSpPr>
          <p:nvPr userDrawn="1"/>
        </p:nvSpPr>
        <p:spPr bwMode="auto">
          <a:xfrm>
            <a:off x="871538" y="1927225"/>
            <a:ext cx="2959100" cy="3840163"/>
          </a:xfrm>
          <a:custGeom>
            <a:avLst/>
            <a:gdLst>
              <a:gd name="T0" fmla="*/ 2147483646 w 580"/>
              <a:gd name="T1" fmla="*/ 2147483646 h 753"/>
              <a:gd name="T2" fmla="*/ 2147483646 w 580"/>
              <a:gd name="T3" fmla="*/ 0 h 753"/>
              <a:gd name="T4" fmla="*/ 2147483646 w 580"/>
              <a:gd name="T5" fmla="*/ 0 h 753"/>
              <a:gd name="T6" fmla="*/ 0 w 580"/>
              <a:gd name="T7" fmla="*/ 2147483646 h 753"/>
              <a:gd name="T8" fmla="*/ 0 w 580"/>
              <a:gd name="T9" fmla="*/ 2147483646 h 753"/>
              <a:gd name="T10" fmla="*/ 2147483646 w 580"/>
              <a:gd name="T11" fmla="*/ 2147483646 h 753"/>
              <a:gd name="T12" fmla="*/ 2147483646 w 580"/>
              <a:gd name="T13" fmla="*/ 2147483646 h 753"/>
              <a:gd name="T14" fmla="*/ 2147483646 w 580"/>
              <a:gd name="T15" fmla="*/ 2147483646 h 753"/>
              <a:gd name="T16" fmla="*/ 2147483646 w 580"/>
              <a:gd name="T17" fmla="*/ 2147483646 h 753"/>
              <a:gd name="T18" fmla="*/ 2147483646 w 580"/>
              <a:gd name="T19" fmla="*/ 2147483646 h 753"/>
              <a:gd name="T20" fmla="*/ 2147483646 w 580"/>
              <a:gd name="T21" fmla="*/ 2147483646 h 753"/>
              <a:gd name="T22" fmla="*/ 2147483646 w 580"/>
              <a:gd name="T23" fmla="*/ 2147483646 h 753"/>
              <a:gd name="T24" fmla="*/ 2147483646 w 580"/>
              <a:gd name="T25" fmla="*/ 2147483646 h 753"/>
              <a:gd name="T26" fmla="*/ 2147483646 w 580"/>
              <a:gd name="T27" fmla="*/ 2147483646 h 7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0" h="753">
                <a:moveTo>
                  <a:pt x="580" y="31"/>
                </a:moveTo>
                <a:cubicBezTo>
                  <a:pt x="580" y="14"/>
                  <a:pt x="566" y="0"/>
                  <a:pt x="550" y="0"/>
                </a:cubicBezTo>
                <a:cubicBezTo>
                  <a:pt x="30" y="0"/>
                  <a:pt x="30" y="0"/>
                  <a:pt x="30" y="0"/>
                </a:cubicBezTo>
                <a:cubicBezTo>
                  <a:pt x="13" y="0"/>
                  <a:pt x="0" y="14"/>
                  <a:pt x="0" y="31"/>
                </a:cubicBezTo>
                <a:cubicBezTo>
                  <a:pt x="0" y="723"/>
                  <a:pt x="0" y="723"/>
                  <a:pt x="0" y="723"/>
                </a:cubicBezTo>
                <a:cubicBezTo>
                  <a:pt x="0" y="740"/>
                  <a:pt x="13" y="753"/>
                  <a:pt x="30" y="753"/>
                </a:cubicBezTo>
                <a:cubicBezTo>
                  <a:pt x="550" y="753"/>
                  <a:pt x="550" y="753"/>
                  <a:pt x="550" y="753"/>
                </a:cubicBezTo>
                <a:cubicBezTo>
                  <a:pt x="566" y="753"/>
                  <a:pt x="580" y="740"/>
                  <a:pt x="580" y="723"/>
                </a:cubicBezTo>
                <a:lnTo>
                  <a:pt x="580" y="31"/>
                </a:lnTo>
                <a:close/>
                <a:moveTo>
                  <a:pt x="520" y="689"/>
                </a:moveTo>
                <a:cubicBezTo>
                  <a:pt x="57" y="689"/>
                  <a:pt x="57" y="689"/>
                  <a:pt x="57" y="689"/>
                </a:cubicBezTo>
                <a:cubicBezTo>
                  <a:pt x="57" y="66"/>
                  <a:pt x="57" y="66"/>
                  <a:pt x="57" y="66"/>
                </a:cubicBezTo>
                <a:cubicBezTo>
                  <a:pt x="520" y="66"/>
                  <a:pt x="520" y="66"/>
                  <a:pt x="520" y="66"/>
                </a:cubicBezTo>
                <a:lnTo>
                  <a:pt x="520" y="68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Rectangle 68"/>
          <p:cNvSpPr>
            <a:spLocks noChangeArrowheads="1"/>
          </p:cNvSpPr>
          <p:nvPr userDrawn="1"/>
        </p:nvSpPr>
        <p:spPr bwMode="auto">
          <a:xfrm>
            <a:off x="1068388" y="2205038"/>
            <a:ext cx="2565400" cy="3271837"/>
          </a:xfrm>
          <a:prstGeom prst="rect">
            <a:avLst/>
          </a:prstGeom>
          <a:solidFill>
            <a:schemeClr val="bg1">
              <a:lumMod val="85000"/>
            </a:schemeClr>
          </a:solidFill>
          <a:ln>
            <a:noFill/>
          </a:ln>
        </p:spPr>
        <p:txBody>
          <a:bodyPr/>
          <a:lstStyle/>
          <a:p>
            <a:pPr eaLnBrk="1" fontAlgn="auto" hangingPunct="1">
              <a:spcBef>
                <a:spcPts val="0"/>
              </a:spcBef>
              <a:spcAft>
                <a:spcPts val="0"/>
              </a:spcAft>
              <a:defRPr/>
            </a:pPr>
            <a:endParaRPr lang="en-US">
              <a:latin typeface="+mn-lt"/>
            </a:endParaRPr>
          </a:p>
        </p:txBody>
      </p:sp>
      <p:sp>
        <p:nvSpPr>
          <p:cNvPr id="14" name="Picture Placeholder 13"/>
          <p:cNvSpPr>
            <a:spLocks noGrp="1"/>
          </p:cNvSpPr>
          <p:nvPr>
            <p:ph type="pic" sz="quarter" idx="10"/>
          </p:nvPr>
        </p:nvSpPr>
        <p:spPr>
          <a:xfrm>
            <a:off x="1068489" y="2205781"/>
            <a:ext cx="2565906" cy="3271566"/>
          </a:xfrm>
          <a:prstGeom prst="rect">
            <a:avLst/>
          </a:prstGeom>
        </p:spPr>
        <p:txBody>
          <a:bodyPr/>
          <a:lstStyle/>
          <a:p>
            <a:pPr lvl="0"/>
            <a:endParaRPr lang="en-US" noProof="0"/>
          </a:p>
        </p:txBody>
      </p:sp>
      <p:sp>
        <p:nvSpPr>
          <p:cNvPr id="16" name="Picture Placeholder 15"/>
          <p:cNvSpPr>
            <a:spLocks noGrp="1"/>
          </p:cNvSpPr>
          <p:nvPr>
            <p:ph type="pic" sz="quarter" idx="11"/>
          </p:nvPr>
        </p:nvSpPr>
        <p:spPr>
          <a:xfrm>
            <a:off x="3201352" y="3350572"/>
            <a:ext cx="1402519" cy="2062700"/>
          </a:xfrm>
          <a:prstGeom prst="rect">
            <a:avLst/>
          </a:prstGeom>
        </p:spPr>
        <p:txBody>
          <a:bodyPr/>
          <a:lstStyle/>
          <a:p>
            <a:pPr lvl="0"/>
            <a:endParaRPr lang="en-US" noProof="0" dirty="0"/>
          </a:p>
        </p:txBody>
      </p:sp>
    </p:spTree>
    <p:extLst>
      <p:ext uri="{BB962C8B-B14F-4D97-AF65-F5344CB8AC3E}">
        <p14:creationId xmlns:p14="http://schemas.microsoft.com/office/powerpoint/2010/main" val="13459746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Welcome 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D498F27F-3591-4F40-BA30-BC84ADF1E59D}"/>
              </a:ext>
            </a:extLst>
          </p:cNvPr>
          <p:cNvSpPr>
            <a:spLocks noGrp="1"/>
          </p:cNvSpPr>
          <p:nvPr>
            <p:ph type="pic" sz="quarter" idx="14"/>
          </p:nvPr>
        </p:nvSpPr>
        <p:spPr>
          <a:xfrm>
            <a:off x="1552073" y="1467854"/>
            <a:ext cx="3493283" cy="3489158"/>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2AAE5D72-CA20-478C-BBC6-2AA99E2766B4}"/>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A06486-FB5D-4BA6-AE81-95C0BA7E1283}"/>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99142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96B5DD-D42C-4C3E-BEB8-85304995AB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Rounded Corners 1">
            <a:extLst>
              <a:ext uri="{FF2B5EF4-FFF2-40B4-BE49-F238E27FC236}">
                <a16:creationId xmlns:a16="http://schemas.microsoft.com/office/drawing/2014/main" id="{DFEEA07E-108C-4A6D-9AD6-787D90A09D89}"/>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4" name="Oval 1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32CCB9E-EBCF-4AB0-A604-2319A299E946}"/>
              </a:ext>
            </a:extLst>
          </p:cNvPr>
          <p:cNvGrpSpPr/>
          <p:nvPr userDrawn="1"/>
        </p:nvGrpSpPr>
        <p:grpSpPr>
          <a:xfrm>
            <a:off x="0" y="1203481"/>
            <a:ext cx="543560" cy="38331"/>
            <a:chOff x="3244850" y="3002280"/>
            <a:chExt cx="1752600" cy="152400"/>
          </a:xfrm>
          <a:solidFill>
            <a:schemeClr val="accent3"/>
          </a:solidFill>
        </p:grpSpPr>
        <p:sp>
          <p:nvSpPr>
            <p:cNvPr id="11" name="Rectangle 10">
              <a:extLst>
                <a:ext uri="{FF2B5EF4-FFF2-40B4-BE49-F238E27FC236}">
                  <a16:creationId xmlns:a16="http://schemas.microsoft.com/office/drawing/2014/main" id="{36A33EC8-C09E-4709-A368-9DF9789D1453}"/>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193B2-67C2-42BA-B53E-35B45A8958FA}"/>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Rectangle: Rounded Corners 1">
            <a:extLst>
              <a:ext uri="{FF2B5EF4-FFF2-40B4-BE49-F238E27FC236}">
                <a16:creationId xmlns:a16="http://schemas.microsoft.com/office/drawing/2014/main" id="{91A3548A-2E27-46EE-90D7-3AF70CC098B7}"/>
              </a:ext>
            </a:extLst>
          </p:cNvPr>
          <p:cNvSpPr/>
          <p:nvPr userDrawn="1"/>
        </p:nvSpPr>
        <p:spPr>
          <a:xfrm>
            <a:off x="729350" y="919241"/>
            <a:ext cx="4415404" cy="571425"/>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264968791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fault slide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DB2D632-6EB9-4054-89BB-E05435A592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9579D0DA-3D4A-46B7-98C1-83D6086E3C05}"/>
              </a:ext>
            </a:extLst>
          </p:cNvPr>
          <p:cNvSpPr/>
          <p:nvPr userDrawn="1"/>
        </p:nvSpPr>
        <p:spPr>
          <a:xfrm>
            <a:off x="729350" y="930040"/>
            <a:ext cx="2902613" cy="579972"/>
          </a:xfrm>
          <a:custGeom>
            <a:avLst/>
            <a:gdLst>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2613 w 2902613"/>
              <a:gd name="connsiteY4" fmla="*/ 416369 h 571425"/>
              <a:gd name="connsiteX5" fmla="*/ 2747557 w 2902613"/>
              <a:gd name="connsiteY5" fmla="*/ 571425 h 571425"/>
              <a:gd name="connsiteX6" fmla="*/ 155056 w 2902613"/>
              <a:gd name="connsiteY6" fmla="*/ 571425 h 571425"/>
              <a:gd name="connsiteX7" fmla="*/ 0 w 2902613"/>
              <a:gd name="connsiteY7" fmla="*/ 416369 h 571425"/>
              <a:gd name="connsiteX8" fmla="*/ 0 w 2902613"/>
              <a:gd name="connsiteY8"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747557 w 2902613"/>
              <a:gd name="connsiteY4" fmla="*/ 571425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884290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1381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9972"/>
              <a:gd name="connsiteX1" fmla="*/ 155056 w 2902613"/>
              <a:gd name="connsiteY1" fmla="*/ 0 h 579972"/>
              <a:gd name="connsiteX2" fmla="*/ 2747557 w 2902613"/>
              <a:gd name="connsiteY2" fmla="*/ 0 h 579972"/>
              <a:gd name="connsiteX3" fmla="*/ 2902613 w 2902613"/>
              <a:gd name="connsiteY3" fmla="*/ 155056 h 579972"/>
              <a:gd name="connsiteX4" fmla="*/ 2901381 w 2902613"/>
              <a:gd name="connsiteY4" fmla="*/ 579972 h 579972"/>
              <a:gd name="connsiteX5" fmla="*/ 155056 w 2902613"/>
              <a:gd name="connsiteY5" fmla="*/ 571425 h 579972"/>
              <a:gd name="connsiteX6" fmla="*/ 0 w 2902613"/>
              <a:gd name="connsiteY6" fmla="*/ 416369 h 579972"/>
              <a:gd name="connsiteX7" fmla="*/ 0 w 2902613"/>
              <a:gd name="connsiteY7" fmla="*/ 155056 h 5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2613" h="579972">
                <a:moveTo>
                  <a:pt x="0" y="155056"/>
                </a:moveTo>
                <a:cubicBezTo>
                  <a:pt x="0" y="69421"/>
                  <a:pt x="69421" y="0"/>
                  <a:pt x="155056" y="0"/>
                </a:cubicBezTo>
                <a:lnTo>
                  <a:pt x="2747557" y="0"/>
                </a:lnTo>
                <a:cubicBezTo>
                  <a:pt x="2833192" y="0"/>
                  <a:pt x="2902613" y="69421"/>
                  <a:pt x="2902613" y="155056"/>
                </a:cubicBezTo>
                <a:cubicBezTo>
                  <a:pt x="2902202" y="290997"/>
                  <a:pt x="2901792" y="444031"/>
                  <a:pt x="2901381" y="579972"/>
                </a:cubicBezTo>
                <a:lnTo>
                  <a:pt x="155056" y="571425"/>
                </a:lnTo>
                <a:cubicBezTo>
                  <a:pt x="69421" y="571425"/>
                  <a:pt x="0" y="502004"/>
                  <a:pt x="0" y="416369"/>
                </a:cubicBezTo>
                <a:lnTo>
                  <a:pt x="0" y="15505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
            <a:extLst>
              <a:ext uri="{FF2B5EF4-FFF2-40B4-BE49-F238E27FC236}">
                <a16:creationId xmlns:a16="http://schemas.microsoft.com/office/drawing/2014/main" id="{DFEEA07E-108C-4A6D-9AD6-787D90A09D89}"/>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4" name="Oval 1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32CCB9E-EBCF-4AB0-A604-2319A299E946}"/>
              </a:ext>
            </a:extLst>
          </p:cNvPr>
          <p:cNvGrpSpPr/>
          <p:nvPr userDrawn="1"/>
        </p:nvGrpSpPr>
        <p:grpSpPr>
          <a:xfrm>
            <a:off x="0" y="1203481"/>
            <a:ext cx="543560" cy="38331"/>
            <a:chOff x="3244850" y="3002280"/>
            <a:chExt cx="1752600" cy="152400"/>
          </a:xfrm>
          <a:solidFill>
            <a:schemeClr val="accent3"/>
          </a:solidFill>
        </p:grpSpPr>
        <p:sp>
          <p:nvSpPr>
            <p:cNvPr id="11" name="Rectangle 10">
              <a:extLst>
                <a:ext uri="{FF2B5EF4-FFF2-40B4-BE49-F238E27FC236}">
                  <a16:creationId xmlns:a16="http://schemas.microsoft.com/office/drawing/2014/main" id="{36A33EC8-C09E-4709-A368-9DF9789D1453}"/>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193B2-67C2-42BA-B53E-35B45A8958FA}"/>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9" name="Title 8"/>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18013271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at right 03">
    <p:spTree>
      <p:nvGrpSpPr>
        <p:cNvPr id="1" name=""/>
        <p:cNvGrpSpPr/>
        <p:nvPr/>
      </p:nvGrpSpPr>
      <p:grpSpPr>
        <a:xfrm>
          <a:off x="0" y="0"/>
          <a:ext cx="0" cy="0"/>
          <a:chOff x="0" y="0"/>
          <a:chExt cx="0" cy="0"/>
        </a:xfrm>
      </p:grpSpPr>
      <p:sp>
        <p:nvSpPr>
          <p:cNvPr id="19" name="Picture Placeholder 2"/>
          <p:cNvSpPr>
            <a:spLocks noGrp="1"/>
          </p:cNvSpPr>
          <p:nvPr>
            <p:ph type="pic" sz="quarter" idx="13"/>
          </p:nvPr>
        </p:nvSpPr>
        <p:spPr>
          <a:xfrm>
            <a:off x="5861228" y="554298"/>
            <a:ext cx="5492572" cy="6303701"/>
          </a:xfrm>
          <a:custGeom>
            <a:avLst/>
            <a:gdLst>
              <a:gd name="connsiteX0" fmla="*/ 0 w 5962650"/>
              <a:gd name="connsiteY0" fmla="*/ 993795 h 6858000"/>
              <a:gd name="connsiteX1" fmla="*/ 993795 w 5962650"/>
              <a:gd name="connsiteY1" fmla="*/ 0 h 6858000"/>
              <a:gd name="connsiteX2" fmla="*/ 4968855 w 5962650"/>
              <a:gd name="connsiteY2" fmla="*/ 0 h 6858000"/>
              <a:gd name="connsiteX3" fmla="*/ 5962650 w 5962650"/>
              <a:gd name="connsiteY3" fmla="*/ 993795 h 6858000"/>
              <a:gd name="connsiteX4" fmla="*/ 5962650 w 5962650"/>
              <a:gd name="connsiteY4" fmla="*/ 5864205 h 6858000"/>
              <a:gd name="connsiteX5" fmla="*/ 4968855 w 5962650"/>
              <a:gd name="connsiteY5" fmla="*/ 6858000 h 6858000"/>
              <a:gd name="connsiteX6" fmla="*/ 993795 w 5962650"/>
              <a:gd name="connsiteY6" fmla="*/ 6858000 h 6858000"/>
              <a:gd name="connsiteX7" fmla="*/ 0 w 5962650"/>
              <a:gd name="connsiteY7" fmla="*/ 5864205 h 6858000"/>
              <a:gd name="connsiteX8" fmla="*/ 0 w 5962650"/>
              <a:gd name="connsiteY8" fmla="*/ 993795 h 6858000"/>
              <a:gd name="connsiteX0" fmla="*/ 0 w 5974682"/>
              <a:gd name="connsiteY0" fmla="*/ 993795 h 7087789"/>
              <a:gd name="connsiteX1" fmla="*/ 993795 w 5974682"/>
              <a:gd name="connsiteY1" fmla="*/ 0 h 7087789"/>
              <a:gd name="connsiteX2" fmla="*/ 4968855 w 5974682"/>
              <a:gd name="connsiteY2" fmla="*/ 0 h 7087789"/>
              <a:gd name="connsiteX3" fmla="*/ 5962650 w 5974682"/>
              <a:gd name="connsiteY3" fmla="*/ 993795 h 7087789"/>
              <a:gd name="connsiteX4" fmla="*/ 5974682 w 5974682"/>
              <a:gd name="connsiteY4" fmla="*/ 6838763 h 7087789"/>
              <a:gd name="connsiteX5" fmla="*/ 4968855 w 5974682"/>
              <a:gd name="connsiteY5" fmla="*/ 6858000 h 7087789"/>
              <a:gd name="connsiteX6" fmla="*/ 993795 w 5974682"/>
              <a:gd name="connsiteY6" fmla="*/ 6858000 h 7087789"/>
              <a:gd name="connsiteX7" fmla="*/ 0 w 5974682"/>
              <a:gd name="connsiteY7" fmla="*/ 5864205 h 7087789"/>
              <a:gd name="connsiteX8" fmla="*/ 0 w 5974682"/>
              <a:gd name="connsiteY8" fmla="*/ 993795 h 7087789"/>
              <a:gd name="connsiteX0" fmla="*/ 0 w 5975547"/>
              <a:gd name="connsiteY0" fmla="*/ 993795 h 6858000"/>
              <a:gd name="connsiteX1" fmla="*/ 993795 w 5975547"/>
              <a:gd name="connsiteY1" fmla="*/ 0 h 6858000"/>
              <a:gd name="connsiteX2" fmla="*/ 4968855 w 5975547"/>
              <a:gd name="connsiteY2" fmla="*/ 0 h 6858000"/>
              <a:gd name="connsiteX3" fmla="*/ 5962650 w 5975547"/>
              <a:gd name="connsiteY3" fmla="*/ 993795 h 6858000"/>
              <a:gd name="connsiteX4" fmla="*/ 5974682 w 5975547"/>
              <a:gd name="connsiteY4" fmla="*/ 6838763 h 6858000"/>
              <a:gd name="connsiteX5" fmla="*/ 4968855 w 5975547"/>
              <a:gd name="connsiteY5" fmla="*/ 6858000 h 6858000"/>
              <a:gd name="connsiteX6" fmla="*/ 993795 w 5975547"/>
              <a:gd name="connsiteY6" fmla="*/ 6858000 h 6858000"/>
              <a:gd name="connsiteX7" fmla="*/ 0 w 5975547"/>
              <a:gd name="connsiteY7" fmla="*/ 5864205 h 6858000"/>
              <a:gd name="connsiteX8" fmla="*/ 0 w 5975547"/>
              <a:gd name="connsiteY8" fmla="*/ 993795 h 6858000"/>
              <a:gd name="connsiteX0" fmla="*/ 0 w 5963536"/>
              <a:gd name="connsiteY0" fmla="*/ 993795 h 6861811"/>
              <a:gd name="connsiteX1" fmla="*/ 993795 w 5963536"/>
              <a:gd name="connsiteY1" fmla="*/ 0 h 6861811"/>
              <a:gd name="connsiteX2" fmla="*/ 4968855 w 5963536"/>
              <a:gd name="connsiteY2" fmla="*/ 0 h 6861811"/>
              <a:gd name="connsiteX3" fmla="*/ 5962650 w 5963536"/>
              <a:gd name="connsiteY3" fmla="*/ 993795 h 6861811"/>
              <a:gd name="connsiteX4" fmla="*/ 5962650 w 5963536"/>
              <a:gd name="connsiteY4" fmla="*/ 6850794 h 6861811"/>
              <a:gd name="connsiteX5" fmla="*/ 4968855 w 5963536"/>
              <a:gd name="connsiteY5" fmla="*/ 6858000 h 6861811"/>
              <a:gd name="connsiteX6" fmla="*/ 993795 w 5963536"/>
              <a:gd name="connsiteY6" fmla="*/ 6858000 h 6861811"/>
              <a:gd name="connsiteX7" fmla="*/ 0 w 5963536"/>
              <a:gd name="connsiteY7" fmla="*/ 5864205 h 6861811"/>
              <a:gd name="connsiteX8" fmla="*/ 0 w 5963536"/>
              <a:gd name="connsiteY8" fmla="*/ 993795 h 6861811"/>
              <a:gd name="connsiteX0" fmla="*/ 0 w 5963536"/>
              <a:gd name="connsiteY0" fmla="*/ 993795 h 6858000"/>
              <a:gd name="connsiteX1" fmla="*/ 993795 w 5963536"/>
              <a:gd name="connsiteY1" fmla="*/ 0 h 6858000"/>
              <a:gd name="connsiteX2" fmla="*/ 4968855 w 5963536"/>
              <a:gd name="connsiteY2" fmla="*/ 0 h 6858000"/>
              <a:gd name="connsiteX3" fmla="*/ 5962650 w 5963536"/>
              <a:gd name="connsiteY3" fmla="*/ 993795 h 6858000"/>
              <a:gd name="connsiteX4" fmla="*/ 5962650 w 5963536"/>
              <a:gd name="connsiteY4" fmla="*/ 6838763 h 6858000"/>
              <a:gd name="connsiteX5" fmla="*/ 4968855 w 5963536"/>
              <a:gd name="connsiteY5" fmla="*/ 6858000 h 6858000"/>
              <a:gd name="connsiteX6" fmla="*/ 993795 w 5963536"/>
              <a:gd name="connsiteY6" fmla="*/ 6858000 h 6858000"/>
              <a:gd name="connsiteX7" fmla="*/ 0 w 5963536"/>
              <a:gd name="connsiteY7" fmla="*/ 5864205 h 6858000"/>
              <a:gd name="connsiteX8" fmla="*/ 0 w 5963536"/>
              <a:gd name="connsiteY8" fmla="*/ 993795 h 6858000"/>
              <a:gd name="connsiteX0" fmla="*/ 0 w 5975547"/>
              <a:gd name="connsiteY0" fmla="*/ 993795 h 6858000"/>
              <a:gd name="connsiteX1" fmla="*/ 993795 w 5975547"/>
              <a:gd name="connsiteY1" fmla="*/ 0 h 6858000"/>
              <a:gd name="connsiteX2" fmla="*/ 4968855 w 5975547"/>
              <a:gd name="connsiteY2" fmla="*/ 0 h 6858000"/>
              <a:gd name="connsiteX3" fmla="*/ 5962650 w 5975547"/>
              <a:gd name="connsiteY3" fmla="*/ 993795 h 6858000"/>
              <a:gd name="connsiteX4" fmla="*/ 5974682 w 5975547"/>
              <a:gd name="connsiteY4" fmla="*/ 6838763 h 6858000"/>
              <a:gd name="connsiteX5" fmla="*/ 4968855 w 5975547"/>
              <a:gd name="connsiteY5" fmla="*/ 6858000 h 6858000"/>
              <a:gd name="connsiteX6" fmla="*/ 993795 w 5975547"/>
              <a:gd name="connsiteY6" fmla="*/ 6858000 h 6858000"/>
              <a:gd name="connsiteX7" fmla="*/ 0 w 5975547"/>
              <a:gd name="connsiteY7" fmla="*/ 5864205 h 6858000"/>
              <a:gd name="connsiteX8" fmla="*/ 0 w 5975547"/>
              <a:gd name="connsiteY8" fmla="*/ 9937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5547" h="6858000">
                <a:moveTo>
                  <a:pt x="0" y="993795"/>
                </a:moveTo>
                <a:cubicBezTo>
                  <a:pt x="0" y="444937"/>
                  <a:pt x="444937" y="0"/>
                  <a:pt x="993795" y="0"/>
                </a:cubicBezTo>
                <a:lnTo>
                  <a:pt x="4968855" y="0"/>
                </a:lnTo>
                <a:cubicBezTo>
                  <a:pt x="5517713" y="0"/>
                  <a:pt x="5962650" y="444937"/>
                  <a:pt x="5962650" y="993795"/>
                </a:cubicBezTo>
                <a:cubicBezTo>
                  <a:pt x="5962650" y="2617265"/>
                  <a:pt x="5950619" y="6819294"/>
                  <a:pt x="5974682" y="6838763"/>
                </a:cubicBezTo>
                <a:cubicBezTo>
                  <a:pt x="5998745" y="6858232"/>
                  <a:pt x="5517713" y="6858000"/>
                  <a:pt x="4968855" y="6858000"/>
                </a:cubicBezTo>
                <a:lnTo>
                  <a:pt x="993795" y="6858000"/>
                </a:lnTo>
                <a:cubicBezTo>
                  <a:pt x="444937" y="6858000"/>
                  <a:pt x="0" y="6413063"/>
                  <a:pt x="0" y="5864205"/>
                </a:cubicBezTo>
                <a:lnTo>
                  <a:pt x="0" y="993795"/>
                </a:lnTo>
                <a:close/>
              </a:path>
            </a:pathLst>
          </a:custGeom>
        </p:spPr>
        <p:txBody>
          <a:bodyPr anchor="ctr" anchorCtr="0"/>
          <a:lstStyle>
            <a:lvl1pPr marL="0" indent="0" algn="ctr">
              <a:buNone/>
              <a:defRPr sz="13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1" name="Rectangle: Rounded Corners 1">
            <a:extLst>
              <a:ext uri="{FF2B5EF4-FFF2-40B4-BE49-F238E27FC236}">
                <a16:creationId xmlns:a16="http://schemas.microsoft.com/office/drawing/2014/main" id="{799494B7-A039-4866-9685-AC6721CFC71A}"/>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8">
            <a:extLst>
              <a:ext uri="{FF2B5EF4-FFF2-40B4-BE49-F238E27FC236}">
                <a16:creationId xmlns:a16="http://schemas.microsoft.com/office/drawing/2014/main" id="{56AABCAD-C29D-4D3C-9970-24A3AB65A38F}"/>
              </a:ext>
            </a:extLst>
          </p:cNvPr>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grpSp>
        <p:nvGrpSpPr>
          <p:cNvPr id="13" name="Group 12">
            <a:extLst>
              <a:ext uri="{FF2B5EF4-FFF2-40B4-BE49-F238E27FC236}">
                <a16:creationId xmlns:a16="http://schemas.microsoft.com/office/drawing/2014/main" id="{EC814B03-FCAF-46B5-B309-0B8708931674}"/>
              </a:ext>
            </a:extLst>
          </p:cNvPr>
          <p:cNvGrpSpPr/>
          <p:nvPr userDrawn="1"/>
        </p:nvGrpSpPr>
        <p:grpSpPr>
          <a:xfrm>
            <a:off x="0" y="1203481"/>
            <a:ext cx="543560" cy="38331"/>
            <a:chOff x="3244850" y="3002280"/>
            <a:chExt cx="1752600" cy="152400"/>
          </a:xfrm>
          <a:solidFill>
            <a:schemeClr val="accent3"/>
          </a:solidFill>
        </p:grpSpPr>
        <p:sp>
          <p:nvSpPr>
            <p:cNvPr id="14" name="Rectangle 13">
              <a:extLst>
                <a:ext uri="{FF2B5EF4-FFF2-40B4-BE49-F238E27FC236}">
                  <a16:creationId xmlns:a16="http://schemas.microsoft.com/office/drawing/2014/main" id="{AF0C3924-89B4-4093-88D9-80573CE3E97C}"/>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C19CA9-A5CE-4BF3-A6B8-F7A4E71A8AB3}"/>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0" name="Rectangle: Rounded Corners 1">
            <a:extLst>
              <a:ext uri="{FF2B5EF4-FFF2-40B4-BE49-F238E27FC236}">
                <a16:creationId xmlns:a16="http://schemas.microsoft.com/office/drawing/2014/main" id="{501E6CB6-5040-4D72-9EBE-22281234A28C}"/>
              </a:ext>
            </a:extLst>
          </p:cNvPr>
          <p:cNvSpPr/>
          <p:nvPr userDrawn="1"/>
        </p:nvSpPr>
        <p:spPr>
          <a:xfrm>
            <a:off x="729350" y="919241"/>
            <a:ext cx="4415404" cy="571425"/>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8">
            <a:extLst>
              <a:ext uri="{FF2B5EF4-FFF2-40B4-BE49-F238E27FC236}">
                <a16:creationId xmlns:a16="http://schemas.microsoft.com/office/drawing/2014/main" id="{33E99C10-FF75-45FB-B367-EF2A6C0678FA}"/>
              </a:ext>
            </a:extLst>
          </p:cNvPr>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0" name="Oval 9">
            <a:extLst>
              <a:ext uri="{FF2B5EF4-FFF2-40B4-BE49-F238E27FC236}">
                <a16:creationId xmlns:a16="http://schemas.microsoft.com/office/drawing/2014/main" id="{4DE95B6C-387B-4798-B0EF-6CFF24D78692}"/>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CFD7910-B16A-43C9-8D2C-F5D91AE5C32C}"/>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1128180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lIns="0" tIns="0" rIns="0" bIns="0" anchor="ctr" anchorCtr="0"/>
          <a:lstStyle>
            <a:lvl1pPr marL="0" indent="0" algn="ctr">
              <a:buNone/>
              <a:defRPr sz="20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4855785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full color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96D0BC-6E23-4927-9B24-A7A206FA32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077015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Picture at left 03">
    <p:spTree>
      <p:nvGrpSpPr>
        <p:cNvPr id="1" name=""/>
        <p:cNvGrpSpPr/>
        <p:nvPr/>
      </p:nvGrpSpPr>
      <p:grpSpPr>
        <a:xfrm>
          <a:off x="0" y="0"/>
          <a:ext cx="0" cy="0"/>
          <a:chOff x="0" y="0"/>
          <a:chExt cx="0" cy="0"/>
        </a:xfrm>
      </p:grpSpPr>
      <p:sp>
        <p:nvSpPr>
          <p:cNvPr id="21" name="Title 8"/>
          <p:cNvSpPr>
            <a:spLocks noGrp="1"/>
          </p:cNvSpPr>
          <p:nvPr>
            <p:ph type="title"/>
          </p:nvPr>
        </p:nvSpPr>
        <p:spPr>
          <a:xfrm>
            <a:off x="6866890" y="687548"/>
            <a:ext cx="4486910" cy="508179"/>
          </a:xfrm>
          <a:prstGeom prst="rect">
            <a:avLst/>
          </a:prstGeom>
        </p:spPr>
        <p:txBody>
          <a:bodyPr lIns="0" tIns="0" rIns="0" bIns="0" anchor="t" anchorCtr="0"/>
          <a:lstStyle>
            <a:lvl1pPr>
              <a:defRPr sz="36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9" name="Picture Placeholder 2"/>
          <p:cNvSpPr>
            <a:spLocks noGrp="1"/>
          </p:cNvSpPr>
          <p:nvPr>
            <p:ph type="pic" sz="quarter" idx="13"/>
          </p:nvPr>
        </p:nvSpPr>
        <p:spPr>
          <a:xfrm>
            <a:off x="0" y="0"/>
            <a:ext cx="5962650" cy="6858000"/>
          </a:xfrm>
          <a:prstGeom prst="rect">
            <a:avLst/>
          </a:prstGeom>
        </p:spPr>
        <p:txBody>
          <a:bodyPr anchor="ctr" anchorCtr="0"/>
          <a:lstStyle>
            <a:lvl1pPr marL="0" indent="0" algn="ctr">
              <a:buNone/>
              <a:defRPr sz="13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9" name="Oval 8"/>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18"/>
          <p:cNvSpPr>
            <a:spLocks noGrp="1"/>
          </p:cNvSpPr>
          <p:nvPr>
            <p:ph type="body" sz="quarter" idx="10"/>
          </p:nvPr>
        </p:nvSpPr>
        <p:spPr>
          <a:xfrm>
            <a:off x="6866890" y="417563"/>
            <a:ext cx="448691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3" name="Text Placeholder 18"/>
          <p:cNvSpPr>
            <a:spLocks noGrp="1"/>
          </p:cNvSpPr>
          <p:nvPr>
            <p:ph type="body" sz="quarter" idx="11"/>
          </p:nvPr>
        </p:nvSpPr>
        <p:spPr>
          <a:xfrm>
            <a:off x="6866890" y="1251718"/>
            <a:ext cx="4486910" cy="212350"/>
          </a:xfrm>
          <a:prstGeom prst="rect">
            <a:avLst/>
          </a:prstGeom>
        </p:spPr>
        <p:txBody>
          <a:bodyPr wrap="square" lIns="0" tIns="0" rIns="0" bIns="0">
            <a:noAutofit/>
          </a:bodyPr>
          <a:lstStyle>
            <a:lvl1pPr marL="0" indent="0">
              <a:lnSpc>
                <a:spcPct val="100000"/>
              </a:lnSpc>
              <a:spcBef>
                <a:spcPts val="0"/>
              </a:spcBef>
              <a:buNone/>
              <a:defRPr sz="1200" cap="none" spc="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9485061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s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147719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3" name="Picture Placeholder 7"/>
          <p:cNvSpPr>
            <a:spLocks noGrp="1"/>
          </p:cNvSpPr>
          <p:nvPr>
            <p:ph type="pic" sz="quarter" idx="11"/>
          </p:nvPr>
        </p:nvSpPr>
        <p:spPr>
          <a:xfrm>
            <a:off x="392610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Picture Placeholder 7"/>
          <p:cNvSpPr>
            <a:spLocks noGrp="1"/>
          </p:cNvSpPr>
          <p:nvPr>
            <p:ph type="pic" sz="quarter" idx="12"/>
          </p:nvPr>
        </p:nvSpPr>
        <p:spPr>
          <a:xfrm>
            <a:off x="637501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5" name="Picture Placeholder 7"/>
          <p:cNvSpPr>
            <a:spLocks noGrp="1"/>
          </p:cNvSpPr>
          <p:nvPr>
            <p:ph type="pic" sz="quarter" idx="13"/>
          </p:nvPr>
        </p:nvSpPr>
        <p:spPr>
          <a:xfrm>
            <a:off x="882392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6" name="Picture Placeholder 7"/>
          <p:cNvSpPr>
            <a:spLocks noGrp="1"/>
          </p:cNvSpPr>
          <p:nvPr>
            <p:ph type="pic" sz="quarter" idx="14"/>
          </p:nvPr>
        </p:nvSpPr>
        <p:spPr>
          <a:xfrm>
            <a:off x="147719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7" name="Picture Placeholder 7"/>
          <p:cNvSpPr>
            <a:spLocks noGrp="1"/>
          </p:cNvSpPr>
          <p:nvPr>
            <p:ph type="pic" sz="quarter" idx="15"/>
          </p:nvPr>
        </p:nvSpPr>
        <p:spPr>
          <a:xfrm>
            <a:off x="392610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8" name="Picture Placeholder 7"/>
          <p:cNvSpPr>
            <a:spLocks noGrp="1"/>
          </p:cNvSpPr>
          <p:nvPr>
            <p:ph type="pic" sz="quarter" idx="16"/>
          </p:nvPr>
        </p:nvSpPr>
        <p:spPr>
          <a:xfrm>
            <a:off x="637501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7"/>
          </p:nvPr>
        </p:nvSpPr>
        <p:spPr>
          <a:xfrm>
            <a:off x="882392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4817591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Picture at right 02">
    <p:spTree>
      <p:nvGrpSpPr>
        <p:cNvPr id="1" name=""/>
        <p:cNvGrpSpPr/>
        <p:nvPr/>
      </p:nvGrpSpPr>
      <p:grpSpPr>
        <a:xfrm>
          <a:off x="0" y="0"/>
          <a:ext cx="0" cy="0"/>
          <a:chOff x="0" y="0"/>
          <a:chExt cx="0" cy="0"/>
        </a:xfrm>
      </p:grpSpPr>
      <p:sp>
        <p:nvSpPr>
          <p:cNvPr id="21" name="Title 8"/>
          <p:cNvSpPr>
            <a:spLocks noGrp="1"/>
          </p:cNvSpPr>
          <p:nvPr>
            <p:ph type="title"/>
          </p:nvPr>
        </p:nvSpPr>
        <p:spPr>
          <a:xfrm>
            <a:off x="815340" y="687548"/>
            <a:ext cx="6776045" cy="508179"/>
          </a:xfrm>
          <a:prstGeom prst="rect">
            <a:avLst/>
          </a:prstGeom>
        </p:spPr>
        <p:txBody>
          <a:bodyPr lIns="0" tIns="0" rIns="0" bIns="0" anchor="t" anchorCtr="0"/>
          <a:lstStyle>
            <a:lvl1pPr>
              <a:defRPr sz="36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4" name="Oval 2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Picture Placeholder 2"/>
          <p:cNvSpPr>
            <a:spLocks noGrp="1"/>
          </p:cNvSpPr>
          <p:nvPr>
            <p:ph type="pic" sz="quarter" idx="13"/>
          </p:nvPr>
        </p:nvSpPr>
        <p:spPr>
          <a:xfrm>
            <a:off x="7342514" y="479425"/>
            <a:ext cx="3238203" cy="6286500"/>
          </a:xfrm>
          <a:prstGeom prst="rect">
            <a:avLst/>
          </a:prstGeom>
        </p:spPr>
        <p:txBody>
          <a:bodyPr anchor="ctr" anchorCtr="0"/>
          <a:lstStyle>
            <a:lvl1pPr marL="0" indent="0" algn="ctr">
              <a:buNone/>
              <a:defRPr sz="13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11" name="Text Placeholder 18"/>
          <p:cNvSpPr>
            <a:spLocks noGrp="1"/>
          </p:cNvSpPr>
          <p:nvPr>
            <p:ph type="body" sz="quarter" idx="10"/>
          </p:nvPr>
        </p:nvSpPr>
        <p:spPr>
          <a:xfrm>
            <a:off x="838200" y="417563"/>
            <a:ext cx="6753185"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2" name="Text Placeholder 18"/>
          <p:cNvSpPr>
            <a:spLocks noGrp="1"/>
          </p:cNvSpPr>
          <p:nvPr>
            <p:ph type="body" sz="quarter" idx="11"/>
          </p:nvPr>
        </p:nvSpPr>
        <p:spPr>
          <a:xfrm>
            <a:off x="838200" y="1251718"/>
            <a:ext cx="6753185" cy="212350"/>
          </a:xfrm>
          <a:prstGeom prst="rect">
            <a:avLst/>
          </a:prstGeom>
        </p:spPr>
        <p:txBody>
          <a:bodyPr wrap="square" lIns="0" tIns="0" rIns="0" bIns="0">
            <a:noAutofit/>
          </a:bodyPr>
          <a:lstStyle>
            <a:lvl1pPr marL="0" indent="0">
              <a:lnSpc>
                <a:spcPct val="100000"/>
              </a:lnSpc>
              <a:spcBef>
                <a:spcPts val="0"/>
              </a:spcBef>
              <a:buNone/>
              <a:defRPr sz="1200" cap="none" spc="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grpSp>
        <p:nvGrpSpPr>
          <p:cNvPr id="14" name="Group 13">
            <a:extLst>
              <a:ext uri="{FF2B5EF4-FFF2-40B4-BE49-F238E27FC236}">
                <a16:creationId xmlns:a16="http://schemas.microsoft.com/office/drawing/2014/main" id="{837AFA74-7DFB-4B63-A4AC-06FC5AB92193}"/>
              </a:ext>
            </a:extLst>
          </p:cNvPr>
          <p:cNvGrpSpPr/>
          <p:nvPr userDrawn="1"/>
        </p:nvGrpSpPr>
        <p:grpSpPr>
          <a:xfrm>
            <a:off x="0" y="904371"/>
            <a:ext cx="543560" cy="38331"/>
            <a:chOff x="3244850" y="3002280"/>
            <a:chExt cx="1752600" cy="152400"/>
          </a:xfrm>
          <a:solidFill>
            <a:schemeClr val="accent3"/>
          </a:solidFill>
        </p:grpSpPr>
        <p:sp>
          <p:nvSpPr>
            <p:cNvPr id="15" name="Rectangle 14">
              <a:extLst>
                <a:ext uri="{FF2B5EF4-FFF2-40B4-BE49-F238E27FC236}">
                  <a16:creationId xmlns:a16="http://schemas.microsoft.com/office/drawing/2014/main" id="{7E620DB4-5BB5-41F7-9A74-A811C80D20AC}"/>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553290C-6F32-46DA-B4B4-F3800059E57E}"/>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0874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Default Slide_ho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DD6B83-F5C2-49CC-9C9A-F3477630DB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77" y="0"/>
            <a:ext cx="12177109" cy="6866397"/>
          </a:xfrm>
          <a:prstGeom prst="rect">
            <a:avLst/>
          </a:prstGeom>
        </p:spPr>
      </p:pic>
      <p:sp>
        <p:nvSpPr>
          <p:cNvPr id="6" name="Oval 5">
            <a:extLst>
              <a:ext uri="{FF2B5EF4-FFF2-40B4-BE49-F238E27FC236}">
                <a16:creationId xmlns:a16="http://schemas.microsoft.com/office/drawing/2014/main" id="{A52DB155-0456-41A3-9554-9F5B0EE15A5C}"/>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60CAB55-27AF-457D-AB41-B9D97CAC301D}"/>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85220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Half Picture at Top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35F8D7-B61C-401D-B46B-B27856CFA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1"/>
          <p:cNvSpPr>
            <a:spLocks noGrp="1"/>
          </p:cNvSpPr>
          <p:nvPr>
            <p:ph type="pic" sz="quarter" idx="11"/>
          </p:nvPr>
        </p:nvSpPr>
        <p:spPr>
          <a:xfrm>
            <a:off x="666750" y="1760055"/>
            <a:ext cx="10858500" cy="3163302"/>
          </a:xfrm>
          <a:custGeom>
            <a:avLst/>
            <a:gdLst>
              <a:gd name="connsiteX0" fmla="*/ 0 w 10858500"/>
              <a:gd name="connsiteY0" fmla="*/ 1291987 h 3163302"/>
              <a:gd name="connsiteX1" fmla="*/ 1291987 w 10858500"/>
              <a:gd name="connsiteY1" fmla="*/ 0 h 3163302"/>
              <a:gd name="connsiteX2" fmla="*/ 9566513 w 10858500"/>
              <a:gd name="connsiteY2" fmla="*/ 0 h 3163302"/>
              <a:gd name="connsiteX3" fmla="*/ 10858500 w 10858500"/>
              <a:gd name="connsiteY3" fmla="*/ 1291987 h 3163302"/>
              <a:gd name="connsiteX4" fmla="*/ 10858500 w 10858500"/>
              <a:gd name="connsiteY4" fmla="*/ 1871315 h 3163302"/>
              <a:gd name="connsiteX5" fmla="*/ 9566513 w 10858500"/>
              <a:gd name="connsiteY5" fmla="*/ 3163302 h 3163302"/>
              <a:gd name="connsiteX6" fmla="*/ 1291987 w 10858500"/>
              <a:gd name="connsiteY6" fmla="*/ 3163302 h 3163302"/>
              <a:gd name="connsiteX7" fmla="*/ 0 w 10858500"/>
              <a:gd name="connsiteY7" fmla="*/ 1871315 h 3163302"/>
              <a:gd name="connsiteX8" fmla="*/ 0 w 10858500"/>
              <a:gd name="connsiteY8" fmla="*/ 1291987 h 3163302"/>
              <a:gd name="connsiteX0" fmla="*/ 0 w 10858500"/>
              <a:gd name="connsiteY0" fmla="*/ 1291987 h 3441502"/>
              <a:gd name="connsiteX1" fmla="*/ 1291987 w 10858500"/>
              <a:gd name="connsiteY1" fmla="*/ 0 h 3441502"/>
              <a:gd name="connsiteX2" fmla="*/ 9566513 w 10858500"/>
              <a:gd name="connsiteY2" fmla="*/ 0 h 3441502"/>
              <a:gd name="connsiteX3" fmla="*/ 10858500 w 10858500"/>
              <a:gd name="connsiteY3" fmla="*/ 1291987 h 3441502"/>
              <a:gd name="connsiteX4" fmla="*/ 10858500 w 10858500"/>
              <a:gd name="connsiteY4" fmla="*/ 1871315 h 3441502"/>
              <a:gd name="connsiteX5" fmla="*/ 9566513 w 10858500"/>
              <a:gd name="connsiteY5" fmla="*/ 3163302 h 3441502"/>
              <a:gd name="connsiteX6" fmla="*/ 1291987 w 10858500"/>
              <a:gd name="connsiteY6" fmla="*/ 3163302 h 3441502"/>
              <a:gd name="connsiteX7" fmla="*/ 16626 w 10858500"/>
              <a:gd name="connsiteY7" fmla="*/ 3109912 h 3441502"/>
              <a:gd name="connsiteX8" fmla="*/ 0 w 10858500"/>
              <a:gd name="connsiteY8" fmla="*/ 1291987 h 3441502"/>
              <a:gd name="connsiteX0" fmla="*/ 0 w 10858500"/>
              <a:gd name="connsiteY0" fmla="*/ 1291987 h 3163302"/>
              <a:gd name="connsiteX1" fmla="*/ 1291987 w 10858500"/>
              <a:gd name="connsiteY1" fmla="*/ 0 h 3163302"/>
              <a:gd name="connsiteX2" fmla="*/ 9566513 w 10858500"/>
              <a:gd name="connsiteY2" fmla="*/ 0 h 3163302"/>
              <a:gd name="connsiteX3" fmla="*/ 10858500 w 10858500"/>
              <a:gd name="connsiteY3" fmla="*/ 1291987 h 3163302"/>
              <a:gd name="connsiteX4" fmla="*/ 10858500 w 10858500"/>
              <a:gd name="connsiteY4" fmla="*/ 1871315 h 3163302"/>
              <a:gd name="connsiteX5" fmla="*/ 9566513 w 10858500"/>
              <a:gd name="connsiteY5" fmla="*/ 3163302 h 3163302"/>
              <a:gd name="connsiteX6" fmla="*/ 1291987 w 10858500"/>
              <a:gd name="connsiteY6" fmla="*/ 3163302 h 3163302"/>
              <a:gd name="connsiteX7" fmla="*/ 16626 w 10858500"/>
              <a:gd name="connsiteY7" fmla="*/ 3109912 h 3163302"/>
              <a:gd name="connsiteX8" fmla="*/ 0 w 10858500"/>
              <a:gd name="connsiteY8" fmla="*/ 1291987 h 3163302"/>
              <a:gd name="connsiteX0" fmla="*/ 0 w 10858500"/>
              <a:gd name="connsiteY0" fmla="*/ 1291987 h 3184726"/>
              <a:gd name="connsiteX1" fmla="*/ 1291987 w 10858500"/>
              <a:gd name="connsiteY1" fmla="*/ 0 h 3184726"/>
              <a:gd name="connsiteX2" fmla="*/ 9566513 w 10858500"/>
              <a:gd name="connsiteY2" fmla="*/ 0 h 3184726"/>
              <a:gd name="connsiteX3" fmla="*/ 10858500 w 10858500"/>
              <a:gd name="connsiteY3" fmla="*/ 1291987 h 3184726"/>
              <a:gd name="connsiteX4" fmla="*/ 10858500 w 10858500"/>
              <a:gd name="connsiteY4" fmla="*/ 1871315 h 3184726"/>
              <a:gd name="connsiteX5" fmla="*/ 9566513 w 10858500"/>
              <a:gd name="connsiteY5" fmla="*/ 3163302 h 3184726"/>
              <a:gd name="connsiteX6" fmla="*/ 1291987 w 10858500"/>
              <a:gd name="connsiteY6" fmla="*/ 3163302 h 3184726"/>
              <a:gd name="connsiteX7" fmla="*/ 16626 w 10858500"/>
              <a:gd name="connsiteY7" fmla="*/ 3184726 h 3184726"/>
              <a:gd name="connsiteX8" fmla="*/ 0 w 10858500"/>
              <a:gd name="connsiteY8" fmla="*/ 1291987 h 3184726"/>
              <a:gd name="connsiteX0" fmla="*/ 0 w 10858500"/>
              <a:gd name="connsiteY0" fmla="*/ 1291987 h 3163302"/>
              <a:gd name="connsiteX1" fmla="*/ 1291987 w 10858500"/>
              <a:gd name="connsiteY1" fmla="*/ 0 h 3163302"/>
              <a:gd name="connsiteX2" fmla="*/ 9566513 w 10858500"/>
              <a:gd name="connsiteY2" fmla="*/ 0 h 3163302"/>
              <a:gd name="connsiteX3" fmla="*/ 10858500 w 10858500"/>
              <a:gd name="connsiteY3" fmla="*/ 1291987 h 3163302"/>
              <a:gd name="connsiteX4" fmla="*/ 10858500 w 10858500"/>
              <a:gd name="connsiteY4" fmla="*/ 1871315 h 3163302"/>
              <a:gd name="connsiteX5" fmla="*/ 9566513 w 10858500"/>
              <a:gd name="connsiteY5" fmla="*/ 3163302 h 3163302"/>
              <a:gd name="connsiteX6" fmla="*/ 1291987 w 10858500"/>
              <a:gd name="connsiteY6" fmla="*/ 3163302 h 3163302"/>
              <a:gd name="connsiteX7" fmla="*/ 1 w 10858500"/>
              <a:gd name="connsiteY7" fmla="*/ 3159788 h 3163302"/>
              <a:gd name="connsiteX8" fmla="*/ 0 w 10858500"/>
              <a:gd name="connsiteY8" fmla="*/ 1291987 h 316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8500" h="3163302">
                <a:moveTo>
                  <a:pt x="0" y="1291987"/>
                </a:moveTo>
                <a:cubicBezTo>
                  <a:pt x="0" y="578442"/>
                  <a:pt x="578442" y="0"/>
                  <a:pt x="1291987" y="0"/>
                </a:cubicBezTo>
                <a:lnTo>
                  <a:pt x="9566513" y="0"/>
                </a:lnTo>
                <a:cubicBezTo>
                  <a:pt x="10280058" y="0"/>
                  <a:pt x="10858500" y="578442"/>
                  <a:pt x="10858500" y="1291987"/>
                </a:cubicBezTo>
                <a:lnTo>
                  <a:pt x="10858500" y="1871315"/>
                </a:lnTo>
                <a:cubicBezTo>
                  <a:pt x="10858500" y="2584860"/>
                  <a:pt x="10280058" y="3163302"/>
                  <a:pt x="9566513" y="3163302"/>
                </a:cubicBezTo>
                <a:lnTo>
                  <a:pt x="1291987" y="3163302"/>
                </a:lnTo>
                <a:lnTo>
                  <a:pt x="1" y="3159788"/>
                </a:lnTo>
                <a:cubicBezTo>
                  <a:pt x="1" y="3161138"/>
                  <a:pt x="0" y="1485096"/>
                  <a:pt x="0" y="1291987"/>
                </a:cubicBez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4" name="Oval 3">
            <a:extLst>
              <a:ext uri="{FF2B5EF4-FFF2-40B4-BE49-F238E27FC236}">
                <a16:creationId xmlns:a16="http://schemas.microsoft.com/office/drawing/2014/main" id="{BFC82F8C-B256-4440-89E5-E6742D397280}"/>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DA7DC4-E905-4936-8CEA-E049CF37258F}"/>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686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Default Slide mobile">
    <p:spTree>
      <p:nvGrpSpPr>
        <p:cNvPr id="1" name=""/>
        <p:cNvGrpSpPr/>
        <p:nvPr/>
      </p:nvGrpSpPr>
      <p:grpSpPr>
        <a:xfrm>
          <a:off x="0" y="0"/>
          <a:ext cx="0" cy="0"/>
          <a:chOff x="0" y="0"/>
          <a:chExt cx="0" cy="0"/>
        </a:xfrm>
      </p:grpSpPr>
      <p:sp>
        <p:nvSpPr>
          <p:cNvPr id="6" name="Rounded Rectangle 2">
            <a:extLst>
              <a:ext uri="{FF2B5EF4-FFF2-40B4-BE49-F238E27FC236}">
                <a16:creationId xmlns:a16="http://schemas.microsoft.com/office/drawing/2014/main" id="{4E4828DC-17EE-454C-8D32-729F3F0C5F2F}"/>
              </a:ext>
            </a:extLst>
          </p:cNvPr>
          <p:cNvSpPr/>
          <p:nvPr userDrawn="1"/>
        </p:nvSpPr>
        <p:spPr>
          <a:xfrm>
            <a:off x="1076207" y="1355678"/>
            <a:ext cx="2317536" cy="4758519"/>
          </a:xfrm>
          <a:prstGeom prst="roundRect">
            <a:avLst>
              <a:gd name="adj" fmla="val 10386"/>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BF8D16A-846D-42C6-AFDB-12026A2B5577}"/>
              </a:ext>
            </a:extLst>
          </p:cNvPr>
          <p:cNvSpPr>
            <a:spLocks noGrp="1"/>
          </p:cNvSpPr>
          <p:nvPr>
            <p:ph type="pic" sz="quarter" idx="10"/>
          </p:nvPr>
        </p:nvSpPr>
        <p:spPr>
          <a:xfrm>
            <a:off x="1076325" y="1355725"/>
            <a:ext cx="2317750" cy="4757738"/>
          </a:xfrm>
          <a:prstGeom prst="roundRect">
            <a:avLst>
              <a:gd name="adj" fmla="val 6200"/>
            </a:avLst>
          </a:prstGeom>
        </p:spPr>
        <p:txBody>
          <a:bodyPr/>
          <a:lstStyle/>
          <a:p>
            <a:endParaRPr lang="en-US" dirty="0"/>
          </a:p>
        </p:txBody>
      </p:sp>
      <p:sp>
        <p:nvSpPr>
          <p:cNvPr id="7" name="Oval 6">
            <a:extLst>
              <a:ext uri="{FF2B5EF4-FFF2-40B4-BE49-F238E27FC236}">
                <a16:creationId xmlns:a16="http://schemas.microsoft.com/office/drawing/2014/main" id="{5AC7CBF2-9FE9-45CD-84AE-381B448E6ABB}"/>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64DFC6A-8B21-4C8D-97FF-E1B77BABF27F}"/>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05306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Default Slide">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C86D8C8-4DB9-4E58-A045-27871DAC7EA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2F940F-5391-422A-92DC-81654D411F7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C2253A42-76A8-4B29-900F-BEFE489670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2">
            <a:extLst>
              <a:ext uri="{FF2B5EF4-FFF2-40B4-BE49-F238E27FC236}">
                <a16:creationId xmlns:a16="http://schemas.microsoft.com/office/drawing/2014/main" id="{4F2D4AC4-6987-41B2-99A4-31C955B055AE}"/>
              </a:ext>
            </a:extLst>
          </p:cNvPr>
          <p:cNvSpPr>
            <a:spLocks noGrp="1"/>
          </p:cNvSpPr>
          <p:nvPr>
            <p:ph type="pic" sz="quarter" idx="10"/>
          </p:nvPr>
        </p:nvSpPr>
        <p:spPr>
          <a:xfrm>
            <a:off x="1270000" y="1181100"/>
            <a:ext cx="3556000" cy="4533900"/>
          </a:xfrm>
          <a:prstGeom prst="roundRect">
            <a:avLst>
              <a:gd name="adj" fmla="val 10953"/>
            </a:avLst>
          </a:prstGeom>
        </p:spPr>
        <p:txBody>
          <a:bodyPr/>
          <a:lstStyle/>
          <a:p>
            <a:endParaRPr lang="en-US"/>
          </a:p>
        </p:txBody>
      </p:sp>
    </p:spTree>
    <p:extLst>
      <p:ext uri="{BB962C8B-B14F-4D97-AF65-F5344CB8AC3E}">
        <p14:creationId xmlns:p14="http://schemas.microsoft.com/office/powerpoint/2010/main" val="2376205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Default Slide">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F19A1A7-8AB0-4406-9657-97828092FC4F}"/>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91A81E-B9C1-40BB-AD98-94F68F76E2E6}"/>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EF92F482-DE5B-4F4F-8226-8524E17963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1667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Default Slide">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DF157A29-7A3E-4E65-B266-ED852254B888}"/>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6497FC-BE08-4BAF-AA70-704944022A78}"/>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8DC1982E-EE12-40FC-9281-9F4CB6E679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98471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Defaul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0596F-2D33-4B2B-AD54-5A7EB6D3D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2466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74155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alf Picture at Right Slide 01">
    <p:spTree>
      <p:nvGrpSpPr>
        <p:cNvPr id="1" name=""/>
        <p:cNvGrpSpPr/>
        <p:nvPr/>
      </p:nvGrpSpPr>
      <p:grpSpPr>
        <a:xfrm>
          <a:off x="0" y="0"/>
          <a:ext cx="0" cy="0"/>
          <a:chOff x="0" y="0"/>
          <a:chExt cx="0" cy="0"/>
        </a:xfrm>
      </p:grpSpPr>
      <p:sp>
        <p:nvSpPr>
          <p:cNvPr id="10" name="Picture Placeholder 1"/>
          <p:cNvSpPr>
            <a:spLocks noGrp="1"/>
          </p:cNvSpPr>
          <p:nvPr>
            <p:ph type="pic" sz="quarter" idx="11"/>
          </p:nvPr>
        </p:nvSpPr>
        <p:spPr>
          <a:xfrm>
            <a:off x="4791075" y="0"/>
            <a:ext cx="7400925" cy="6858000"/>
          </a:xfrm>
          <a:custGeom>
            <a:avLst/>
            <a:gdLst>
              <a:gd name="connsiteX0" fmla="*/ 0 w 8128000"/>
              <a:gd name="connsiteY0" fmla="*/ 0 h 6859588"/>
              <a:gd name="connsiteX1" fmla="*/ 8128000 w 8128000"/>
              <a:gd name="connsiteY1" fmla="*/ 0 h 6859588"/>
              <a:gd name="connsiteX2" fmla="*/ 8128000 w 8128000"/>
              <a:gd name="connsiteY2" fmla="*/ 6859588 h 6859588"/>
              <a:gd name="connsiteX3" fmla="*/ 0 w 8128000"/>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8128000" h="6859588">
                <a:moveTo>
                  <a:pt x="0" y="0"/>
                </a:moveTo>
                <a:lnTo>
                  <a:pt x="8128000" y="0"/>
                </a:lnTo>
                <a:lnTo>
                  <a:pt x="8128000" y="6859588"/>
                </a:lnTo>
                <a:lnTo>
                  <a:pt x="0" y="6859588"/>
                </a:ln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512391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526501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Our Team Slide 01">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EFBEF2-6562-4789-9EB3-DBEE7E01B9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Freeform 23"/>
          <p:cNvSpPr>
            <a:spLocks/>
          </p:cNvSpPr>
          <p:nvPr userDrawn="1"/>
        </p:nvSpPr>
        <p:spPr bwMode="auto">
          <a:xfrm>
            <a:off x="6959489" y="3073394"/>
            <a:ext cx="360569" cy="741594"/>
          </a:xfrm>
          <a:custGeom>
            <a:avLst/>
            <a:gdLst>
              <a:gd name="T0" fmla="*/ 286 w 362"/>
              <a:gd name="T1" fmla="*/ 745 h 745"/>
              <a:gd name="T2" fmla="*/ 362 w 362"/>
              <a:gd name="T3" fmla="*/ 745 h 745"/>
              <a:gd name="T4" fmla="*/ 53 w 362"/>
              <a:gd name="T5" fmla="*/ 0 h 745"/>
              <a:gd name="T6" fmla="*/ 0 w 362"/>
              <a:gd name="T7" fmla="*/ 54 h 745"/>
              <a:gd name="T8" fmla="*/ 286 w 362"/>
              <a:gd name="T9" fmla="*/ 745 h 745"/>
            </a:gdLst>
            <a:ahLst/>
            <a:cxnLst>
              <a:cxn ang="0">
                <a:pos x="T0" y="T1"/>
              </a:cxn>
              <a:cxn ang="0">
                <a:pos x="T2" y="T3"/>
              </a:cxn>
              <a:cxn ang="0">
                <a:pos x="T4" y="T5"/>
              </a:cxn>
              <a:cxn ang="0">
                <a:pos x="T6" y="T7"/>
              </a:cxn>
              <a:cxn ang="0">
                <a:pos x="T8" y="T9"/>
              </a:cxn>
            </a:cxnLst>
            <a:rect l="0" t="0" r="r" b="b"/>
            <a:pathLst>
              <a:path w="362" h="745">
                <a:moveTo>
                  <a:pt x="286" y="745"/>
                </a:moveTo>
                <a:cubicBezTo>
                  <a:pt x="362" y="745"/>
                  <a:pt x="362" y="745"/>
                  <a:pt x="362" y="745"/>
                </a:cubicBezTo>
                <a:cubicBezTo>
                  <a:pt x="345" y="460"/>
                  <a:pt x="231" y="201"/>
                  <a:pt x="53" y="0"/>
                </a:cubicBezTo>
                <a:cubicBezTo>
                  <a:pt x="0" y="54"/>
                  <a:pt x="0" y="54"/>
                  <a:pt x="0" y="54"/>
                </a:cubicBezTo>
                <a:cubicBezTo>
                  <a:pt x="164" y="240"/>
                  <a:pt x="269" y="481"/>
                  <a:pt x="286" y="745"/>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24"/>
          <p:cNvSpPr>
            <a:spLocks/>
          </p:cNvSpPr>
          <p:nvPr userDrawn="1"/>
        </p:nvSpPr>
        <p:spPr bwMode="auto">
          <a:xfrm>
            <a:off x="5281952" y="2660829"/>
            <a:ext cx="1628098" cy="362273"/>
          </a:xfrm>
          <a:custGeom>
            <a:avLst/>
            <a:gdLst>
              <a:gd name="T0" fmla="*/ 818 w 1636"/>
              <a:gd name="T1" fmla="*/ 0 h 364"/>
              <a:gd name="T2" fmla="*/ 0 w 1636"/>
              <a:gd name="T3" fmla="*/ 311 h 364"/>
              <a:gd name="T4" fmla="*/ 54 w 1636"/>
              <a:gd name="T5" fmla="*/ 364 h 364"/>
              <a:gd name="T6" fmla="*/ 818 w 1636"/>
              <a:gd name="T7" fmla="*/ 76 h 364"/>
              <a:gd name="T8" fmla="*/ 1582 w 1636"/>
              <a:gd name="T9" fmla="*/ 364 h 364"/>
              <a:gd name="T10" fmla="*/ 1636 w 1636"/>
              <a:gd name="T11" fmla="*/ 311 h 364"/>
              <a:gd name="T12" fmla="*/ 818 w 1636"/>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1636" h="364">
                <a:moveTo>
                  <a:pt x="818" y="0"/>
                </a:moveTo>
                <a:cubicBezTo>
                  <a:pt x="504" y="0"/>
                  <a:pt x="218" y="117"/>
                  <a:pt x="0" y="311"/>
                </a:cubicBezTo>
                <a:cubicBezTo>
                  <a:pt x="54" y="364"/>
                  <a:pt x="54" y="364"/>
                  <a:pt x="54" y="364"/>
                </a:cubicBezTo>
                <a:cubicBezTo>
                  <a:pt x="258" y="185"/>
                  <a:pt x="525" y="76"/>
                  <a:pt x="818" y="76"/>
                </a:cubicBezTo>
                <a:cubicBezTo>
                  <a:pt x="1111" y="76"/>
                  <a:pt x="1378" y="185"/>
                  <a:pt x="1582" y="364"/>
                </a:cubicBezTo>
                <a:cubicBezTo>
                  <a:pt x="1636" y="311"/>
                  <a:pt x="1636" y="311"/>
                  <a:pt x="1636" y="311"/>
                </a:cubicBezTo>
                <a:cubicBezTo>
                  <a:pt x="1418" y="117"/>
                  <a:pt x="1132" y="0"/>
                  <a:pt x="818"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25"/>
          <p:cNvSpPr>
            <a:spLocks/>
          </p:cNvSpPr>
          <p:nvPr userDrawn="1"/>
        </p:nvSpPr>
        <p:spPr bwMode="auto">
          <a:xfrm>
            <a:off x="6959489" y="3959897"/>
            <a:ext cx="360569" cy="741594"/>
          </a:xfrm>
          <a:custGeom>
            <a:avLst/>
            <a:gdLst>
              <a:gd name="T0" fmla="*/ 0 w 362"/>
              <a:gd name="T1" fmla="*/ 691 h 745"/>
              <a:gd name="T2" fmla="*/ 53 w 362"/>
              <a:gd name="T3" fmla="*/ 745 h 745"/>
              <a:gd name="T4" fmla="*/ 362 w 362"/>
              <a:gd name="T5" fmla="*/ 0 h 745"/>
              <a:gd name="T6" fmla="*/ 286 w 362"/>
              <a:gd name="T7" fmla="*/ 0 h 745"/>
              <a:gd name="T8" fmla="*/ 0 w 362"/>
              <a:gd name="T9" fmla="*/ 691 h 745"/>
            </a:gdLst>
            <a:ahLst/>
            <a:cxnLst>
              <a:cxn ang="0">
                <a:pos x="T0" y="T1"/>
              </a:cxn>
              <a:cxn ang="0">
                <a:pos x="T2" y="T3"/>
              </a:cxn>
              <a:cxn ang="0">
                <a:pos x="T4" y="T5"/>
              </a:cxn>
              <a:cxn ang="0">
                <a:pos x="T6" y="T7"/>
              </a:cxn>
              <a:cxn ang="0">
                <a:pos x="T8" y="T9"/>
              </a:cxn>
            </a:cxnLst>
            <a:rect l="0" t="0" r="r" b="b"/>
            <a:pathLst>
              <a:path w="362" h="745">
                <a:moveTo>
                  <a:pt x="0" y="691"/>
                </a:moveTo>
                <a:cubicBezTo>
                  <a:pt x="53" y="745"/>
                  <a:pt x="53" y="745"/>
                  <a:pt x="53" y="745"/>
                </a:cubicBezTo>
                <a:cubicBezTo>
                  <a:pt x="231" y="544"/>
                  <a:pt x="345" y="285"/>
                  <a:pt x="362" y="0"/>
                </a:cubicBezTo>
                <a:cubicBezTo>
                  <a:pt x="286" y="0"/>
                  <a:pt x="286" y="0"/>
                  <a:pt x="286" y="0"/>
                </a:cubicBezTo>
                <a:cubicBezTo>
                  <a:pt x="269" y="264"/>
                  <a:pt x="164" y="505"/>
                  <a:pt x="0" y="691"/>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26"/>
          <p:cNvSpPr>
            <a:spLocks/>
          </p:cNvSpPr>
          <p:nvPr userDrawn="1"/>
        </p:nvSpPr>
        <p:spPr bwMode="auto">
          <a:xfrm>
            <a:off x="4871944" y="3073394"/>
            <a:ext cx="360569" cy="741594"/>
          </a:xfrm>
          <a:custGeom>
            <a:avLst/>
            <a:gdLst>
              <a:gd name="T0" fmla="*/ 362 w 362"/>
              <a:gd name="T1" fmla="*/ 54 h 745"/>
              <a:gd name="T2" fmla="*/ 309 w 362"/>
              <a:gd name="T3" fmla="*/ 0 h 745"/>
              <a:gd name="T4" fmla="*/ 0 w 362"/>
              <a:gd name="T5" fmla="*/ 745 h 745"/>
              <a:gd name="T6" fmla="*/ 76 w 362"/>
              <a:gd name="T7" fmla="*/ 745 h 745"/>
              <a:gd name="T8" fmla="*/ 362 w 362"/>
              <a:gd name="T9" fmla="*/ 54 h 745"/>
            </a:gdLst>
            <a:ahLst/>
            <a:cxnLst>
              <a:cxn ang="0">
                <a:pos x="T0" y="T1"/>
              </a:cxn>
              <a:cxn ang="0">
                <a:pos x="T2" y="T3"/>
              </a:cxn>
              <a:cxn ang="0">
                <a:pos x="T4" y="T5"/>
              </a:cxn>
              <a:cxn ang="0">
                <a:pos x="T6" y="T7"/>
              </a:cxn>
              <a:cxn ang="0">
                <a:pos x="T8" y="T9"/>
              </a:cxn>
            </a:cxnLst>
            <a:rect l="0" t="0" r="r" b="b"/>
            <a:pathLst>
              <a:path w="362" h="745">
                <a:moveTo>
                  <a:pt x="362" y="54"/>
                </a:moveTo>
                <a:cubicBezTo>
                  <a:pt x="309" y="0"/>
                  <a:pt x="309" y="0"/>
                  <a:pt x="309" y="0"/>
                </a:cubicBezTo>
                <a:cubicBezTo>
                  <a:pt x="131" y="201"/>
                  <a:pt x="17" y="460"/>
                  <a:pt x="0" y="745"/>
                </a:cubicBezTo>
                <a:cubicBezTo>
                  <a:pt x="76" y="745"/>
                  <a:pt x="76" y="745"/>
                  <a:pt x="76" y="745"/>
                </a:cubicBezTo>
                <a:cubicBezTo>
                  <a:pt x="93" y="481"/>
                  <a:pt x="198" y="240"/>
                  <a:pt x="362" y="54"/>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28"/>
          <p:cNvSpPr>
            <a:spLocks/>
          </p:cNvSpPr>
          <p:nvPr userDrawn="1"/>
        </p:nvSpPr>
        <p:spPr bwMode="auto">
          <a:xfrm>
            <a:off x="4871944" y="3959897"/>
            <a:ext cx="360569" cy="741594"/>
          </a:xfrm>
          <a:custGeom>
            <a:avLst/>
            <a:gdLst>
              <a:gd name="T0" fmla="*/ 76 w 362"/>
              <a:gd name="T1" fmla="*/ 0 h 745"/>
              <a:gd name="T2" fmla="*/ 0 w 362"/>
              <a:gd name="T3" fmla="*/ 0 h 745"/>
              <a:gd name="T4" fmla="*/ 309 w 362"/>
              <a:gd name="T5" fmla="*/ 745 h 745"/>
              <a:gd name="T6" fmla="*/ 362 w 362"/>
              <a:gd name="T7" fmla="*/ 691 h 745"/>
              <a:gd name="T8" fmla="*/ 76 w 362"/>
              <a:gd name="T9" fmla="*/ 0 h 745"/>
            </a:gdLst>
            <a:ahLst/>
            <a:cxnLst>
              <a:cxn ang="0">
                <a:pos x="T0" y="T1"/>
              </a:cxn>
              <a:cxn ang="0">
                <a:pos x="T2" y="T3"/>
              </a:cxn>
              <a:cxn ang="0">
                <a:pos x="T4" y="T5"/>
              </a:cxn>
              <a:cxn ang="0">
                <a:pos x="T6" y="T7"/>
              </a:cxn>
              <a:cxn ang="0">
                <a:pos x="T8" y="T9"/>
              </a:cxn>
            </a:cxnLst>
            <a:rect l="0" t="0" r="r" b="b"/>
            <a:pathLst>
              <a:path w="362" h="745">
                <a:moveTo>
                  <a:pt x="76" y="0"/>
                </a:moveTo>
                <a:cubicBezTo>
                  <a:pt x="0" y="0"/>
                  <a:pt x="0" y="0"/>
                  <a:pt x="0" y="0"/>
                </a:cubicBezTo>
                <a:cubicBezTo>
                  <a:pt x="17" y="285"/>
                  <a:pt x="131" y="544"/>
                  <a:pt x="309" y="745"/>
                </a:cubicBezTo>
                <a:cubicBezTo>
                  <a:pt x="362" y="691"/>
                  <a:pt x="362" y="691"/>
                  <a:pt x="362" y="691"/>
                </a:cubicBezTo>
                <a:cubicBezTo>
                  <a:pt x="198" y="505"/>
                  <a:pt x="93" y="264"/>
                  <a:pt x="76"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Freeform 11"/>
          <p:cNvSpPr>
            <a:spLocks/>
          </p:cNvSpPr>
          <p:nvPr userDrawn="1"/>
        </p:nvSpPr>
        <p:spPr bwMode="auto">
          <a:xfrm>
            <a:off x="5164320" y="2955762"/>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 name="Freeform 12"/>
          <p:cNvSpPr>
            <a:spLocks/>
          </p:cNvSpPr>
          <p:nvPr userDrawn="1"/>
        </p:nvSpPr>
        <p:spPr bwMode="auto">
          <a:xfrm>
            <a:off x="6842709" y="4634151"/>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 name="Freeform 13"/>
          <p:cNvSpPr>
            <a:spLocks/>
          </p:cNvSpPr>
          <p:nvPr userDrawn="1"/>
        </p:nvSpPr>
        <p:spPr bwMode="auto">
          <a:xfrm>
            <a:off x="5002362" y="2793805"/>
            <a:ext cx="214807" cy="214807"/>
          </a:xfrm>
          <a:custGeom>
            <a:avLst/>
            <a:gdLst>
              <a:gd name="T0" fmla="*/ 0 w 252"/>
              <a:gd name="T1" fmla="*/ 37 h 252"/>
              <a:gd name="T2" fmla="*/ 216 w 252"/>
              <a:gd name="T3" fmla="*/ 252 h 252"/>
              <a:gd name="T4" fmla="*/ 252 w 252"/>
              <a:gd name="T5" fmla="*/ 216 h 252"/>
              <a:gd name="T6" fmla="*/ 37 w 252"/>
              <a:gd name="T7" fmla="*/ 0 h 252"/>
              <a:gd name="T8" fmla="*/ 0 w 252"/>
              <a:gd name="T9" fmla="*/ 37 h 252"/>
            </a:gdLst>
            <a:ahLst/>
            <a:cxnLst>
              <a:cxn ang="0">
                <a:pos x="T0" y="T1"/>
              </a:cxn>
              <a:cxn ang="0">
                <a:pos x="T2" y="T3"/>
              </a:cxn>
              <a:cxn ang="0">
                <a:pos x="T4" y="T5"/>
              </a:cxn>
              <a:cxn ang="0">
                <a:pos x="T6" y="T7"/>
              </a:cxn>
              <a:cxn ang="0">
                <a:pos x="T8" y="T9"/>
              </a:cxn>
            </a:cxnLst>
            <a:rect l="0" t="0" r="r" b="b"/>
            <a:pathLst>
              <a:path w="252" h="252">
                <a:moveTo>
                  <a:pt x="0" y="37"/>
                </a:moveTo>
                <a:lnTo>
                  <a:pt x="216" y="252"/>
                </a:lnTo>
                <a:lnTo>
                  <a:pt x="252" y="216"/>
                </a:lnTo>
                <a:lnTo>
                  <a:pt x="37" y="0"/>
                </a:lnTo>
                <a:lnTo>
                  <a:pt x="0" y="37"/>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Freeform 14"/>
          <p:cNvSpPr>
            <a:spLocks/>
          </p:cNvSpPr>
          <p:nvPr userDrawn="1"/>
        </p:nvSpPr>
        <p:spPr bwMode="auto">
          <a:xfrm>
            <a:off x="6974833" y="4766274"/>
            <a:ext cx="214807" cy="214807"/>
          </a:xfrm>
          <a:custGeom>
            <a:avLst/>
            <a:gdLst>
              <a:gd name="T0" fmla="*/ 0 w 252"/>
              <a:gd name="T1" fmla="*/ 36 h 252"/>
              <a:gd name="T2" fmla="*/ 215 w 252"/>
              <a:gd name="T3" fmla="*/ 252 h 252"/>
              <a:gd name="T4" fmla="*/ 252 w 252"/>
              <a:gd name="T5" fmla="*/ 215 h 252"/>
              <a:gd name="T6" fmla="*/ 36 w 252"/>
              <a:gd name="T7" fmla="*/ 0 h 252"/>
              <a:gd name="T8" fmla="*/ 0 w 252"/>
              <a:gd name="T9" fmla="*/ 36 h 252"/>
            </a:gdLst>
            <a:ahLst/>
            <a:cxnLst>
              <a:cxn ang="0">
                <a:pos x="T0" y="T1"/>
              </a:cxn>
              <a:cxn ang="0">
                <a:pos x="T2" y="T3"/>
              </a:cxn>
              <a:cxn ang="0">
                <a:pos x="T4" y="T5"/>
              </a:cxn>
              <a:cxn ang="0">
                <a:pos x="T6" y="T7"/>
              </a:cxn>
              <a:cxn ang="0">
                <a:pos x="T8" y="T9"/>
              </a:cxn>
            </a:cxnLst>
            <a:rect l="0" t="0" r="r" b="b"/>
            <a:pathLst>
              <a:path w="252" h="252">
                <a:moveTo>
                  <a:pt x="0" y="36"/>
                </a:moveTo>
                <a:lnTo>
                  <a:pt x="215" y="252"/>
                </a:lnTo>
                <a:lnTo>
                  <a:pt x="252" y="215"/>
                </a:lnTo>
                <a:lnTo>
                  <a:pt x="36" y="0"/>
                </a:lnTo>
                <a:lnTo>
                  <a:pt x="0" y="36"/>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 name="Oval 15"/>
          <p:cNvSpPr>
            <a:spLocks noChangeArrowheads="1"/>
          </p:cNvSpPr>
          <p:nvPr userDrawn="1"/>
        </p:nvSpPr>
        <p:spPr bwMode="auto">
          <a:xfrm>
            <a:off x="4825062"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8" name="Oval 16"/>
          <p:cNvSpPr>
            <a:spLocks noChangeArrowheads="1"/>
          </p:cNvSpPr>
          <p:nvPr userDrawn="1"/>
        </p:nvSpPr>
        <p:spPr bwMode="auto">
          <a:xfrm>
            <a:off x="7198163"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9" name="Rectangle 17"/>
          <p:cNvSpPr>
            <a:spLocks noChangeArrowheads="1"/>
          </p:cNvSpPr>
          <p:nvPr userDrawn="1"/>
        </p:nvSpPr>
        <p:spPr bwMode="auto">
          <a:xfrm>
            <a:off x="4571896"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0" name="Rectangle 18"/>
          <p:cNvSpPr>
            <a:spLocks noChangeArrowheads="1"/>
          </p:cNvSpPr>
          <p:nvPr userDrawn="1"/>
        </p:nvSpPr>
        <p:spPr bwMode="auto">
          <a:xfrm>
            <a:off x="7360973"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1" name="Freeform 19"/>
          <p:cNvSpPr>
            <a:spLocks/>
          </p:cNvSpPr>
          <p:nvPr userDrawn="1"/>
        </p:nvSpPr>
        <p:spPr bwMode="auto">
          <a:xfrm>
            <a:off x="5164320" y="4634151"/>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Freeform 20"/>
          <p:cNvSpPr>
            <a:spLocks/>
          </p:cNvSpPr>
          <p:nvPr userDrawn="1"/>
        </p:nvSpPr>
        <p:spPr bwMode="auto">
          <a:xfrm>
            <a:off x="6842709" y="2955762"/>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3" name="Freeform 21"/>
          <p:cNvSpPr>
            <a:spLocks/>
          </p:cNvSpPr>
          <p:nvPr userDrawn="1"/>
        </p:nvSpPr>
        <p:spPr bwMode="auto">
          <a:xfrm>
            <a:off x="5002362" y="4766274"/>
            <a:ext cx="214807" cy="214807"/>
          </a:xfrm>
          <a:custGeom>
            <a:avLst/>
            <a:gdLst>
              <a:gd name="T0" fmla="*/ 37 w 252"/>
              <a:gd name="T1" fmla="*/ 252 h 252"/>
              <a:gd name="T2" fmla="*/ 252 w 252"/>
              <a:gd name="T3" fmla="*/ 36 h 252"/>
              <a:gd name="T4" fmla="*/ 216 w 252"/>
              <a:gd name="T5" fmla="*/ 0 h 252"/>
              <a:gd name="T6" fmla="*/ 0 w 252"/>
              <a:gd name="T7" fmla="*/ 215 h 252"/>
              <a:gd name="T8" fmla="*/ 37 w 252"/>
              <a:gd name="T9" fmla="*/ 252 h 252"/>
            </a:gdLst>
            <a:ahLst/>
            <a:cxnLst>
              <a:cxn ang="0">
                <a:pos x="T0" y="T1"/>
              </a:cxn>
              <a:cxn ang="0">
                <a:pos x="T2" y="T3"/>
              </a:cxn>
              <a:cxn ang="0">
                <a:pos x="T4" y="T5"/>
              </a:cxn>
              <a:cxn ang="0">
                <a:pos x="T6" y="T7"/>
              </a:cxn>
              <a:cxn ang="0">
                <a:pos x="T8" y="T9"/>
              </a:cxn>
            </a:cxnLst>
            <a:rect l="0" t="0" r="r" b="b"/>
            <a:pathLst>
              <a:path w="252" h="252">
                <a:moveTo>
                  <a:pt x="37" y="252"/>
                </a:moveTo>
                <a:lnTo>
                  <a:pt x="252" y="36"/>
                </a:lnTo>
                <a:lnTo>
                  <a:pt x="216" y="0"/>
                </a:lnTo>
                <a:lnTo>
                  <a:pt x="0" y="215"/>
                </a:lnTo>
                <a:lnTo>
                  <a:pt x="37"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4" name="Freeform 22"/>
          <p:cNvSpPr>
            <a:spLocks/>
          </p:cNvSpPr>
          <p:nvPr userDrawn="1"/>
        </p:nvSpPr>
        <p:spPr bwMode="auto">
          <a:xfrm>
            <a:off x="6974833" y="2793805"/>
            <a:ext cx="214807" cy="214807"/>
          </a:xfrm>
          <a:custGeom>
            <a:avLst/>
            <a:gdLst>
              <a:gd name="T0" fmla="*/ 36 w 252"/>
              <a:gd name="T1" fmla="*/ 252 h 252"/>
              <a:gd name="T2" fmla="*/ 252 w 252"/>
              <a:gd name="T3" fmla="*/ 37 h 252"/>
              <a:gd name="T4" fmla="*/ 215 w 252"/>
              <a:gd name="T5" fmla="*/ 0 h 252"/>
              <a:gd name="T6" fmla="*/ 0 w 252"/>
              <a:gd name="T7" fmla="*/ 216 h 252"/>
              <a:gd name="T8" fmla="*/ 36 w 252"/>
              <a:gd name="T9" fmla="*/ 252 h 252"/>
            </a:gdLst>
            <a:ahLst/>
            <a:cxnLst>
              <a:cxn ang="0">
                <a:pos x="T0" y="T1"/>
              </a:cxn>
              <a:cxn ang="0">
                <a:pos x="T2" y="T3"/>
              </a:cxn>
              <a:cxn ang="0">
                <a:pos x="T4" y="T5"/>
              </a:cxn>
              <a:cxn ang="0">
                <a:pos x="T6" y="T7"/>
              </a:cxn>
              <a:cxn ang="0">
                <a:pos x="T8" y="T9"/>
              </a:cxn>
            </a:cxnLst>
            <a:rect l="0" t="0" r="r" b="b"/>
            <a:pathLst>
              <a:path w="252" h="252">
                <a:moveTo>
                  <a:pt x="36" y="252"/>
                </a:moveTo>
                <a:lnTo>
                  <a:pt x="252" y="37"/>
                </a:lnTo>
                <a:lnTo>
                  <a:pt x="215" y="0"/>
                </a:lnTo>
                <a:lnTo>
                  <a:pt x="0" y="216"/>
                </a:lnTo>
                <a:lnTo>
                  <a:pt x="36"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5" name="Oval 5"/>
          <p:cNvSpPr>
            <a:spLocks noChangeArrowheads="1"/>
          </p:cNvSpPr>
          <p:nvPr userDrawn="1"/>
        </p:nvSpPr>
        <p:spPr bwMode="auto">
          <a:xfrm>
            <a:off x="396327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6" name="Oval 6"/>
          <p:cNvSpPr>
            <a:spLocks noChangeArrowheads="1"/>
          </p:cNvSpPr>
          <p:nvPr userDrawn="1"/>
        </p:nvSpPr>
        <p:spPr bwMode="auto">
          <a:xfrm>
            <a:off x="698761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7" name="Oval 7"/>
          <p:cNvSpPr>
            <a:spLocks noChangeArrowheads="1"/>
          </p:cNvSpPr>
          <p:nvPr userDrawn="1"/>
        </p:nvSpPr>
        <p:spPr bwMode="auto">
          <a:xfrm>
            <a:off x="396327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8" name="Oval 8"/>
          <p:cNvSpPr>
            <a:spLocks noChangeArrowheads="1"/>
          </p:cNvSpPr>
          <p:nvPr userDrawn="1"/>
        </p:nvSpPr>
        <p:spPr bwMode="auto">
          <a:xfrm>
            <a:off x="698761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9" name="Oval 9"/>
          <p:cNvSpPr>
            <a:spLocks noChangeArrowheads="1"/>
          </p:cNvSpPr>
          <p:nvPr userDrawn="1"/>
        </p:nvSpPr>
        <p:spPr bwMode="auto">
          <a:xfrm>
            <a:off x="7614138"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0" name="Oval 10"/>
          <p:cNvSpPr>
            <a:spLocks noChangeArrowheads="1"/>
          </p:cNvSpPr>
          <p:nvPr userDrawn="1"/>
        </p:nvSpPr>
        <p:spPr bwMode="auto">
          <a:xfrm>
            <a:off x="3336759"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1" name="Picture Placeholder 50"/>
          <p:cNvSpPr>
            <a:spLocks noGrp="1"/>
          </p:cNvSpPr>
          <p:nvPr>
            <p:ph type="pic" sz="quarter" idx="12"/>
          </p:nvPr>
        </p:nvSpPr>
        <p:spPr>
          <a:xfrm>
            <a:off x="4045341"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2" name="Picture Placeholder 51"/>
          <p:cNvSpPr>
            <a:spLocks noGrp="1"/>
          </p:cNvSpPr>
          <p:nvPr>
            <p:ph type="pic" sz="quarter" idx="13"/>
          </p:nvPr>
        </p:nvSpPr>
        <p:spPr>
          <a:xfrm>
            <a:off x="3418822"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3" name="Picture Placeholder 52"/>
          <p:cNvSpPr>
            <a:spLocks noGrp="1"/>
          </p:cNvSpPr>
          <p:nvPr>
            <p:ph type="pic" sz="quarter" idx="14"/>
          </p:nvPr>
        </p:nvSpPr>
        <p:spPr>
          <a:xfrm>
            <a:off x="4045341"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4" name="Picture Placeholder 53"/>
          <p:cNvSpPr>
            <a:spLocks noGrp="1"/>
          </p:cNvSpPr>
          <p:nvPr>
            <p:ph type="pic" sz="quarter" idx="15"/>
          </p:nvPr>
        </p:nvSpPr>
        <p:spPr>
          <a:xfrm>
            <a:off x="7069682"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5" name="Picture Placeholder 54"/>
          <p:cNvSpPr>
            <a:spLocks noGrp="1"/>
          </p:cNvSpPr>
          <p:nvPr>
            <p:ph type="pic" sz="quarter" idx="16"/>
          </p:nvPr>
        </p:nvSpPr>
        <p:spPr>
          <a:xfrm>
            <a:off x="7696201"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6" name="Picture Placeholder 55"/>
          <p:cNvSpPr>
            <a:spLocks noGrp="1"/>
          </p:cNvSpPr>
          <p:nvPr>
            <p:ph type="pic" sz="quarter" idx="17"/>
          </p:nvPr>
        </p:nvSpPr>
        <p:spPr>
          <a:xfrm>
            <a:off x="7069682"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7" name="Picture Placeholder 56"/>
          <p:cNvSpPr>
            <a:spLocks noGrp="1"/>
          </p:cNvSpPr>
          <p:nvPr>
            <p:ph type="pic" sz="quarter" idx="18"/>
          </p:nvPr>
        </p:nvSpPr>
        <p:spPr>
          <a:xfrm>
            <a:off x="5199247" y="2990072"/>
            <a:ext cx="1793507" cy="1794739"/>
          </a:xfrm>
          <a:custGeom>
            <a:avLst/>
            <a:gdLst>
              <a:gd name="connsiteX0" fmla="*/ 1793507 w 3587014"/>
              <a:gd name="connsiteY0" fmla="*/ 0 h 3589478"/>
              <a:gd name="connsiteX1" fmla="*/ 3587014 w 3587014"/>
              <a:gd name="connsiteY1" fmla="*/ 1794739 h 3589478"/>
              <a:gd name="connsiteX2" fmla="*/ 1793507 w 3587014"/>
              <a:gd name="connsiteY2" fmla="*/ 3589478 h 3589478"/>
              <a:gd name="connsiteX3" fmla="*/ 0 w 3587014"/>
              <a:gd name="connsiteY3" fmla="*/ 1794739 h 3589478"/>
              <a:gd name="connsiteX4" fmla="*/ 1793507 w 3587014"/>
              <a:gd name="connsiteY4" fmla="*/ 0 h 358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14" h="3589478">
                <a:moveTo>
                  <a:pt x="1793507" y="0"/>
                </a:moveTo>
                <a:cubicBezTo>
                  <a:pt x="2784034" y="0"/>
                  <a:pt x="3587014" y="803532"/>
                  <a:pt x="3587014" y="1794739"/>
                </a:cubicBezTo>
                <a:cubicBezTo>
                  <a:pt x="3587014" y="2785946"/>
                  <a:pt x="2784034" y="3589478"/>
                  <a:pt x="1793507" y="3589478"/>
                </a:cubicBezTo>
                <a:cubicBezTo>
                  <a:pt x="802980" y="3589478"/>
                  <a:pt x="0" y="2785946"/>
                  <a:pt x="0" y="1794739"/>
                </a:cubicBezTo>
                <a:cubicBezTo>
                  <a:pt x="0" y="803532"/>
                  <a:pt x="802980" y="0"/>
                  <a:pt x="1793507" y="0"/>
                </a:cubicBez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35" name="Oval 34">
            <a:extLst>
              <a:ext uri="{FF2B5EF4-FFF2-40B4-BE49-F238E27FC236}">
                <a16:creationId xmlns:a16="http://schemas.microsoft.com/office/drawing/2014/main" id="{ED192682-8DC8-4B5B-BB43-9BCE5AB3E31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E1427D3-ED75-4889-A91C-8EB62D9236C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6520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Our Team Slide 0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0C5B7E-6D4F-4106-A169-149103419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Freeform 29"/>
          <p:cNvSpPr/>
          <p:nvPr userDrawn="1"/>
        </p:nvSpPr>
        <p:spPr>
          <a:xfrm>
            <a:off x="4352785" y="2103198"/>
            <a:ext cx="3486432" cy="3486431"/>
          </a:xfrm>
          <a:custGeom>
            <a:avLst/>
            <a:gdLst>
              <a:gd name="connsiteX0" fmla="*/ 3486432 w 6972864"/>
              <a:gd name="connsiteY0" fmla="*/ 471481 h 6972862"/>
              <a:gd name="connsiteX1" fmla="*/ 471481 w 6972864"/>
              <a:gd name="connsiteY1" fmla="*/ 3486431 h 6972862"/>
              <a:gd name="connsiteX2" fmla="*/ 3486432 w 6972864"/>
              <a:gd name="connsiteY2" fmla="*/ 6501381 h 6972862"/>
              <a:gd name="connsiteX3" fmla="*/ 6501383 w 6972864"/>
              <a:gd name="connsiteY3" fmla="*/ 3486431 h 6972862"/>
              <a:gd name="connsiteX4" fmla="*/ 3486432 w 6972864"/>
              <a:gd name="connsiteY4" fmla="*/ 471481 h 6972862"/>
              <a:gd name="connsiteX5" fmla="*/ 3486432 w 6972864"/>
              <a:gd name="connsiteY5" fmla="*/ 0 h 6972862"/>
              <a:gd name="connsiteX6" fmla="*/ 6972864 w 6972864"/>
              <a:gd name="connsiteY6" fmla="*/ 3486431 h 6972862"/>
              <a:gd name="connsiteX7" fmla="*/ 3486432 w 6972864"/>
              <a:gd name="connsiteY7" fmla="*/ 6972862 h 6972862"/>
              <a:gd name="connsiteX8" fmla="*/ 0 w 6972864"/>
              <a:gd name="connsiteY8" fmla="*/ 3486431 h 6972862"/>
              <a:gd name="connsiteX9" fmla="*/ 3486432 w 6972864"/>
              <a:gd name="connsiteY9" fmla="*/ 0 h 69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72864" h="6972862">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ardrop 30"/>
          <p:cNvSpPr/>
          <p:nvPr userDrawn="1"/>
        </p:nvSpPr>
        <p:spPr>
          <a:xfrm rot="10800000">
            <a:off x="6138379" y="1960081"/>
            <a:ext cx="1836152" cy="183615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ardrop 31"/>
          <p:cNvSpPr/>
          <p:nvPr userDrawn="1"/>
        </p:nvSpPr>
        <p:spPr>
          <a:xfrm rot="10800000" flipH="1">
            <a:off x="4217469" y="1960082"/>
            <a:ext cx="1836153" cy="1836151"/>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ardrop 32"/>
          <p:cNvSpPr/>
          <p:nvPr userDrawn="1"/>
        </p:nvSpPr>
        <p:spPr>
          <a:xfrm rot="10800000" flipV="1">
            <a:off x="6138379" y="3880990"/>
            <a:ext cx="1836152" cy="183615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48"/>
          <p:cNvSpPr/>
          <p:nvPr userDrawn="1"/>
        </p:nvSpPr>
        <p:spPr>
          <a:xfrm rot="10800000" flipH="1" flipV="1">
            <a:off x="4217469" y="3880990"/>
            <a:ext cx="1836153" cy="183615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60"/>
          <p:cNvSpPr>
            <a:spLocks noGrp="1"/>
          </p:cNvSpPr>
          <p:nvPr>
            <p:ph type="pic" sz="quarter" idx="17"/>
          </p:nvPr>
        </p:nvSpPr>
        <p:spPr>
          <a:xfrm>
            <a:off x="6233290" y="2054993"/>
            <a:ext cx="1646329" cy="1646328"/>
          </a:xfrm>
          <a:custGeom>
            <a:avLst/>
            <a:gdLst>
              <a:gd name="connsiteX0" fmla="*/ 1646329 w 3292658"/>
              <a:gd name="connsiteY0" fmla="*/ 0 h 3292656"/>
              <a:gd name="connsiteX1" fmla="*/ 3292658 w 3292658"/>
              <a:gd name="connsiteY1" fmla="*/ 1646328 h 3292656"/>
              <a:gd name="connsiteX2" fmla="*/ 1646329 w 3292658"/>
              <a:gd name="connsiteY2" fmla="*/ 3292656 h 3292656"/>
              <a:gd name="connsiteX3" fmla="*/ 0 w 3292658"/>
              <a:gd name="connsiteY3" fmla="*/ 3292656 h 3292656"/>
              <a:gd name="connsiteX4" fmla="*/ 0 w 3292658"/>
              <a:gd name="connsiteY4" fmla="*/ 1646328 h 3292656"/>
              <a:gd name="connsiteX5" fmla="*/ 1646329 w 3292658"/>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58" h="3292656">
                <a:moveTo>
                  <a:pt x="1646329" y="0"/>
                </a:moveTo>
                <a:cubicBezTo>
                  <a:pt x="2555571" y="0"/>
                  <a:pt x="3292658" y="737086"/>
                  <a:pt x="3292658" y="1646328"/>
                </a:cubicBezTo>
                <a:cubicBezTo>
                  <a:pt x="3292658" y="2555570"/>
                  <a:pt x="2555571" y="3292656"/>
                  <a:pt x="1646329" y="3292656"/>
                </a:cubicBezTo>
                <a:lnTo>
                  <a:pt x="0" y="3292656"/>
                </a:lnTo>
                <a:lnTo>
                  <a:pt x="0" y="1646328"/>
                </a:lnTo>
                <a:cubicBezTo>
                  <a:pt x="0" y="737086"/>
                  <a:pt x="737087" y="0"/>
                  <a:pt x="1646329"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2" name="Picture Placeholder 61"/>
          <p:cNvSpPr>
            <a:spLocks noGrp="1"/>
          </p:cNvSpPr>
          <p:nvPr>
            <p:ph type="pic" sz="quarter" idx="18"/>
          </p:nvPr>
        </p:nvSpPr>
        <p:spPr>
          <a:xfrm>
            <a:off x="4312381" y="2054993"/>
            <a:ext cx="1646330" cy="1646328"/>
          </a:xfrm>
          <a:custGeom>
            <a:avLst/>
            <a:gdLst>
              <a:gd name="connsiteX0" fmla="*/ 1646330 w 3292660"/>
              <a:gd name="connsiteY0" fmla="*/ 0 h 3292656"/>
              <a:gd name="connsiteX1" fmla="*/ 3292660 w 3292660"/>
              <a:gd name="connsiteY1" fmla="*/ 1646328 h 3292656"/>
              <a:gd name="connsiteX2" fmla="*/ 3292660 w 3292660"/>
              <a:gd name="connsiteY2" fmla="*/ 3292656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cubicBezTo>
                  <a:pt x="2555573" y="0"/>
                  <a:pt x="3292660" y="737086"/>
                  <a:pt x="3292660" y="1646328"/>
                </a:cubicBezTo>
                <a:lnTo>
                  <a:pt x="3292660" y="3292656"/>
                </a:lnTo>
                <a:lnTo>
                  <a:pt x="1646330" y="3292656"/>
                </a:ln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3" name="Picture Placeholder 62"/>
          <p:cNvSpPr>
            <a:spLocks noGrp="1"/>
          </p:cNvSpPr>
          <p:nvPr>
            <p:ph type="pic" sz="quarter" idx="19"/>
          </p:nvPr>
        </p:nvSpPr>
        <p:spPr>
          <a:xfrm>
            <a:off x="4312381" y="3975901"/>
            <a:ext cx="1646330" cy="1646328"/>
          </a:xfrm>
          <a:custGeom>
            <a:avLst/>
            <a:gdLst>
              <a:gd name="connsiteX0" fmla="*/ 1646330 w 3292660"/>
              <a:gd name="connsiteY0" fmla="*/ 0 h 3292656"/>
              <a:gd name="connsiteX1" fmla="*/ 3292660 w 3292660"/>
              <a:gd name="connsiteY1" fmla="*/ 0 h 3292656"/>
              <a:gd name="connsiteX2" fmla="*/ 3292660 w 3292660"/>
              <a:gd name="connsiteY2" fmla="*/ 1646328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lnTo>
                  <a:pt x="3292660" y="0"/>
                </a:lnTo>
                <a:lnTo>
                  <a:pt x="3292660" y="1646328"/>
                </a:lnTo>
                <a:cubicBezTo>
                  <a:pt x="3292660" y="2555570"/>
                  <a:pt x="2555573" y="3292656"/>
                  <a:pt x="1646330" y="3292656"/>
                </a:cubicBez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8" name="Picture Placeholder 57"/>
          <p:cNvSpPr>
            <a:spLocks noGrp="1"/>
          </p:cNvSpPr>
          <p:nvPr>
            <p:ph type="pic" sz="quarter" idx="20"/>
          </p:nvPr>
        </p:nvSpPr>
        <p:spPr>
          <a:xfrm>
            <a:off x="6233290" y="3975901"/>
            <a:ext cx="1646329" cy="1646328"/>
          </a:xfrm>
          <a:custGeom>
            <a:avLst/>
            <a:gdLst>
              <a:gd name="connsiteX0" fmla="*/ 0 w 3292658"/>
              <a:gd name="connsiteY0" fmla="*/ 0 h 3292656"/>
              <a:gd name="connsiteX1" fmla="*/ 1646329 w 3292658"/>
              <a:gd name="connsiteY1" fmla="*/ 0 h 3292656"/>
              <a:gd name="connsiteX2" fmla="*/ 3292658 w 3292658"/>
              <a:gd name="connsiteY2" fmla="*/ 1646328 h 3292656"/>
              <a:gd name="connsiteX3" fmla="*/ 1646329 w 3292658"/>
              <a:gd name="connsiteY3" fmla="*/ 3292656 h 3292656"/>
              <a:gd name="connsiteX4" fmla="*/ 0 w 3292658"/>
              <a:gd name="connsiteY4" fmla="*/ 1646328 h 329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658" h="3292656">
                <a:moveTo>
                  <a:pt x="0" y="0"/>
                </a:moveTo>
                <a:lnTo>
                  <a:pt x="1646329" y="0"/>
                </a:lnTo>
                <a:cubicBezTo>
                  <a:pt x="2555571" y="0"/>
                  <a:pt x="3292658" y="737086"/>
                  <a:pt x="3292658" y="1646328"/>
                </a:cubicBezTo>
                <a:cubicBezTo>
                  <a:pt x="3292658" y="2555570"/>
                  <a:pt x="2555571" y="3292656"/>
                  <a:pt x="1646329" y="3292656"/>
                </a:cubicBezTo>
                <a:cubicBezTo>
                  <a:pt x="737087" y="3292656"/>
                  <a:pt x="0" y="2555570"/>
                  <a:pt x="0" y="1646328"/>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4" name="Oval 13">
            <a:extLst>
              <a:ext uri="{FF2B5EF4-FFF2-40B4-BE49-F238E27FC236}">
                <a16:creationId xmlns:a16="http://schemas.microsoft.com/office/drawing/2014/main" id="{6773EBBA-61CA-4A87-AFAC-0A83B289F91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B8B8023-13F8-4A14-88F3-0D0F3A7C0E00}"/>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02272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5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414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1043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1390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2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7220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4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904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7738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9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1274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0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584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609600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872420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772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A978961-E983-5243-9D40-751A29EC2008}"/>
              </a:ext>
            </a:extLst>
          </p:cNvPr>
          <p:cNvSpPr>
            <a:spLocks noGrp="1"/>
          </p:cNvSpPr>
          <p:nvPr>
            <p:ph type="sldNum" sz="quarter" idx="10"/>
          </p:nvPr>
        </p:nvSpPr>
        <p:spPr>
          <a:ln/>
        </p:spPr>
        <p:txBody>
          <a:bodyPr/>
          <a:lstStyle>
            <a:lvl1pPr>
              <a:defRPr/>
            </a:lvl1pPr>
          </a:lstStyle>
          <a:p>
            <a:pPr>
              <a:defRPr/>
            </a:pPr>
            <a:fld id="{46C54448-ED05-E24C-B5D5-B54034DCC9F7}" type="slidenum">
              <a:rPr lang="ru-RU" altLang="ru-RU"/>
              <a:pPr>
                <a:defRPr/>
              </a:pPr>
              <a:t>‹#›</a:t>
            </a:fld>
            <a:endParaRPr lang="ru-RU" altLang="ru-RU"/>
          </a:p>
        </p:txBody>
      </p:sp>
    </p:spTree>
    <p:extLst>
      <p:ext uri="{BB962C8B-B14F-4D97-AF65-F5344CB8AC3E}">
        <p14:creationId xmlns:p14="http://schemas.microsoft.com/office/powerpoint/2010/main" val="29782662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5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B55DB-BDBF-495A-B583-3A3434B7CA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0" y="0"/>
            <a:ext cx="12156780" cy="6858000"/>
          </a:xfrm>
          <a:prstGeom prst="rect">
            <a:avLst/>
          </a:prstGeom>
        </p:spPr>
      </p:pic>
      <p:sp>
        <p:nvSpPr>
          <p:cNvPr id="5" name="Text Placeholder 4">
            <a:extLst>
              <a:ext uri="{FF2B5EF4-FFF2-40B4-BE49-F238E27FC236}">
                <a16:creationId xmlns:a16="http://schemas.microsoft.com/office/drawing/2014/main" id="{D5FF55E8-F91F-48B0-81BC-EF44B2E24A58}"/>
              </a:ext>
            </a:extLst>
          </p:cNvPr>
          <p:cNvSpPr>
            <a:spLocks noGrp="1"/>
          </p:cNvSpPr>
          <p:nvPr>
            <p:ph type="body" sz="quarter" idx="12"/>
          </p:nvPr>
        </p:nvSpPr>
        <p:spPr>
          <a:xfrm>
            <a:off x="7708900" y="4257675"/>
            <a:ext cx="2654300" cy="508318"/>
          </a:xfrm>
        </p:spPr>
        <p:txBody>
          <a:bodyPr anchor="b" anchorCtr="0">
            <a:noAutofit/>
          </a:bodyPr>
          <a:lstStyle>
            <a:lvl1pPr marL="0" indent="0" algn="ctr">
              <a:lnSpc>
                <a:spcPct val="105000"/>
              </a:lnSpc>
              <a:spcBef>
                <a:spcPts val="0"/>
              </a:spcBef>
              <a:buNone/>
              <a:defRPr sz="1300" b="1">
                <a:solidFill>
                  <a:schemeClr val="bg2"/>
                </a:solidFill>
                <a:latin typeface="Open Sans"/>
              </a:defRPr>
            </a:lvl1pPr>
            <a:lvl2pPr marL="0" indent="0" algn="ctr">
              <a:lnSpc>
                <a:spcPct val="105000"/>
              </a:lnSpc>
              <a:spcBef>
                <a:spcPts val="0"/>
              </a:spcBef>
              <a:buNone/>
              <a:defRPr sz="1300">
                <a:solidFill>
                  <a:schemeClr val="bg2"/>
                </a:solidFill>
                <a:latin typeface="Open Sans"/>
              </a:defRPr>
            </a:lvl2pPr>
            <a:lvl3pPr>
              <a:defRPr sz="1200"/>
            </a:lvl3pPr>
            <a:lvl4pPr>
              <a:defRPr sz="1200"/>
            </a:lvl4pPr>
            <a:lvl5pPr>
              <a:defRPr sz="1200"/>
            </a:lvl5pPr>
          </a:lstStyle>
          <a:p>
            <a:pPr lvl="0"/>
            <a:r>
              <a:rPr lang="en-US" dirty="0"/>
              <a:t>Click to edit Master text styles</a:t>
            </a:r>
          </a:p>
          <a:p>
            <a:pPr lvl="1"/>
            <a:r>
              <a:rPr lang="en-US" dirty="0"/>
              <a:t>Second level</a:t>
            </a:r>
          </a:p>
        </p:txBody>
      </p:sp>
      <p:sp>
        <p:nvSpPr>
          <p:cNvPr id="2" name="Title 1">
            <a:extLst>
              <a:ext uri="{FF2B5EF4-FFF2-40B4-BE49-F238E27FC236}">
                <a16:creationId xmlns:a16="http://schemas.microsoft.com/office/drawing/2014/main" id="{C08154D1-6199-4118-9844-D7E16F80E6D1}"/>
              </a:ext>
            </a:extLst>
          </p:cNvPr>
          <p:cNvSpPr>
            <a:spLocks noGrp="1"/>
          </p:cNvSpPr>
          <p:nvPr>
            <p:ph type="ctrTitle"/>
          </p:nvPr>
        </p:nvSpPr>
        <p:spPr>
          <a:xfrm>
            <a:off x="6508750" y="1504949"/>
            <a:ext cx="4835525" cy="2447926"/>
          </a:xfrm>
        </p:spPr>
        <p:txBody>
          <a:bodyPr anchor="b">
            <a:noAutofit/>
          </a:bodyPr>
          <a:lstStyle>
            <a:lvl1pPr algn="ctr">
              <a:lnSpc>
                <a:spcPct val="100000"/>
              </a:lnSpc>
              <a:defRPr sz="5600" b="1" spc="-20" baseline="0">
                <a:solidFill>
                  <a:schemeClr val="bg2"/>
                </a:solidFill>
                <a:latin typeface="Open Sans"/>
              </a:defRPr>
            </a:lvl1pPr>
          </a:lstStyle>
          <a:p>
            <a:r>
              <a:rPr lang="en-US" dirty="0"/>
              <a:t>Click to edit Master title style</a:t>
            </a:r>
            <a:endParaRPr lang="en-GB" dirty="0"/>
          </a:p>
        </p:txBody>
      </p:sp>
    </p:spTree>
    <p:extLst>
      <p:ext uri="{BB962C8B-B14F-4D97-AF65-F5344CB8AC3E}">
        <p14:creationId xmlns:p14="http://schemas.microsoft.com/office/powerpoint/2010/main" val="40929724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able of Contents - Two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8722-4B8A-483C-9D07-DB12AFB6D760}"/>
              </a:ext>
            </a:extLst>
          </p:cNvPr>
          <p:cNvSpPr>
            <a:spLocks noGrp="1"/>
          </p:cNvSpPr>
          <p:nvPr>
            <p:ph type="title"/>
          </p:nvPr>
        </p:nvSpPr>
        <p:spPr/>
        <p:txBody>
          <a:bodyPr/>
          <a:lstStyle>
            <a:lvl1pPr>
              <a:defRPr/>
            </a:lvl1pPr>
          </a:lstStyle>
          <a:p>
            <a:endParaRPr lang="en-GB" dirty="0"/>
          </a:p>
        </p:txBody>
      </p:sp>
      <p:sp>
        <p:nvSpPr>
          <p:cNvPr id="5" name="Slide Number Placeholder 4">
            <a:extLst>
              <a:ext uri="{FF2B5EF4-FFF2-40B4-BE49-F238E27FC236}">
                <a16:creationId xmlns:a16="http://schemas.microsoft.com/office/drawing/2014/main" id="{0436CBB1-4698-4E59-B2DD-75F72657B3E9}"/>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
        <p:nvSpPr>
          <p:cNvPr id="7" name="Text Placeholder 6">
            <a:extLst>
              <a:ext uri="{FF2B5EF4-FFF2-40B4-BE49-F238E27FC236}">
                <a16:creationId xmlns:a16="http://schemas.microsoft.com/office/drawing/2014/main" id="{823235BC-F43D-4736-AE33-111FE081D684}"/>
              </a:ext>
            </a:extLst>
          </p:cNvPr>
          <p:cNvSpPr>
            <a:spLocks noGrp="1"/>
          </p:cNvSpPr>
          <p:nvPr>
            <p:ph type="body" sz="quarter" idx="13" hasCustomPrompt="1"/>
          </p:nvPr>
        </p:nvSpPr>
        <p:spPr>
          <a:xfrm>
            <a:off x="356400" y="1720850"/>
            <a:ext cx="11480400" cy="4264025"/>
          </a:xfrm>
        </p:spPr>
        <p:txBody>
          <a:bodyPr numCol="2"/>
          <a:lstStyle>
            <a:lvl1pPr marL="215900" marR="0" indent="-215900" algn="l" defTabSz="914400" rtl="0" eaLnBrk="1" fontAlgn="auto" latinLnBrk="0" hangingPunct="1">
              <a:lnSpc>
                <a:spcPct val="100000"/>
              </a:lnSpc>
              <a:spcBef>
                <a:spcPts val="1700"/>
              </a:spcBef>
              <a:spcAft>
                <a:spcPts val="0"/>
              </a:spcAft>
              <a:buClr>
                <a:srgbClr val="49ACF8"/>
              </a:buClr>
              <a:buSzTx/>
              <a:buFont typeface="Calibri" panose="020F0502020204030204" pitchFamily="34" charset="0"/>
              <a:buChar char="•"/>
              <a:tabLst>
                <a:tab pos="5029200" algn="r"/>
              </a:tabLst>
              <a:defRPr sz="1200" b="0">
                <a:solidFill>
                  <a:schemeClr val="tx1"/>
                </a:solidFill>
              </a:defRPr>
            </a:lvl1pPr>
            <a:lvl2pPr marL="360000" marR="0" indent="-144000" algn="l" defTabSz="914400"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2pPr>
            <a:lvl3pPr marL="504000" marR="0" indent="-144000" algn="l" defTabSz="941388"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3pPr>
            <a:lvl4pPr marL="252000" indent="-108000">
              <a:lnSpc>
                <a:spcPct val="100000"/>
              </a:lnSpc>
              <a:defRPr sz="1200">
                <a:solidFill>
                  <a:schemeClr val="tx1"/>
                </a:solidFill>
              </a:defRPr>
            </a:lvl4pPr>
            <a:lvl5pPr marL="360000" indent="-108000">
              <a:lnSpc>
                <a:spcPct val="100000"/>
              </a:lnSpc>
              <a:defRPr sz="1200">
                <a:solidFill>
                  <a:schemeClr val="tx1"/>
                </a:solidFill>
              </a:defRPr>
            </a:lvl5pPr>
          </a:lstStyle>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2"/>
            <a:endParaRPr lang="en-GB" dirty="0"/>
          </a:p>
        </p:txBody>
      </p:sp>
    </p:spTree>
    <p:extLst>
      <p:ext uri="{BB962C8B-B14F-4D97-AF65-F5344CB8AC3E}">
        <p14:creationId xmlns:p14="http://schemas.microsoft.com/office/powerpoint/2010/main" val="177502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F934-C12C-4140-854F-0344DFF7644D}"/>
              </a:ext>
            </a:extLst>
          </p:cNvPr>
          <p:cNvSpPr>
            <a:spLocks noGrp="1"/>
          </p:cNvSpPr>
          <p:nvPr>
            <p:ph type="title"/>
          </p:nvPr>
        </p:nvSpPr>
        <p:spPr/>
        <p:txBody>
          <a:bodyPr/>
          <a:lstStyle/>
          <a:p>
            <a:r>
              <a:rPr lang="en-US" dirty="0"/>
              <a:t>Click to edit Master title style</a:t>
            </a:r>
            <a:endParaRPr lang="en-GB" dirty="0"/>
          </a:p>
        </p:txBody>
      </p:sp>
      <p:sp>
        <p:nvSpPr>
          <p:cNvPr id="8" name="Slide Number Placeholder 7">
            <a:extLst>
              <a:ext uri="{FF2B5EF4-FFF2-40B4-BE49-F238E27FC236}">
                <a16:creationId xmlns:a16="http://schemas.microsoft.com/office/drawing/2014/main" id="{1D6E3BAA-6473-48ED-A3D0-B0644050B8B8}"/>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Tree>
    <p:extLst>
      <p:ext uri="{BB962C8B-B14F-4D97-AF65-F5344CB8AC3E}">
        <p14:creationId xmlns:p14="http://schemas.microsoft.com/office/powerpoint/2010/main" val="10684847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Legal Disclaim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2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 name="Picture Placeholder 6"/>
          <p:cNvSpPr>
            <a:spLocks noGrp="1"/>
          </p:cNvSpPr>
          <p:nvPr>
            <p:ph type="pic" sz="quarter" idx="10"/>
          </p:nvPr>
        </p:nvSpPr>
        <p:spPr>
          <a:xfrm>
            <a:off x="876300"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3" name="Picture Placeholder 6"/>
          <p:cNvSpPr>
            <a:spLocks noGrp="1"/>
          </p:cNvSpPr>
          <p:nvPr>
            <p:ph type="pic" sz="quarter" idx="11"/>
          </p:nvPr>
        </p:nvSpPr>
        <p:spPr>
          <a:xfrm>
            <a:off x="6492949"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4" name="Picture Placeholder 6"/>
          <p:cNvSpPr>
            <a:spLocks noGrp="1"/>
          </p:cNvSpPr>
          <p:nvPr>
            <p:ph type="pic" sz="quarter" idx="12"/>
          </p:nvPr>
        </p:nvSpPr>
        <p:spPr>
          <a:xfrm>
            <a:off x="876300"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5" name="Picture Placeholder 6"/>
          <p:cNvSpPr>
            <a:spLocks noGrp="1"/>
          </p:cNvSpPr>
          <p:nvPr>
            <p:ph type="pic" sz="quarter" idx="13"/>
          </p:nvPr>
        </p:nvSpPr>
        <p:spPr>
          <a:xfrm>
            <a:off x="6492949"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97608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 Work #1">
    <p:spTree>
      <p:nvGrpSpPr>
        <p:cNvPr id="1" name=""/>
        <p:cNvGrpSpPr/>
        <p:nvPr/>
      </p:nvGrpSpPr>
      <p:grpSpPr>
        <a:xfrm>
          <a:off x="0" y="0"/>
          <a:ext cx="0" cy="0"/>
          <a:chOff x="0" y="0"/>
          <a:chExt cx="0" cy="0"/>
        </a:xfrm>
      </p:grpSpPr>
      <p:sp>
        <p:nvSpPr>
          <p:cNvPr id="14" name="Picture Placeholder 13"/>
          <p:cNvSpPr>
            <a:spLocks noGrp="1"/>
          </p:cNvSpPr>
          <p:nvPr>
            <p:ph type="pic" sz="quarter" idx="16"/>
          </p:nvPr>
        </p:nvSpPr>
        <p:spPr>
          <a:xfrm>
            <a:off x="6239423" y="4841077"/>
            <a:ext cx="841248" cy="841248"/>
          </a:xfrm>
          <a:prstGeom prst="ellipse">
            <a:avLst/>
          </a:prstGeom>
        </p:spPr>
        <p:txBody>
          <a:bodyPr/>
          <a:lstStyle/>
          <a:p>
            <a:pPr lvl="0"/>
            <a:endParaRPr lang="en-US" noProof="0"/>
          </a:p>
        </p:txBody>
      </p:sp>
      <p:sp>
        <p:nvSpPr>
          <p:cNvPr id="10" name="Picture Placeholder 9"/>
          <p:cNvSpPr>
            <a:spLocks noGrp="1"/>
          </p:cNvSpPr>
          <p:nvPr>
            <p:ph type="pic" sz="quarter" idx="14"/>
          </p:nvPr>
        </p:nvSpPr>
        <p:spPr>
          <a:xfrm>
            <a:off x="876300" y="1598613"/>
            <a:ext cx="4610100" cy="2749550"/>
          </a:xfrm>
          <a:prstGeom prst="rect">
            <a:avLst/>
          </a:prstGeom>
        </p:spPr>
        <p:txBody>
          <a:bodyPr/>
          <a:lstStyle/>
          <a:p>
            <a:pPr lvl="0"/>
            <a:endParaRPr lang="en-US" noProof="0"/>
          </a:p>
        </p:txBody>
      </p:sp>
      <p:sp>
        <p:nvSpPr>
          <p:cNvPr id="11" name="Picture Placeholder 9"/>
          <p:cNvSpPr>
            <a:spLocks noGrp="1"/>
          </p:cNvSpPr>
          <p:nvPr>
            <p:ph type="pic" sz="quarter" idx="15"/>
          </p:nvPr>
        </p:nvSpPr>
        <p:spPr>
          <a:xfrm>
            <a:off x="7829993" y="3616612"/>
            <a:ext cx="3485707" cy="2555588"/>
          </a:xfrm>
          <a:prstGeom prst="rect">
            <a:avLst/>
          </a:prstGeom>
        </p:spPr>
        <p:txBody>
          <a:bodyPr/>
          <a:lstStyle/>
          <a:p>
            <a:pPr lvl="0"/>
            <a:endParaRPr lang="en-US" noProof="0" dirty="0"/>
          </a:p>
        </p:txBody>
      </p:sp>
    </p:spTree>
    <p:extLst>
      <p:ext uri="{BB962C8B-B14F-4D97-AF65-F5344CB8AC3E}">
        <p14:creationId xmlns:p14="http://schemas.microsoft.com/office/powerpoint/2010/main" val="350810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1FB4437-41D0-4F13-852C-37D8393DFD6F}"/>
              </a:ext>
            </a:extLst>
          </p:cNvPr>
          <p:cNvSpPr>
            <a:spLocks noGrp="1"/>
          </p:cNvSpPr>
          <p:nvPr>
            <p:ph type="pic" sz="quarter" idx="14"/>
          </p:nvPr>
        </p:nvSpPr>
        <p:spPr>
          <a:xfrm>
            <a:off x="1447226"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0" name="Picture Placeholder 8">
            <a:extLst>
              <a:ext uri="{FF2B5EF4-FFF2-40B4-BE49-F238E27FC236}">
                <a16:creationId xmlns:a16="http://schemas.microsoft.com/office/drawing/2014/main" id="{ABC1C2AF-B56F-4F19-AAB0-D4278E853924}"/>
              </a:ext>
            </a:extLst>
          </p:cNvPr>
          <p:cNvSpPr>
            <a:spLocks noGrp="1"/>
          </p:cNvSpPr>
          <p:nvPr>
            <p:ph type="pic" sz="quarter" idx="15"/>
          </p:nvPr>
        </p:nvSpPr>
        <p:spPr>
          <a:xfrm>
            <a:off x="3935428"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1" name="Picture Placeholder 8">
            <a:extLst>
              <a:ext uri="{FF2B5EF4-FFF2-40B4-BE49-F238E27FC236}">
                <a16:creationId xmlns:a16="http://schemas.microsoft.com/office/drawing/2014/main" id="{E1A75520-72F1-4C2D-8406-7FEAF579BDC1}"/>
              </a:ext>
            </a:extLst>
          </p:cNvPr>
          <p:cNvSpPr>
            <a:spLocks noGrp="1"/>
          </p:cNvSpPr>
          <p:nvPr>
            <p:ph type="pic" sz="quarter" idx="16"/>
          </p:nvPr>
        </p:nvSpPr>
        <p:spPr>
          <a:xfrm>
            <a:off x="6425610"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2" name="Picture Placeholder 8">
            <a:extLst>
              <a:ext uri="{FF2B5EF4-FFF2-40B4-BE49-F238E27FC236}">
                <a16:creationId xmlns:a16="http://schemas.microsoft.com/office/drawing/2014/main" id="{6E62145C-02A5-4031-B96C-3B294EA56A7B}"/>
              </a:ext>
            </a:extLst>
          </p:cNvPr>
          <p:cNvSpPr>
            <a:spLocks noGrp="1"/>
          </p:cNvSpPr>
          <p:nvPr>
            <p:ph type="pic" sz="quarter" idx="17"/>
          </p:nvPr>
        </p:nvSpPr>
        <p:spPr>
          <a:xfrm>
            <a:off x="8913812"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6" name="Oval 5">
            <a:extLst>
              <a:ext uri="{FF2B5EF4-FFF2-40B4-BE49-F238E27FC236}">
                <a16:creationId xmlns:a16="http://schemas.microsoft.com/office/drawing/2014/main" id="{555CDEBE-9E2D-4F85-9D29-E2CFBD113620}"/>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41C32F-EA4F-48D6-9152-F17EA53EAE4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4635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7A9265-1E1D-6E48-BD1F-5616CEA18022}"/>
              </a:ext>
            </a:extLst>
          </p:cNvPr>
          <p:cNvSpPr/>
          <p:nvPr userDrawn="1"/>
        </p:nvSpPr>
        <p:spPr>
          <a:xfrm rot="16200000">
            <a:off x="9795309" y="3165884"/>
            <a:ext cx="4219074" cy="369332"/>
          </a:xfrm>
          <a:prstGeom prst="rect">
            <a:avLst/>
          </a:prstGeom>
        </p:spPr>
        <p:txBody>
          <a:bodyPr wrap="square">
            <a:spAutoFit/>
          </a:bodyPr>
          <a:lstStyle/>
          <a:p>
            <a:pPr marL="0" marR="0" algn="ctr">
              <a:spcBef>
                <a:spcPts val="0"/>
              </a:spcBef>
              <a:spcAft>
                <a:spcPts val="0"/>
              </a:spcAft>
            </a:pPr>
            <a:r>
              <a:rPr lang="en-US" sz="900" b="0" i="0" u="none" strike="noStrike">
                <a:solidFill>
                  <a:schemeClr val="tx1">
                    <a:lumMod val="60000"/>
                    <a:lumOff val="40000"/>
                  </a:schemeClr>
                </a:solidFill>
                <a:effectLst/>
                <a:latin typeface="Calibri" panose="020F0502020204030204" pitchFamily="34" charset="0"/>
              </a:rPr>
              <a:t>Copyright ©2023  </a:t>
            </a:r>
            <a:r>
              <a:rPr lang="en-US" sz="900" b="0" i="0" u="none" strike="noStrike" dirty="0">
                <a:solidFill>
                  <a:schemeClr val="tx1">
                    <a:lumMod val="60000"/>
                    <a:lumOff val="40000"/>
                  </a:schemeClr>
                </a:solidFill>
                <a:effectLst/>
                <a:latin typeface="Calibri" panose="020F0502020204030204" pitchFamily="34" charset="0"/>
              </a:rPr>
              <a:t>by </a:t>
            </a:r>
            <a:r>
              <a:rPr lang="en-US" sz="900" b="1" i="0" u="none" strike="noStrike" err="1">
                <a:solidFill>
                  <a:schemeClr val="tx1">
                    <a:lumMod val="60000"/>
                    <a:lumOff val="40000"/>
                  </a:schemeClr>
                </a:solidFill>
                <a:effectLst/>
                <a:latin typeface="Calibri" panose="020F0502020204030204" pitchFamily="34" charset="0"/>
              </a:rPr>
              <a:t>Viettel</a:t>
            </a:r>
            <a:r>
              <a:rPr lang="en-US" sz="900" b="1" i="0" u="none" strike="noStrike" baseline="0">
                <a:solidFill>
                  <a:schemeClr val="tx1">
                    <a:lumMod val="60000"/>
                    <a:lumOff val="40000"/>
                  </a:schemeClr>
                </a:solidFill>
                <a:effectLst/>
                <a:latin typeface="Calibri" panose="020F0502020204030204" pitchFamily="34" charset="0"/>
              </a:rPr>
              <a:t> </a:t>
            </a:r>
            <a:r>
              <a:rPr lang="en-US" sz="900" b="1" i="0" u="none" strike="noStrike">
                <a:solidFill>
                  <a:schemeClr val="tx1">
                    <a:lumMod val="60000"/>
                    <a:lumOff val="40000"/>
                  </a:schemeClr>
                </a:solidFill>
                <a:effectLst/>
                <a:latin typeface="Calibri" panose="020F0502020204030204" pitchFamily="34" charset="0"/>
              </a:rPr>
              <a:t>Group</a:t>
            </a:r>
            <a:r>
              <a:rPr lang="en-US" sz="900" b="0" i="0" u="none" strike="noStrike">
                <a:solidFill>
                  <a:schemeClr val="tx1">
                    <a:lumMod val="60000"/>
                    <a:lumOff val="40000"/>
                  </a:schemeClr>
                </a:solidFill>
                <a:effectLst/>
                <a:latin typeface="Calibri" panose="020F0502020204030204" pitchFamily="34" charset="0"/>
              </a:rPr>
              <a:t> </a:t>
            </a:r>
            <a:endParaRPr lang="en-US" sz="900" b="0" i="0" u="none" strike="noStrike" dirty="0">
              <a:solidFill>
                <a:schemeClr val="tx1">
                  <a:lumMod val="60000"/>
                  <a:lumOff val="40000"/>
                </a:schemeClr>
              </a:solidFill>
              <a:effectLst/>
              <a:latin typeface="Calibri" panose="020F0502020204030204" pitchFamily="34" charset="0"/>
            </a:endParaRPr>
          </a:p>
          <a:p>
            <a:pPr marL="0" marR="0" algn="ctr">
              <a:spcBef>
                <a:spcPts val="0"/>
              </a:spcBef>
              <a:spcAft>
                <a:spcPts val="0"/>
              </a:spcAft>
            </a:pPr>
            <a:r>
              <a:rPr lang="en-US" sz="900" b="0" i="0" u="none" strike="noStrike" dirty="0" err="1">
                <a:solidFill>
                  <a:schemeClr val="tx1">
                    <a:lumMod val="60000"/>
                    <a:lumOff val="40000"/>
                  </a:schemeClr>
                </a:solidFill>
                <a:effectLst/>
                <a:latin typeface="Calibri" panose="020F0502020204030204" pitchFamily="34" charset="0"/>
              </a:rPr>
              <a:t>Bản</a:t>
            </a:r>
            <a:r>
              <a:rPr lang="en-US" sz="900" b="0" i="0" u="none" strike="noStrike" dirty="0">
                <a:solidFill>
                  <a:schemeClr val="tx1">
                    <a:lumMod val="60000"/>
                    <a:lumOff val="40000"/>
                  </a:schemeClr>
                </a:solidFill>
                <a:effectLst/>
                <a:latin typeface="Calibri" panose="020F0502020204030204" pitchFamily="34" charset="0"/>
              </a:rPr>
              <a:t> </a:t>
            </a:r>
            <a:r>
              <a:rPr lang="en-US" sz="900" b="0" i="0" u="none" strike="noStrike" err="1">
                <a:solidFill>
                  <a:schemeClr val="tx1">
                    <a:lumMod val="60000"/>
                    <a:lumOff val="40000"/>
                  </a:schemeClr>
                </a:solidFill>
                <a:effectLst/>
                <a:latin typeface="Calibri" panose="020F0502020204030204" pitchFamily="34" charset="0"/>
              </a:rPr>
              <a:t>quyền</a:t>
            </a:r>
            <a:r>
              <a:rPr lang="en-US" sz="900" b="0" i="0" u="none" strike="noStrike">
                <a:solidFill>
                  <a:schemeClr val="tx1">
                    <a:lumMod val="60000"/>
                    <a:lumOff val="40000"/>
                  </a:schemeClr>
                </a:solidFill>
                <a:effectLst/>
                <a:latin typeface="Calibri" panose="020F0502020204030204" pitchFamily="34" charset="0"/>
              </a:rPr>
              <a:t> ©2023 </a:t>
            </a:r>
            <a:r>
              <a:rPr lang="en-US" sz="900" b="0" i="0" u="none" strike="noStrike" err="1">
                <a:solidFill>
                  <a:schemeClr val="tx1">
                    <a:lumMod val="60000"/>
                    <a:lumOff val="40000"/>
                  </a:schemeClr>
                </a:solidFill>
                <a:effectLst/>
                <a:latin typeface="Calibri" panose="020F0502020204030204" pitchFamily="34" charset="0"/>
              </a:rPr>
              <a:t>bởi</a:t>
            </a:r>
            <a:r>
              <a:rPr lang="en-US" sz="900" b="0" i="0" u="none" strike="noStrike">
                <a:solidFill>
                  <a:schemeClr val="tx1">
                    <a:lumMod val="60000"/>
                    <a:lumOff val="40000"/>
                  </a:schemeClr>
                </a:solidFill>
                <a:effectLst/>
                <a:latin typeface="Calibri" panose="020F0502020204030204" pitchFamily="34" charset="0"/>
              </a:rPr>
              <a:t> </a:t>
            </a:r>
            <a:r>
              <a:rPr lang="vi-VN" sz="900" b="1" i="0" u="none" strike="noStrike">
                <a:solidFill>
                  <a:schemeClr val="tx1">
                    <a:lumMod val="60000"/>
                    <a:lumOff val="40000"/>
                  </a:schemeClr>
                </a:solidFill>
                <a:effectLst/>
                <a:latin typeface="Calibri" panose="020F0502020204030204" pitchFamily="34" charset="0"/>
              </a:rPr>
              <a:t>Tập đoàn</a:t>
            </a:r>
            <a:r>
              <a:rPr lang="en-US" sz="900" b="1" i="0" u="none" strike="noStrike" baseline="0">
                <a:solidFill>
                  <a:schemeClr val="tx1">
                    <a:lumMod val="60000"/>
                    <a:lumOff val="40000"/>
                  </a:schemeClr>
                </a:solidFill>
                <a:effectLst/>
                <a:latin typeface="Calibri" panose="020F0502020204030204" pitchFamily="34" charset="0"/>
              </a:rPr>
              <a:t> </a:t>
            </a:r>
            <a:r>
              <a:rPr lang="en-US" sz="900" b="1" i="0" u="none" strike="noStrike" baseline="0" dirty="0">
                <a:solidFill>
                  <a:schemeClr val="tx1">
                    <a:lumMod val="60000"/>
                    <a:lumOff val="40000"/>
                  </a:schemeClr>
                </a:solidFill>
                <a:effectLst/>
                <a:latin typeface="Calibri" panose="020F0502020204030204" pitchFamily="34" charset="0"/>
              </a:rPr>
              <a:t>Viettel</a:t>
            </a:r>
            <a:endParaRPr lang="en-US" sz="900" b="0" i="0" u="none" strike="noStrike" dirty="0">
              <a:solidFill>
                <a:schemeClr val="tx1">
                  <a:lumMod val="60000"/>
                  <a:lumOff val="40000"/>
                </a:schemeClr>
              </a:solidFill>
              <a:effectLst/>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803" r:id="rId1"/>
    <p:sldLayoutId id="2147483838"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926" r:id="rId21"/>
    <p:sldLayoutId id="2147483925" r:id="rId22"/>
    <p:sldLayoutId id="2147483825" r:id="rId23"/>
    <p:sldLayoutId id="2147483831" r:id="rId24"/>
    <p:sldLayoutId id="2147483839" r:id="rId25"/>
    <p:sldLayoutId id="2147483833" r:id="rId26"/>
    <p:sldLayoutId id="2147483834" r:id="rId27"/>
    <p:sldLayoutId id="2147483835" r:id="rId28"/>
    <p:sldLayoutId id="2147483840" r:id="rId29"/>
    <p:sldLayoutId id="2147483836" r:id="rId30"/>
    <p:sldLayoutId id="2147483837" r:id="rId31"/>
    <p:sldLayoutId id="2147483841" r:id="rId32"/>
    <p:sldLayoutId id="2147483842" r:id="rId33"/>
    <p:sldLayoutId id="2147483843" r:id="rId34"/>
    <p:sldLayoutId id="2147483923" r:id="rId35"/>
    <p:sldLayoutId id="2147483844" r:id="rId36"/>
    <p:sldLayoutId id="2147483845" r:id="rId37"/>
    <p:sldLayoutId id="2147483846" r:id="rId38"/>
    <p:sldLayoutId id="2147483847" r:id="rId39"/>
    <p:sldLayoutId id="2147483853" r:id="rId40"/>
    <p:sldLayoutId id="2147483859" r:id="rId41"/>
    <p:sldLayoutId id="2147483863" r:id="rId42"/>
    <p:sldLayoutId id="2147483866" r:id="rId43"/>
    <p:sldLayoutId id="2147483870" r:id="rId44"/>
    <p:sldLayoutId id="2147483871" r:id="rId45"/>
    <p:sldLayoutId id="2147483872" r:id="rId46"/>
    <p:sldLayoutId id="2147483875" r:id="rId47"/>
    <p:sldLayoutId id="2147483924" r:id="rId48"/>
    <p:sldLayoutId id="2147483879" r:id="rId49"/>
    <p:sldLayoutId id="2147483884" r:id="rId50"/>
    <p:sldLayoutId id="2147483886" r:id="rId51"/>
    <p:sldLayoutId id="2147483892" r:id="rId52"/>
    <p:sldLayoutId id="2147483894" r:id="rId53"/>
    <p:sldLayoutId id="2147483898" r:id="rId54"/>
    <p:sldLayoutId id="2147483899" r:id="rId55"/>
    <p:sldLayoutId id="2147483901" r:id="rId56"/>
    <p:sldLayoutId id="2147483904" r:id="rId57"/>
    <p:sldLayoutId id="2147483906" r:id="rId58"/>
    <p:sldLayoutId id="2147483907" r:id="rId59"/>
    <p:sldLayoutId id="2147483908" r:id="rId60"/>
    <p:sldLayoutId id="2147483917" r:id="rId61"/>
    <p:sldLayoutId id="2147483918" r:id="rId62"/>
    <p:sldLayoutId id="2147483919" r:id="rId63"/>
    <p:sldLayoutId id="2147483920" r:id="rId64"/>
    <p:sldLayoutId id="2147483922" r:id="rId65"/>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Lato Black" pitchFamily="34" charset="0"/>
        </a:defRPr>
      </a:lvl2pPr>
      <a:lvl3pPr algn="l" rtl="0" eaLnBrk="0" fontAlgn="base" hangingPunct="0">
        <a:lnSpc>
          <a:spcPct val="90000"/>
        </a:lnSpc>
        <a:spcBef>
          <a:spcPct val="0"/>
        </a:spcBef>
        <a:spcAft>
          <a:spcPct val="0"/>
        </a:spcAft>
        <a:defRPr sz="4400">
          <a:solidFill>
            <a:schemeClr val="tx1"/>
          </a:solidFill>
          <a:latin typeface="Lato Black" pitchFamily="34" charset="0"/>
        </a:defRPr>
      </a:lvl3pPr>
      <a:lvl4pPr algn="l" rtl="0" eaLnBrk="0" fontAlgn="base" hangingPunct="0">
        <a:lnSpc>
          <a:spcPct val="90000"/>
        </a:lnSpc>
        <a:spcBef>
          <a:spcPct val="0"/>
        </a:spcBef>
        <a:spcAft>
          <a:spcPct val="0"/>
        </a:spcAft>
        <a:defRPr sz="4400">
          <a:solidFill>
            <a:schemeClr val="tx1"/>
          </a:solidFill>
          <a:latin typeface="Lato Black" pitchFamily="34" charset="0"/>
        </a:defRPr>
      </a:lvl4pPr>
      <a:lvl5pPr algn="l" rtl="0" eaLnBrk="0" fontAlgn="base" hangingPunct="0">
        <a:lnSpc>
          <a:spcPct val="90000"/>
        </a:lnSpc>
        <a:spcBef>
          <a:spcPct val="0"/>
        </a:spcBef>
        <a:spcAft>
          <a:spcPct val="0"/>
        </a:spcAft>
        <a:defRPr sz="4400">
          <a:solidFill>
            <a:schemeClr val="tx1"/>
          </a:solidFill>
          <a:latin typeface="Lato Black" pitchFamily="34" charset="0"/>
        </a:defRPr>
      </a:lvl5pPr>
      <a:lvl6pPr marL="457200" algn="l" rtl="0" fontAlgn="base">
        <a:lnSpc>
          <a:spcPct val="90000"/>
        </a:lnSpc>
        <a:spcBef>
          <a:spcPct val="0"/>
        </a:spcBef>
        <a:spcAft>
          <a:spcPct val="0"/>
        </a:spcAft>
        <a:defRPr sz="4400">
          <a:solidFill>
            <a:schemeClr val="tx1"/>
          </a:solidFill>
          <a:latin typeface="Lato Black" pitchFamily="34" charset="0"/>
        </a:defRPr>
      </a:lvl6pPr>
      <a:lvl7pPr marL="914400" algn="l" rtl="0" fontAlgn="base">
        <a:lnSpc>
          <a:spcPct val="90000"/>
        </a:lnSpc>
        <a:spcBef>
          <a:spcPct val="0"/>
        </a:spcBef>
        <a:spcAft>
          <a:spcPct val="0"/>
        </a:spcAft>
        <a:defRPr sz="4400">
          <a:solidFill>
            <a:schemeClr val="tx1"/>
          </a:solidFill>
          <a:latin typeface="Lato Black" pitchFamily="34" charset="0"/>
        </a:defRPr>
      </a:lvl7pPr>
      <a:lvl8pPr marL="1371600" algn="l" rtl="0" fontAlgn="base">
        <a:lnSpc>
          <a:spcPct val="90000"/>
        </a:lnSpc>
        <a:spcBef>
          <a:spcPct val="0"/>
        </a:spcBef>
        <a:spcAft>
          <a:spcPct val="0"/>
        </a:spcAft>
        <a:defRPr sz="4400">
          <a:solidFill>
            <a:schemeClr val="tx1"/>
          </a:solidFill>
          <a:latin typeface="Lato Black" pitchFamily="34" charset="0"/>
        </a:defRPr>
      </a:lvl8pPr>
      <a:lvl9pPr marL="1828800" algn="l" rtl="0" fontAlgn="base">
        <a:lnSpc>
          <a:spcPct val="90000"/>
        </a:lnSpc>
        <a:spcBef>
          <a:spcPct val="0"/>
        </a:spcBef>
        <a:spcAft>
          <a:spcPct val="0"/>
        </a:spcAft>
        <a:defRPr sz="4400">
          <a:solidFill>
            <a:schemeClr val="tx1"/>
          </a:solidFill>
          <a:latin typeface="Lato Black"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9.xml"/><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8.JPG"/><Relationship Id="rId2" Type="http://schemas.openxmlformats.org/officeDocument/2006/relationships/image" Target="../media/image24.jpg"/><Relationship Id="rId1" Type="http://schemas.openxmlformats.org/officeDocument/2006/relationships/slideLayout" Target="../slideLayouts/slideLayout11.xml"/><Relationship Id="rId6" Type="http://schemas.openxmlformats.org/officeDocument/2006/relationships/image" Target="../media/image27.JPG"/><Relationship Id="rId5" Type="http://schemas.microsoft.com/office/2007/relationships/hdphoto" Target="../media/hdphoto1.wdp"/><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7.png"/><Relationship Id="rId1" Type="http://schemas.openxmlformats.org/officeDocument/2006/relationships/slideLayout" Target="../slideLayouts/slideLayout23.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9.xml"/><Relationship Id="rId5" Type="http://schemas.openxmlformats.org/officeDocument/2006/relationships/image" Target="../media/image35.jpeg"/><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25.JPG"/><Relationship Id="rId1" Type="http://schemas.openxmlformats.org/officeDocument/2006/relationships/slideLayout" Target="../slideLayouts/slideLayout50.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51.xml"/><Relationship Id="rId5" Type="http://schemas.openxmlformats.org/officeDocument/2006/relationships/image" Target="../media/image46.jpeg"/><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4.svg"/><Relationship Id="rId7" Type="http://schemas.openxmlformats.org/officeDocument/2006/relationships/image" Target="../media/image62.sv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3.svg"/><Relationship Id="rId3" Type="http://schemas.openxmlformats.org/officeDocument/2006/relationships/image" Target="../media/image65.jpeg"/><Relationship Id="rId7" Type="http://schemas.openxmlformats.org/officeDocument/2006/relationships/image" Target="../media/image69.svg"/><Relationship Id="rId12" Type="http://schemas.openxmlformats.org/officeDocument/2006/relationships/image" Target="../media/image72.png"/><Relationship Id="rId2" Type="http://schemas.openxmlformats.org/officeDocument/2006/relationships/image" Target="../media/image5.png"/><Relationship Id="rId1" Type="http://schemas.openxmlformats.org/officeDocument/2006/relationships/slideLayout" Target="../slideLayouts/slideLayout39.xml"/><Relationship Id="rId6" Type="http://schemas.openxmlformats.org/officeDocument/2006/relationships/image" Target="../media/image68.png"/><Relationship Id="rId11" Type="http://schemas.openxmlformats.org/officeDocument/2006/relationships/image" Target="../media/image48.svg"/><Relationship Id="rId5" Type="http://schemas.openxmlformats.org/officeDocument/2006/relationships/image" Target="../media/image67.svg"/><Relationship Id="rId10" Type="http://schemas.openxmlformats.org/officeDocument/2006/relationships/image" Target="../media/image47.png"/><Relationship Id="rId4" Type="http://schemas.openxmlformats.org/officeDocument/2006/relationships/image" Target="../media/image66.png"/><Relationship Id="rId9" Type="http://schemas.openxmlformats.org/officeDocument/2006/relationships/image" Target="../media/image71.sv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74.jpeg"/><Relationship Id="rId7" Type="http://schemas.openxmlformats.org/officeDocument/2006/relationships/image" Target="../media/image52.svg"/><Relationship Id="rId2" Type="http://schemas.openxmlformats.org/officeDocument/2006/relationships/notesSlide" Target="../notesSlides/notesSlide7.xml"/><Relationship Id="rId1" Type="http://schemas.openxmlformats.org/officeDocument/2006/relationships/slideLayout" Target="../slideLayouts/slideLayout49.xml"/><Relationship Id="rId6" Type="http://schemas.openxmlformats.org/officeDocument/2006/relationships/image" Target="../media/image51.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6.sv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5.jpeg"/><Relationship Id="rId7" Type="http://schemas.openxmlformats.org/officeDocument/2006/relationships/image" Target="../media/image79.svg"/><Relationship Id="rId2" Type="http://schemas.openxmlformats.org/officeDocument/2006/relationships/image" Target="../media/image5.png"/><Relationship Id="rId1" Type="http://schemas.openxmlformats.org/officeDocument/2006/relationships/slideLayout" Target="../slideLayouts/slideLayout40.xml"/><Relationship Id="rId6" Type="http://schemas.openxmlformats.org/officeDocument/2006/relationships/image" Target="../media/image78.png"/><Relationship Id="rId11" Type="http://schemas.openxmlformats.org/officeDocument/2006/relationships/image" Target="../media/image81.svg"/><Relationship Id="rId5" Type="http://schemas.openxmlformats.org/officeDocument/2006/relationships/image" Target="../media/image77.svg"/><Relationship Id="rId10" Type="http://schemas.openxmlformats.org/officeDocument/2006/relationships/image" Target="../media/image80.png"/><Relationship Id="rId4" Type="http://schemas.openxmlformats.org/officeDocument/2006/relationships/image" Target="../media/image76.png"/><Relationship Id="rId9" Type="http://schemas.openxmlformats.org/officeDocument/2006/relationships/image" Target="../media/image73.svg"/></Relationships>
</file>

<file path=ppt/slides/_rels/slide2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17.png"/><Relationship Id="rId1" Type="http://schemas.openxmlformats.org/officeDocument/2006/relationships/slideLayout" Target="../slideLayouts/slideLayout35.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85.svg"/></Relationships>
</file>

<file path=ppt/slides/_rels/slide27.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43.xml"/><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svg"/><Relationship Id="rId9" Type="http://schemas.openxmlformats.org/officeDocument/2006/relationships/image" Target="../media/image9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svg"/><Relationship Id="rId2" Type="http://schemas.openxmlformats.org/officeDocument/2006/relationships/image" Target="../media/image97.png"/><Relationship Id="rId1" Type="http://schemas.openxmlformats.org/officeDocument/2006/relationships/slideLayout" Target="../slideLayouts/slideLayout35.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57.png"/><Relationship Id="rId18" Type="http://schemas.openxmlformats.org/officeDocument/2006/relationships/image" Target="../media/image112.svg"/><Relationship Id="rId3" Type="http://schemas.openxmlformats.org/officeDocument/2006/relationships/diagramLayout" Target="../diagrams/layout1.xml"/><Relationship Id="rId21" Type="http://schemas.openxmlformats.org/officeDocument/2006/relationships/image" Target="../media/image49.png"/><Relationship Id="rId7" Type="http://schemas.openxmlformats.org/officeDocument/2006/relationships/image" Target="../media/image107.png"/><Relationship Id="rId12" Type="http://schemas.openxmlformats.org/officeDocument/2006/relationships/image" Target="../media/image64.svg"/><Relationship Id="rId17" Type="http://schemas.openxmlformats.org/officeDocument/2006/relationships/image" Target="../media/image111.png"/><Relationship Id="rId2" Type="http://schemas.openxmlformats.org/officeDocument/2006/relationships/diagramData" Target="../diagrams/data1.xml"/><Relationship Id="rId16" Type="http://schemas.openxmlformats.org/officeDocument/2006/relationships/image" Target="../media/image60.svg"/><Relationship Id="rId20" Type="http://schemas.openxmlformats.org/officeDocument/2006/relationships/image" Target="../media/image114.svg"/><Relationship Id="rId1" Type="http://schemas.openxmlformats.org/officeDocument/2006/relationships/slideLayout" Target="../slideLayouts/slideLayout35.xml"/><Relationship Id="rId6" Type="http://schemas.microsoft.com/office/2007/relationships/diagramDrawing" Target="../diagrams/drawing1.xml"/><Relationship Id="rId11" Type="http://schemas.openxmlformats.org/officeDocument/2006/relationships/image" Target="../media/image63.png"/><Relationship Id="rId24" Type="http://schemas.openxmlformats.org/officeDocument/2006/relationships/image" Target="../media/image62.svg"/><Relationship Id="rId5" Type="http://schemas.openxmlformats.org/officeDocument/2006/relationships/diagramColors" Target="../diagrams/colors1.xml"/><Relationship Id="rId15" Type="http://schemas.openxmlformats.org/officeDocument/2006/relationships/image" Target="../media/image59.png"/><Relationship Id="rId23" Type="http://schemas.openxmlformats.org/officeDocument/2006/relationships/image" Target="../media/image61.png"/><Relationship Id="rId10" Type="http://schemas.openxmlformats.org/officeDocument/2006/relationships/image" Target="../media/image110.svg"/><Relationship Id="rId19" Type="http://schemas.openxmlformats.org/officeDocument/2006/relationships/image" Target="../media/image113.png"/><Relationship Id="rId4" Type="http://schemas.openxmlformats.org/officeDocument/2006/relationships/diagramQuickStyle" Target="../diagrams/quickStyle1.xml"/><Relationship Id="rId9" Type="http://schemas.openxmlformats.org/officeDocument/2006/relationships/image" Target="../media/image109.png"/><Relationship Id="rId14" Type="http://schemas.openxmlformats.org/officeDocument/2006/relationships/image" Target="../media/image58.svg"/><Relationship Id="rId22" Type="http://schemas.openxmlformats.org/officeDocument/2006/relationships/image" Target="../media/image115.svg"/></Relationships>
</file>

<file path=ppt/slides/_rels/slide31.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svg"/><Relationship Id="rId3" Type="http://schemas.openxmlformats.org/officeDocument/2006/relationships/image" Target="../media/image116.svg"/><Relationship Id="rId7" Type="http://schemas.openxmlformats.org/officeDocument/2006/relationships/image" Target="../media/image118.svg"/><Relationship Id="rId12" Type="http://schemas.openxmlformats.org/officeDocument/2006/relationships/image" Target="../media/image123.png"/><Relationship Id="rId2" Type="http://schemas.openxmlformats.org/officeDocument/2006/relationships/image" Target="../media/image113.png"/><Relationship Id="rId1" Type="http://schemas.openxmlformats.org/officeDocument/2006/relationships/slideLayout" Target="../slideLayouts/slideLayout35.xml"/><Relationship Id="rId6" Type="http://schemas.openxmlformats.org/officeDocument/2006/relationships/image" Target="../media/image111.png"/><Relationship Id="rId11" Type="http://schemas.openxmlformats.org/officeDocument/2006/relationships/image" Target="../media/image122.svg"/><Relationship Id="rId5" Type="http://schemas.openxmlformats.org/officeDocument/2006/relationships/image" Target="../media/image117.svg"/><Relationship Id="rId15" Type="http://schemas.openxmlformats.org/officeDocument/2006/relationships/image" Target="../media/image126.svg"/><Relationship Id="rId10" Type="http://schemas.openxmlformats.org/officeDocument/2006/relationships/image" Target="../media/image121.png"/><Relationship Id="rId4" Type="http://schemas.openxmlformats.org/officeDocument/2006/relationships/image" Target="../media/image107.png"/><Relationship Id="rId9" Type="http://schemas.openxmlformats.org/officeDocument/2006/relationships/image" Target="../media/image120.svg"/><Relationship Id="rId14" Type="http://schemas.openxmlformats.org/officeDocument/2006/relationships/image" Target="../media/image1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118.svg"/><Relationship Id="rId7" Type="http://schemas.openxmlformats.org/officeDocument/2006/relationships/image" Target="../media/image116.svg"/><Relationship Id="rId2" Type="http://schemas.openxmlformats.org/officeDocument/2006/relationships/image" Target="../media/image111.png"/><Relationship Id="rId1" Type="http://schemas.openxmlformats.org/officeDocument/2006/relationships/slideLayout" Target="../slideLayouts/slideLayout35.xml"/><Relationship Id="rId6" Type="http://schemas.openxmlformats.org/officeDocument/2006/relationships/image" Target="../media/image113.png"/><Relationship Id="rId5" Type="http://schemas.openxmlformats.org/officeDocument/2006/relationships/image" Target="../media/image110.sv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29.svg"/><Relationship Id="rId7" Type="http://schemas.openxmlformats.org/officeDocument/2006/relationships/image" Target="../media/image133.svg"/><Relationship Id="rId2" Type="http://schemas.openxmlformats.org/officeDocument/2006/relationships/image" Target="../media/image128.png"/><Relationship Id="rId1" Type="http://schemas.openxmlformats.org/officeDocument/2006/relationships/slideLayout" Target="../slideLayouts/slideLayout34.xml"/><Relationship Id="rId6" Type="http://schemas.openxmlformats.org/officeDocument/2006/relationships/image" Target="../media/image132.png"/><Relationship Id="rId5" Type="http://schemas.openxmlformats.org/officeDocument/2006/relationships/image" Target="../media/image131.svg"/><Relationship Id="rId4" Type="http://schemas.openxmlformats.org/officeDocument/2006/relationships/image" Target="../media/image130.png"/></Relationships>
</file>

<file path=ppt/slides/_rels/slide3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svg"/><Relationship Id="rId7" Type="http://schemas.openxmlformats.org/officeDocument/2006/relationships/image" Target="../media/image139.svg"/><Relationship Id="rId2" Type="http://schemas.openxmlformats.org/officeDocument/2006/relationships/image" Target="../media/image134.png"/><Relationship Id="rId1" Type="http://schemas.openxmlformats.org/officeDocument/2006/relationships/slideLayout" Target="../slideLayouts/slideLayout35.xml"/><Relationship Id="rId6" Type="http://schemas.openxmlformats.org/officeDocument/2006/relationships/image" Target="../media/image138.png"/><Relationship Id="rId5" Type="http://schemas.openxmlformats.org/officeDocument/2006/relationships/image" Target="../media/image137.svg"/><Relationship Id="rId4" Type="http://schemas.openxmlformats.org/officeDocument/2006/relationships/image" Target="../media/image136.png"/><Relationship Id="rId9" Type="http://schemas.openxmlformats.org/officeDocument/2006/relationships/image" Target="../media/image14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43.svg"/><Relationship Id="rId7" Type="http://schemas.openxmlformats.org/officeDocument/2006/relationships/image" Target="../media/image115.svg"/><Relationship Id="rId2" Type="http://schemas.openxmlformats.org/officeDocument/2006/relationships/image" Target="../media/image142.png"/><Relationship Id="rId1" Type="http://schemas.openxmlformats.org/officeDocument/2006/relationships/slideLayout" Target="../slideLayouts/slideLayout34.xml"/><Relationship Id="rId6" Type="http://schemas.openxmlformats.org/officeDocument/2006/relationships/image" Target="../media/image49.png"/><Relationship Id="rId11" Type="http://schemas.openxmlformats.org/officeDocument/2006/relationships/image" Target="../media/image117.svg"/><Relationship Id="rId5" Type="http://schemas.openxmlformats.org/officeDocument/2006/relationships/image" Target="../media/image85.svg"/><Relationship Id="rId10" Type="http://schemas.openxmlformats.org/officeDocument/2006/relationships/image" Target="../media/image107.png"/><Relationship Id="rId4" Type="http://schemas.openxmlformats.org/officeDocument/2006/relationships/image" Target="../media/image84.png"/><Relationship Id="rId9" Type="http://schemas.openxmlformats.org/officeDocument/2006/relationships/image" Target="../media/image87.svg"/></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3.svg"/><Relationship Id="rId7" Type="http://schemas.openxmlformats.org/officeDocument/2006/relationships/image" Target="../media/image118.svg"/><Relationship Id="rId2" Type="http://schemas.openxmlformats.org/officeDocument/2006/relationships/image" Target="../media/image142.png"/><Relationship Id="rId1" Type="http://schemas.openxmlformats.org/officeDocument/2006/relationships/slideLayout" Target="../slideLayouts/slideLayout34.xml"/><Relationship Id="rId6" Type="http://schemas.openxmlformats.org/officeDocument/2006/relationships/image" Target="../media/image111.png"/><Relationship Id="rId11" Type="http://schemas.openxmlformats.org/officeDocument/2006/relationships/image" Target="../media/image110.svg"/><Relationship Id="rId5" Type="http://schemas.openxmlformats.org/officeDocument/2006/relationships/image" Target="../media/image87.svg"/><Relationship Id="rId10" Type="http://schemas.openxmlformats.org/officeDocument/2006/relationships/image" Target="../media/image109.png"/><Relationship Id="rId4" Type="http://schemas.openxmlformats.org/officeDocument/2006/relationships/image" Target="../media/image86.png"/><Relationship Id="rId9" Type="http://schemas.openxmlformats.org/officeDocument/2006/relationships/image" Target="../media/image58.svg"/></Relationships>
</file>

<file path=ppt/slides/_rels/slide4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52.svg"/><Relationship Id="rId3" Type="http://schemas.openxmlformats.org/officeDocument/2006/relationships/image" Target="../media/image120.svg"/><Relationship Id="rId7" Type="http://schemas.openxmlformats.org/officeDocument/2006/relationships/image" Target="../media/image124.svg"/><Relationship Id="rId12" Type="http://schemas.openxmlformats.org/officeDocument/2006/relationships/image" Target="../media/image51.png"/><Relationship Id="rId17" Type="http://schemas.openxmlformats.org/officeDocument/2006/relationships/image" Target="../media/image48.svg"/><Relationship Id="rId2" Type="http://schemas.openxmlformats.org/officeDocument/2006/relationships/image" Target="../media/image119.png"/><Relationship Id="rId16" Type="http://schemas.openxmlformats.org/officeDocument/2006/relationships/image" Target="../media/image47.png"/><Relationship Id="rId1" Type="http://schemas.openxmlformats.org/officeDocument/2006/relationships/slideLayout" Target="../slideLayouts/slideLayout35.xml"/><Relationship Id="rId6" Type="http://schemas.openxmlformats.org/officeDocument/2006/relationships/image" Target="../media/image123.png"/><Relationship Id="rId11" Type="http://schemas.openxmlformats.org/officeDocument/2006/relationships/image" Target="../media/image112.svg"/><Relationship Id="rId5" Type="http://schemas.openxmlformats.org/officeDocument/2006/relationships/image" Target="../media/image122.svg"/><Relationship Id="rId15" Type="http://schemas.openxmlformats.org/officeDocument/2006/relationships/image" Target="../media/image58.svg"/><Relationship Id="rId10" Type="http://schemas.openxmlformats.org/officeDocument/2006/relationships/image" Target="../media/image111.png"/><Relationship Id="rId4" Type="http://schemas.openxmlformats.org/officeDocument/2006/relationships/image" Target="../media/image121.png"/><Relationship Id="rId9" Type="http://schemas.openxmlformats.org/officeDocument/2006/relationships/image" Target="../media/image126.svg"/><Relationship Id="rId1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svg"/><Relationship Id="rId7" Type="http://schemas.openxmlformats.org/officeDocument/2006/relationships/image" Target="../media/image149.svg"/><Relationship Id="rId2" Type="http://schemas.openxmlformats.org/officeDocument/2006/relationships/image" Target="../media/image144.png"/><Relationship Id="rId1" Type="http://schemas.openxmlformats.org/officeDocument/2006/relationships/slideLayout" Target="../slideLayouts/slideLayout34.xml"/><Relationship Id="rId6" Type="http://schemas.openxmlformats.org/officeDocument/2006/relationships/image" Target="../media/image148.png"/><Relationship Id="rId5" Type="http://schemas.openxmlformats.org/officeDocument/2006/relationships/image" Target="../media/image147.svg"/><Relationship Id="rId4" Type="http://schemas.openxmlformats.org/officeDocument/2006/relationships/image" Target="../media/image146.png"/><Relationship Id="rId9" Type="http://schemas.openxmlformats.org/officeDocument/2006/relationships/image" Target="../media/image151.svg"/></Relationships>
</file>

<file path=ppt/slides/_rels/slide4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31.svg"/><Relationship Id="rId7" Type="http://schemas.openxmlformats.org/officeDocument/2006/relationships/image" Target="../media/image155.svg"/><Relationship Id="rId2" Type="http://schemas.openxmlformats.org/officeDocument/2006/relationships/image" Target="../media/image130.png"/><Relationship Id="rId1" Type="http://schemas.openxmlformats.org/officeDocument/2006/relationships/slideLayout" Target="../slideLayouts/slideLayout34.xml"/><Relationship Id="rId6" Type="http://schemas.openxmlformats.org/officeDocument/2006/relationships/image" Target="../media/image154.png"/><Relationship Id="rId5" Type="http://schemas.openxmlformats.org/officeDocument/2006/relationships/image" Target="../media/image153.svg"/><Relationship Id="rId4" Type="http://schemas.openxmlformats.org/officeDocument/2006/relationships/image" Target="../media/image152.png"/><Relationship Id="rId9" Type="http://schemas.openxmlformats.org/officeDocument/2006/relationships/image" Target="../media/image157.svg"/></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5.xml"/><Relationship Id="rId5" Type="http://schemas.openxmlformats.org/officeDocument/2006/relationships/chart" Target="../charts/chart4.xml"/><Relationship Id="rId4" Type="http://schemas.openxmlformats.org/officeDocument/2006/relationships/chart" Target="../charts/chart3.xml"/></Relationships>
</file>

<file path=ppt/slides/_rels/slide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4.xml"/><Relationship Id="rId5" Type="http://schemas.openxmlformats.org/officeDocument/2006/relationships/image" Target="../media/image16.jp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chart" Target="../charts/chart8.xml"/><Relationship Id="rId1" Type="http://schemas.openxmlformats.org/officeDocument/2006/relationships/slideLayout" Target="../slideLayouts/slideLayout1.xml"/><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slides/_rels/slide51.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8.emf"/><Relationship Id="rId7" Type="http://schemas.openxmlformats.org/officeDocument/2006/relationships/image" Target="../media/image163.svg"/><Relationship Id="rId2" Type="http://schemas.openxmlformats.org/officeDocument/2006/relationships/oleObject" Target="../embeddings/oleObject3.bin"/><Relationship Id="rId1" Type="http://schemas.openxmlformats.org/officeDocument/2006/relationships/slideLayout" Target="../slideLayouts/slideLayout1.xml"/><Relationship Id="rId6" Type="http://schemas.openxmlformats.org/officeDocument/2006/relationships/image" Target="../media/image162.png"/><Relationship Id="rId5" Type="http://schemas.openxmlformats.org/officeDocument/2006/relationships/image" Target="../media/image161.svg"/><Relationship Id="rId4" Type="http://schemas.openxmlformats.org/officeDocument/2006/relationships/image" Target="../media/image160.png"/><Relationship Id="rId9" Type="http://schemas.openxmlformats.org/officeDocument/2006/relationships/image" Target="../media/image165.svg"/></Relationships>
</file>

<file path=ppt/slides/_rels/slide5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31.svg"/><Relationship Id="rId7" Type="http://schemas.openxmlformats.org/officeDocument/2006/relationships/image" Target="../media/image155.svg"/><Relationship Id="rId2" Type="http://schemas.openxmlformats.org/officeDocument/2006/relationships/image" Target="../media/image130.png"/><Relationship Id="rId1" Type="http://schemas.openxmlformats.org/officeDocument/2006/relationships/slideLayout" Target="../slideLayouts/slideLayout41.xml"/><Relationship Id="rId6" Type="http://schemas.openxmlformats.org/officeDocument/2006/relationships/image" Target="../media/image154.png"/><Relationship Id="rId5" Type="http://schemas.openxmlformats.org/officeDocument/2006/relationships/image" Target="../media/image170.svg"/><Relationship Id="rId4" Type="http://schemas.openxmlformats.org/officeDocument/2006/relationships/image" Target="../media/image169.png"/><Relationship Id="rId9" Type="http://schemas.openxmlformats.org/officeDocument/2006/relationships/image" Target="../media/image172.svg"/></Relationships>
</file>

<file path=ppt/slides/_rels/slide5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85.svg"/><Relationship Id="rId3" Type="http://schemas.openxmlformats.org/officeDocument/2006/relationships/image" Target="../media/image54.svg"/><Relationship Id="rId7" Type="http://schemas.openxmlformats.org/officeDocument/2006/relationships/image" Target="../media/image62.svg"/><Relationship Id="rId12" Type="http://schemas.openxmlformats.org/officeDocument/2006/relationships/image" Target="../media/image84.png"/><Relationship Id="rId2" Type="http://schemas.openxmlformats.org/officeDocument/2006/relationships/image" Target="../media/image53.png"/><Relationship Id="rId1" Type="http://schemas.openxmlformats.org/officeDocument/2006/relationships/slideLayout" Target="../slideLayouts/slideLayout44.xml"/><Relationship Id="rId6" Type="http://schemas.openxmlformats.org/officeDocument/2006/relationships/image" Target="../media/image61.png"/><Relationship Id="rId11" Type="http://schemas.openxmlformats.org/officeDocument/2006/relationships/image" Target="../media/image174.svg"/><Relationship Id="rId5" Type="http://schemas.openxmlformats.org/officeDocument/2006/relationships/image" Target="../media/image60.svg"/><Relationship Id="rId15" Type="http://schemas.openxmlformats.org/officeDocument/2006/relationships/image" Target="../media/image87.svg"/><Relationship Id="rId10" Type="http://schemas.openxmlformats.org/officeDocument/2006/relationships/image" Target="../media/image173.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86.png"/></Relationships>
</file>

<file path=ppt/slides/_rels/slide5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svg"/><Relationship Id="rId7" Type="http://schemas.openxmlformats.org/officeDocument/2006/relationships/image" Target="../media/image149.svg"/><Relationship Id="rId2" Type="http://schemas.openxmlformats.org/officeDocument/2006/relationships/image" Target="../media/image144.png"/><Relationship Id="rId1" Type="http://schemas.openxmlformats.org/officeDocument/2006/relationships/slideLayout" Target="../slideLayouts/slideLayout44.xml"/><Relationship Id="rId6" Type="http://schemas.openxmlformats.org/officeDocument/2006/relationships/image" Target="../media/image148.png"/><Relationship Id="rId5" Type="http://schemas.openxmlformats.org/officeDocument/2006/relationships/image" Target="../media/image147.svg"/><Relationship Id="rId4" Type="http://schemas.openxmlformats.org/officeDocument/2006/relationships/image" Target="../media/image146.png"/><Relationship Id="rId9" Type="http://schemas.openxmlformats.org/officeDocument/2006/relationships/image" Target="../media/image151.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6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svg"/><Relationship Id="rId7" Type="http://schemas.openxmlformats.org/officeDocument/2006/relationships/image" Target="../media/image163.svg"/><Relationship Id="rId2" Type="http://schemas.openxmlformats.org/officeDocument/2006/relationships/image" Target="../media/image158.png"/><Relationship Id="rId1" Type="http://schemas.openxmlformats.org/officeDocument/2006/relationships/slideLayout" Target="../slideLayouts/slideLayout47.xml"/><Relationship Id="rId6" Type="http://schemas.openxmlformats.org/officeDocument/2006/relationships/image" Target="../media/image162.png"/><Relationship Id="rId5" Type="http://schemas.openxmlformats.org/officeDocument/2006/relationships/image" Target="../media/image161.svg"/><Relationship Id="rId4" Type="http://schemas.openxmlformats.org/officeDocument/2006/relationships/image" Target="../media/image160.png"/><Relationship Id="rId9" Type="http://schemas.openxmlformats.org/officeDocument/2006/relationships/image" Target="../media/image165.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svg"/><Relationship Id="rId7" Type="http://schemas.openxmlformats.org/officeDocument/2006/relationships/image" Target="../media/image163.svg"/><Relationship Id="rId2" Type="http://schemas.openxmlformats.org/officeDocument/2006/relationships/image" Target="../media/image158.png"/><Relationship Id="rId1" Type="http://schemas.openxmlformats.org/officeDocument/2006/relationships/slideLayout" Target="../slideLayouts/slideLayout41.xml"/><Relationship Id="rId6" Type="http://schemas.openxmlformats.org/officeDocument/2006/relationships/image" Target="../media/image162.png"/><Relationship Id="rId5" Type="http://schemas.openxmlformats.org/officeDocument/2006/relationships/image" Target="../media/image161.svg"/><Relationship Id="rId4" Type="http://schemas.openxmlformats.org/officeDocument/2006/relationships/image" Target="../media/image160.png"/><Relationship Id="rId9" Type="http://schemas.openxmlformats.org/officeDocument/2006/relationships/image" Target="../media/image165.svg"/></Relationships>
</file>

<file path=ppt/slides/_rels/slide63.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svg"/><Relationship Id="rId3" Type="http://schemas.openxmlformats.org/officeDocument/2006/relationships/image" Target="../media/image176.svg"/><Relationship Id="rId7" Type="http://schemas.openxmlformats.org/officeDocument/2006/relationships/image" Target="../media/image179.svg"/><Relationship Id="rId12" Type="http://schemas.openxmlformats.org/officeDocument/2006/relationships/image" Target="../media/image184.png"/><Relationship Id="rId2" Type="http://schemas.openxmlformats.org/officeDocument/2006/relationships/image" Target="../media/image175.png"/><Relationship Id="rId1" Type="http://schemas.openxmlformats.org/officeDocument/2006/relationships/slideLayout" Target="../slideLayouts/slideLayout41.xml"/><Relationship Id="rId6" Type="http://schemas.openxmlformats.org/officeDocument/2006/relationships/image" Target="../media/image178.png"/><Relationship Id="rId11" Type="http://schemas.openxmlformats.org/officeDocument/2006/relationships/image" Target="../media/image183.svg"/><Relationship Id="rId5" Type="http://schemas.openxmlformats.org/officeDocument/2006/relationships/image" Target="../media/image177.svg"/><Relationship Id="rId10" Type="http://schemas.openxmlformats.org/officeDocument/2006/relationships/image" Target="../media/image182.png"/><Relationship Id="rId4" Type="http://schemas.openxmlformats.org/officeDocument/2006/relationships/image" Target="../media/image132.png"/><Relationship Id="rId9" Type="http://schemas.openxmlformats.org/officeDocument/2006/relationships/image" Target="../media/image181.svg"/></Relationships>
</file>

<file path=ppt/slides/_rels/slide64.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53.svg"/><Relationship Id="rId7" Type="http://schemas.openxmlformats.org/officeDocument/2006/relationships/image" Target="../media/image188.svg"/><Relationship Id="rId2" Type="http://schemas.openxmlformats.org/officeDocument/2006/relationships/image" Target="../media/image152.png"/><Relationship Id="rId1" Type="http://schemas.openxmlformats.org/officeDocument/2006/relationships/slideLayout" Target="../slideLayouts/slideLayout41.xml"/><Relationship Id="rId6" Type="http://schemas.openxmlformats.org/officeDocument/2006/relationships/image" Target="../media/image154.png"/><Relationship Id="rId5" Type="http://schemas.openxmlformats.org/officeDocument/2006/relationships/image" Target="../media/image187.svg"/><Relationship Id="rId4" Type="http://schemas.openxmlformats.org/officeDocument/2006/relationships/image" Target="../media/image186.png"/><Relationship Id="rId9" Type="http://schemas.openxmlformats.org/officeDocument/2006/relationships/image" Target="../media/image190.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92.svg"/><Relationship Id="rId3" Type="http://schemas.openxmlformats.org/officeDocument/2006/relationships/image" Target="../media/image176.svg"/><Relationship Id="rId7" Type="http://schemas.openxmlformats.org/officeDocument/2006/relationships/image" Target="../media/image179.svg"/><Relationship Id="rId12" Type="http://schemas.openxmlformats.org/officeDocument/2006/relationships/image" Target="../media/image191.png"/><Relationship Id="rId2" Type="http://schemas.openxmlformats.org/officeDocument/2006/relationships/image" Target="../media/image175.png"/><Relationship Id="rId1" Type="http://schemas.openxmlformats.org/officeDocument/2006/relationships/slideLayout" Target="../slideLayouts/slideLayout41.xml"/><Relationship Id="rId6" Type="http://schemas.openxmlformats.org/officeDocument/2006/relationships/image" Target="../media/image178.png"/><Relationship Id="rId11" Type="http://schemas.openxmlformats.org/officeDocument/2006/relationships/image" Target="../media/image183.svg"/><Relationship Id="rId5" Type="http://schemas.openxmlformats.org/officeDocument/2006/relationships/image" Target="../media/image177.svg"/><Relationship Id="rId15" Type="http://schemas.openxmlformats.org/officeDocument/2006/relationships/image" Target="../media/image193.svg"/><Relationship Id="rId10" Type="http://schemas.openxmlformats.org/officeDocument/2006/relationships/image" Target="../media/image182.png"/><Relationship Id="rId4" Type="http://schemas.openxmlformats.org/officeDocument/2006/relationships/image" Target="../media/image132.png"/><Relationship Id="rId9" Type="http://schemas.openxmlformats.org/officeDocument/2006/relationships/image" Target="../media/image181.svg"/><Relationship Id="rId14" Type="http://schemas.openxmlformats.org/officeDocument/2006/relationships/image" Target="../media/image66.png"/></Relationships>
</file>

<file path=ppt/slides/_rels/slide69.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svg"/><Relationship Id="rId7" Type="http://schemas.openxmlformats.org/officeDocument/2006/relationships/image" Target="../media/image198.svg"/><Relationship Id="rId2" Type="http://schemas.openxmlformats.org/officeDocument/2006/relationships/image" Target="../media/image194.png"/><Relationship Id="rId1" Type="http://schemas.openxmlformats.org/officeDocument/2006/relationships/slideLayout" Target="../slideLayouts/slideLayout44.xml"/><Relationship Id="rId6" Type="http://schemas.openxmlformats.org/officeDocument/2006/relationships/image" Target="../media/image68.png"/><Relationship Id="rId11" Type="http://schemas.openxmlformats.org/officeDocument/2006/relationships/image" Target="../media/image202.svg"/><Relationship Id="rId5" Type="http://schemas.openxmlformats.org/officeDocument/2006/relationships/image" Target="../media/image197.svg"/><Relationship Id="rId10" Type="http://schemas.openxmlformats.org/officeDocument/2006/relationships/image" Target="../media/image201.png"/><Relationship Id="rId4" Type="http://schemas.openxmlformats.org/officeDocument/2006/relationships/image" Target="../media/image196.png"/><Relationship Id="rId9" Type="http://schemas.openxmlformats.org/officeDocument/2006/relationships/image" Target="../media/image20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70.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svg"/><Relationship Id="rId7" Type="http://schemas.openxmlformats.org/officeDocument/2006/relationships/image" Target="../media/image198.svg"/><Relationship Id="rId2" Type="http://schemas.openxmlformats.org/officeDocument/2006/relationships/image" Target="../media/image194.png"/><Relationship Id="rId1" Type="http://schemas.openxmlformats.org/officeDocument/2006/relationships/slideLayout" Target="../slideLayouts/slideLayout44.xml"/><Relationship Id="rId6" Type="http://schemas.openxmlformats.org/officeDocument/2006/relationships/image" Target="../media/image68.png"/><Relationship Id="rId11" Type="http://schemas.openxmlformats.org/officeDocument/2006/relationships/image" Target="../media/image202.svg"/><Relationship Id="rId5" Type="http://schemas.openxmlformats.org/officeDocument/2006/relationships/image" Target="../media/image197.svg"/><Relationship Id="rId10" Type="http://schemas.openxmlformats.org/officeDocument/2006/relationships/image" Target="../media/image201.png"/><Relationship Id="rId4" Type="http://schemas.openxmlformats.org/officeDocument/2006/relationships/image" Target="../media/image196.png"/><Relationship Id="rId9" Type="http://schemas.openxmlformats.org/officeDocument/2006/relationships/image" Target="../media/image200.svg"/></Relationships>
</file>

<file path=ppt/slides/_rels/slide7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svg"/><Relationship Id="rId7" Type="http://schemas.openxmlformats.org/officeDocument/2006/relationships/image" Target="../media/image198.svg"/><Relationship Id="rId2" Type="http://schemas.openxmlformats.org/officeDocument/2006/relationships/image" Target="../media/image194.png"/><Relationship Id="rId1" Type="http://schemas.openxmlformats.org/officeDocument/2006/relationships/slideLayout" Target="../slideLayouts/slideLayout44.xml"/><Relationship Id="rId6" Type="http://schemas.openxmlformats.org/officeDocument/2006/relationships/image" Target="../media/image68.png"/><Relationship Id="rId11" Type="http://schemas.openxmlformats.org/officeDocument/2006/relationships/image" Target="../media/image202.svg"/><Relationship Id="rId5" Type="http://schemas.openxmlformats.org/officeDocument/2006/relationships/image" Target="../media/image197.svg"/><Relationship Id="rId10" Type="http://schemas.openxmlformats.org/officeDocument/2006/relationships/image" Target="../media/image201.png"/><Relationship Id="rId4" Type="http://schemas.openxmlformats.org/officeDocument/2006/relationships/image" Target="../media/image196.png"/><Relationship Id="rId9" Type="http://schemas.openxmlformats.org/officeDocument/2006/relationships/image" Target="../media/image200.svg"/></Relationships>
</file>

<file path=ppt/slides/_rels/slide72.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svg"/><Relationship Id="rId7" Type="http://schemas.openxmlformats.org/officeDocument/2006/relationships/image" Target="../media/image198.svg"/><Relationship Id="rId2" Type="http://schemas.openxmlformats.org/officeDocument/2006/relationships/image" Target="../media/image194.png"/><Relationship Id="rId1" Type="http://schemas.openxmlformats.org/officeDocument/2006/relationships/slideLayout" Target="../slideLayouts/slideLayout44.xml"/><Relationship Id="rId6" Type="http://schemas.openxmlformats.org/officeDocument/2006/relationships/image" Target="../media/image68.png"/><Relationship Id="rId11" Type="http://schemas.openxmlformats.org/officeDocument/2006/relationships/image" Target="../media/image202.svg"/><Relationship Id="rId5" Type="http://schemas.openxmlformats.org/officeDocument/2006/relationships/image" Target="../media/image197.svg"/><Relationship Id="rId10" Type="http://schemas.openxmlformats.org/officeDocument/2006/relationships/image" Target="../media/image201.png"/><Relationship Id="rId4" Type="http://schemas.openxmlformats.org/officeDocument/2006/relationships/image" Target="../media/image196.png"/><Relationship Id="rId9" Type="http://schemas.openxmlformats.org/officeDocument/2006/relationships/image" Target="../media/image200.svg"/></Relationships>
</file>

<file path=ppt/slides/_rels/slide73.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svg"/><Relationship Id="rId7" Type="http://schemas.openxmlformats.org/officeDocument/2006/relationships/image" Target="../media/image198.svg"/><Relationship Id="rId2" Type="http://schemas.openxmlformats.org/officeDocument/2006/relationships/image" Target="../media/image194.png"/><Relationship Id="rId1" Type="http://schemas.openxmlformats.org/officeDocument/2006/relationships/slideLayout" Target="../slideLayouts/slideLayout44.xml"/><Relationship Id="rId6" Type="http://schemas.openxmlformats.org/officeDocument/2006/relationships/image" Target="../media/image68.png"/><Relationship Id="rId11" Type="http://schemas.openxmlformats.org/officeDocument/2006/relationships/image" Target="../media/image202.svg"/><Relationship Id="rId5" Type="http://schemas.openxmlformats.org/officeDocument/2006/relationships/image" Target="../media/image197.svg"/><Relationship Id="rId10" Type="http://schemas.openxmlformats.org/officeDocument/2006/relationships/image" Target="../media/image201.png"/><Relationship Id="rId4" Type="http://schemas.openxmlformats.org/officeDocument/2006/relationships/image" Target="../media/image196.png"/><Relationship Id="rId9" Type="http://schemas.openxmlformats.org/officeDocument/2006/relationships/image" Target="../media/image200.svg"/></Relationships>
</file>

<file path=ppt/slides/_rels/slide7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03.svg"/><Relationship Id="rId7" Type="http://schemas.openxmlformats.org/officeDocument/2006/relationships/image" Target="../media/image205.svg"/><Relationship Id="rId2" Type="http://schemas.openxmlformats.org/officeDocument/2006/relationships/image" Target="../media/image142.png"/><Relationship Id="rId1" Type="http://schemas.openxmlformats.org/officeDocument/2006/relationships/slideLayout" Target="../slideLayouts/slideLayout44.xml"/><Relationship Id="rId6" Type="http://schemas.openxmlformats.org/officeDocument/2006/relationships/image" Target="../media/image111.png"/><Relationship Id="rId11" Type="http://schemas.openxmlformats.org/officeDocument/2006/relationships/image" Target="../media/image207.svg"/><Relationship Id="rId5" Type="http://schemas.openxmlformats.org/officeDocument/2006/relationships/image" Target="../media/image204.svg"/><Relationship Id="rId10" Type="http://schemas.openxmlformats.org/officeDocument/2006/relationships/image" Target="../media/image109.png"/><Relationship Id="rId4" Type="http://schemas.openxmlformats.org/officeDocument/2006/relationships/image" Target="../media/image86.png"/><Relationship Id="rId9" Type="http://schemas.openxmlformats.org/officeDocument/2006/relationships/image" Target="../media/image206.svg"/></Relationships>
</file>

<file path=ppt/slides/_rels/slide7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03.svg"/><Relationship Id="rId7" Type="http://schemas.openxmlformats.org/officeDocument/2006/relationships/image" Target="../media/image205.svg"/><Relationship Id="rId2" Type="http://schemas.openxmlformats.org/officeDocument/2006/relationships/image" Target="../media/image142.png"/><Relationship Id="rId1" Type="http://schemas.openxmlformats.org/officeDocument/2006/relationships/slideLayout" Target="../slideLayouts/slideLayout44.xml"/><Relationship Id="rId6" Type="http://schemas.openxmlformats.org/officeDocument/2006/relationships/image" Target="../media/image111.png"/><Relationship Id="rId11" Type="http://schemas.openxmlformats.org/officeDocument/2006/relationships/image" Target="../media/image207.svg"/><Relationship Id="rId5" Type="http://schemas.openxmlformats.org/officeDocument/2006/relationships/image" Target="../media/image204.svg"/><Relationship Id="rId10" Type="http://schemas.openxmlformats.org/officeDocument/2006/relationships/image" Target="../media/image109.png"/><Relationship Id="rId4" Type="http://schemas.openxmlformats.org/officeDocument/2006/relationships/image" Target="../media/image86.png"/><Relationship Id="rId9" Type="http://schemas.openxmlformats.org/officeDocument/2006/relationships/image" Target="../media/image206.svg"/></Relationships>
</file>

<file path=ppt/slides/_rels/slide7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svg"/><Relationship Id="rId7" Type="http://schemas.openxmlformats.org/officeDocument/2006/relationships/image" Target="../media/image198.svg"/><Relationship Id="rId2" Type="http://schemas.openxmlformats.org/officeDocument/2006/relationships/image" Target="../media/image194.png"/><Relationship Id="rId1" Type="http://schemas.openxmlformats.org/officeDocument/2006/relationships/slideLayout" Target="../slideLayouts/slideLayout44.xml"/><Relationship Id="rId6" Type="http://schemas.openxmlformats.org/officeDocument/2006/relationships/image" Target="../media/image68.png"/><Relationship Id="rId11" Type="http://schemas.openxmlformats.org/officeDocument/2006/relationships/image" Target="../media/image202.svg"/><Relationship Id="rId5" Type="http://schemas.openxmlformats.org/officeDocument/2006/relationships/image" Target="../media/image197.svg"/><Relationship Id="rId10" Type="http://schemas.openxmlformats.org/officeDocument/2006/relationships/image" Target="../media/image201.png"/><Relationship Id="rId4" Type="http://schemas.openxmlformats.org/officeDocument/2006/relationships/image" Target="../media/image196.png"/><Relationship Id="rId9" Type="http://schemas.openxmlformats.org/officeDocument/2006/relationships/image" Target="../media/image200.svg"/></Relationships>
</file>

<file path=ppt/slides/_rels/slide77.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svg"/><Relationship Id="rId7" Type="http://schemas.openxmlformats.org/officeDocument/2006/relationships/image" Target="../media/image198.svg"/><Relationship Id="rId2" Type="http://schemas.openxmlformats.org/officeDocument/2006/relationships/image" Target="../media/image194.png"/><Relationship Id="rId1" Type="http://schemas.openxmlformats.org/officeDocument/2006/relationships/slideLayout" Target="../slideLayouts/slideLayout44.xml"/><Relationship Id="rId6" Type="http://schemas.openxmlformats.org/officeDocument/2006/relationships/image" Target="../media/image68.png"/><Relationship Id="rId11" Type="http://schemas.openxmlformats.org/officeDocument/2006/relationships/image" Target="../media/image202.svg"/><Relationship Id="rId5" Type="http://schemas.openxmlformats.org/officeDocument/2006/relationships/image" Target="../media/image197.svg"/><Relationship Id="rId10" Type="http://schemas.openxmlformats.org/officeDocument/2006/relationships/image" Target="../media/image201.png"/><Relationship Id="rId4" Type="http://schemas.openxmlformats.org/officeDocument/2006/relationships/image" Target="../media/image196.png"/><Relationship Id="rId9" Type="http://schemas.openxmlformats.org/officeDocument/2006/relationships/image" Target="../media/image200.sv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03.svg"/><Relationship Id="rId7" Type="http://schemas.openxmlformats.org/officeDocument/2006/relationships/image" Target="../media/image205.svg"/><Relationship Id="rId2" Type="http://schemas.openxmlformats.org/officeDocument/2006/relationships/image" Target="../media/image142.png"/><Relationship Id="rId1" Type="http://schemas.openxmlformats.org/officeDocument/2006/relationships/slideLayout" Target="../slideLayouts/slideLayout44.xml"/><Relationship Id="rId6" Type="http://schemas.openxmlformats.org/officeDocument/2006/relationships/image" Target="../media/image111.png"/><Relationship Id="rId11" Type="http://schemas.openxmlformats.org/officeDocument/2006/relationships/image" Target="../media/image207.svg"/><Relationship Id="rId5" Type="http://schemas.openxmlformats.org/officeDocument/2006/relationships/image" Target="../media/image204.svg"/><Relationship Id="rId10" Type="http://schemas.openxmlformats.org/officeDocument/2006/relationships/image" Target="../media/image109.png"/><Relationship Id="rId4" Type="http://schemas.openxmlformats.org/officeDocument/2006/relationships/image" Target="../media/image86.png"/><Relationship Id="rId9" Type="http://schemas.openxmlformats.org/officeDocument/2006/relationships/image" Target="../media/image206.sv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8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65.xml"/><Relationship Id="rId6" Type="http://schemas.openxmlformats.org/officeDocument/2006/relationships/hyperlink" Target="https://www.linkedin.com/company/vietteldgd" TargetMode="External"/><Relationship Id="rId5" Type="http://schemas.openxmlformats.org/officeDocument/2006/relationships/hyperlink" Target="https://www.facebook.com/ViettelDGD" TargetMode="External"/><Relationship Id="rId4" Type="http://schemas.openxmlformats.org/officeDocument/2006/relationships/image" Target="../media/image208.png"/></Relationships>
</file>

<file path=ppt/slides/_rels/slide85.xml.rels><?xml version="1.0" encoding="UTF-8" standalone="yes"?>
<Relationships xmlns="http://schemas.openxmlformats.org/package/2006/relationships"><Relationship Id="rId13" Type="http://schemas.openxmlformats.org/officeDocument/2006/relationships/image" Target="../media/image220.svg"/><Relationship Id="rId18" Type="http://schemas.openxmlformats.org/officeDocument/2006/relationships/image" Target="../media/image225.png"/><Relationship Id="rId26" Type="http://schemas.openxmlformats.org/officeDocument/2006/relationships/image" Target="../media/image233.png"/><Relationship Id="rId39" Type="http://schemas.openxmlformats.org/officeDocument/2006/relationships/image" Target="../media/image246.svg"/><Relationship Id="rId21" Type="http://schemas.openxmlformats.org/officeDocument/2006/relationships/image" Target="../media/image228.svg"/><Relationship Id="rId34" Type="http://schemas.openxmlformats.org/officeDocument/2006/relationships/image" Target="../media/image241.png"/><Relationship Id="rId42" Type="http://schemas.openxmlformats.org/officeDocument/2006/relationships/image" Target="../media/image249.png"/><Relationship Id="rId47" Type="http://schemas.openxmlformats.org/officeDocument/2006/relationships/image" Target="../media/image254.svg"/><Relationship Id="rId50" Type="http://schemas.openxmlformats.org/officeDocument/2006/relationships/image" Target="../media/image257.png"/><Relationship Id="rId55" Type="http://schemas.openxmlformats.org/officeDocument/2006/relationships/image" Target="../media/image262.svg"/><Relationship Id="rId7" Type="http://schemas.openxmlformats.org/officeDocument/2006/relationships/image" Target="../media/image214.svg"/><Relationship Id="rId12" Type="http://schemas.openxmlformats.org/officeDocument/2006/relationships/image" Target="../media/image219.png"/><Relationship Id="rId17" Type="http://schemas.openxmlformats.org/officeDocument/2006/relationships/image" Target="../media/image224.svg"/><Relationship Id="rId25" Type="http://schemas.openxmlformats.org/officeDocument/2006/relationships/image" Target="../media/image232.svg"/><Relationship Id="rId33" Type="http://schemas.openxmlformats.org/officeDocument/2006/relationships/image" Target="../media/image240.svg"/><Relationship Id="rId38" Type="http://schemas.openxmlformats.org/officeDocument/2006/relationships/image" Target="../media/image245.png"/><Relationship Id="rId46" Type="http://schemas.openxmlformats.org/officeDocument/2006/relationships/image" Target="../media/image253.png"/><Relationship Id="rId2" Type="http://schemas.openxmlformats.org/officeDocument/2006/relationships/image" Target="../media/image209.png"/><Relationship Id="rId16" Type="http://schemas.openxmlformats.org/officeDocument/2006/relationships/image" Target="../media/image223.png"/><Relationship Id="rId20" Type="http://schemas.openxmlformats.org/officeDocument/2006/relationships/image" Target="../media/image227.png"/><Relationship Id="rId29" Type="http://schemas.openxmlformats.org/officeDocument/2006/relationships/image" Target="../media/image236.svg"/><Relationship Id="rId41" Type="http://schemas.openxmlformats.org/officeDocument/2006/relationships/image" Target="../media/image248.svg"/><Relationship Id="rId54" Type="http://schemas.openxmlformats.org/officeDocument/2006/relationships/image" Target="../media/image261.png"/><Relationship Id="rId1" Type="http://schemas.openxmlformats.org/officeDocument/2006/relationships/slideLayout" Target="../slideLayouts/slideLayout29.xml"/><Relationship Id="rId6" Type="http://schemas.openxmlformats.org/officeDocument/2006/relationships/image" Target="../media/image213.png"/><Relationship Id="rId11" Type="http://schemas.openxmlformats.org/officeDocument/2006/relationships/image" Target="../media/image218.svg"/><Relationship Id="rId24" Type="http://schemas.openxmlformats.org/officeDocument/2006/relationships/image" Target="../media/image231.png"/><Relationship Id="rId32" Type="http://schemas.openxmlformats.org/officeDocument/2006/relationships/image" Target="../media/image239.png"/><Relationship Id="rId37" Type="http://schemas.openxmlformats.org/officeDocument/2006/relationships/image" Target="../media/image244.svg"/><Relationship Id="rId40" Type="http://schemas.openxmlformats.org/officeDocument/2006/relationships/image" Target="../media/image247.png"/><Relationship Id="rId45" Type="http://schemas.openxmlformats.org/officeDocument/2006/relationships/image" Target="../media/image252.svg"/><Relationship Id="rId53" Type="http://schemas.openxmlformats.org/officeDocument/2006/relationships/image" Target="../media/image260.svg"/><Relationship Id="rId5" Type="http://schemas.openxmlformats.org/officeDocument/2006/relationships/image" Target="../media/image212.svg"/><Relationship Id="rId15" Type="http://schemas.openxmlformats.org/officeDocument/2006/relationships/image" Target="../media/image222.svg"/><Relationship Id="rId23" Type="http://schemas.openxmlformats.org/officeDocument/2006/relationships/image" Target="../media/image230.svg"/><Relationship Id="rId28" Type="http://schemas.openxmlformats.org/officeDocument/2006/relationships/image" Target="../media/image235.png"/><Relationship Id="rId36" Type="http://schemas.openxmlformats.org/officeDocument/2006/relationships/image" Target="../media/image243.png"/><Relationship Id="rId49" Type="http://schemas.openxmlformats.org/officeDocument/2006/relationships/image" Target="../media/image256.svg"/><Relationship Id="rId10" Type="http://schemas.openxmlformats.org/officeDocument/2006/relationships/image" Target="../media/image217.png"/><Relationship Id="rId19" Type="http://schemas.openxmlformats.org/officeDocument/2006/relationships/image" Target="../media/image226.svg"/><Relationship Id="rId31" Type="http://schemas.openxmlformats.org/officeDocument/2006/relationships/image" Target="../media/image238.svg"/><Relationship Id="rId44" Type="http://schemas.openxmlformats.org/officeDocument/2006/relationships/image" Target="../media/image251.png"/><Relationship Id="rId52" Type="http://schemas.openxmlformats.org/officeDocument/2006/relationships/image" Target="../media/image259.png"/><Relationship Id="rId4" Type="http://schemas.openxmlformats.org/officeDocument/2006/relationships/image" Target="../media/image211.png"/><Relationship Id="rId9" Type="http://schemas.openxmlformats.org/officeDocument/2006/relationships/image" Target="../media/image216.svg"/><Relationship Id="rId14" Type="http://schemas.openxmlformats.org/officeDocument/2006/relationships/image" Target="../media/image221.png"/><Relationship Id="rId22" Type="http://schemas.openxmlformats.org/officeDocument/2006/relationships/image" Target="../media/image229.png"/><Relationship Id="rId27" Type="http://schemas.openxmlformats.org/officeDocument/2006/relationships/image" Target="../media/image234.svg"/><Relationship Id="rId30" Type="http://schemas.openxmlformats.org/officeDocument/2006/relationships/image" Target="../media/image237.png"/><Relationship Id="rId35" Type="http://schemas.openxmlformats.org/officeDocument/2006/relationships/image" Target="../media/image242.svg"/><Relationship Id="rId43" Type="http://schemas.openxmlformats.org/officeDocument/2006/relationships/image" Target="../media/image250.svg"/><Relationship Id="rId48" Type="http://schemas.openxmlformats.org/officeDocument/2006/relationships/image" Target="../media/image255.png"/><Relationship Id="rId8" Type="http://schemas.openxmlformats.org/officeDocument/2006/relationships/image" Target="../media/image215.png"/><Relationship Id="rId51" Type="http://schemas.openxmlformats.org/officeDocument/2006/relationships/image" Target="../media/image258.svg"/><Relationship Id="rId3" Type="http://schemas.openxmlformats.org/officeDocument/2006/relationships/image" Target="../media/image210.svg"/></Relationships>
</file>

<file path=ppt/slides/_rels/slide86.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png"/><Relationship Id="rId18" Type="http://schemas.openxmlformats.org/officeDocument/2006/relationships/image" Target="../media/image279.png"/><Relationship Id="rId26" Type="http://schemas.openxmlformats.org/officeDocument/2006/relationships/image" Target="../media/image287.png"/><Relationship Id="rId3" Type="http://schemas.openxmlformats.org/officeDocument/2006/relationships/image" Target="../media/image264.png"/><Relationship Id="rId21" Type="http://schemas.openxmlformats.org/officeDocument/2006/relationships/image" Target="../media/image282.png"/><Relationship Id="rId7" Type="http://schemas.openxmlformats.org/officeDocument/2006/relationships/image" Target="../media/image268.png"/><Relationship Id="rId12" Type="http://schemas.openxmlformats.org/officeDocument/2006/relationships/image" Target="../media/image273.png"/><Relationship Id="rId17" Type="http://schemas.openxmlformats.org/officeDocument/2006/relationships/image" Target="../media/image278.png"/><Relationship Id="rId25" Type="http://schemas.openxmlformats.org/officeDocument/2006/relationships/image" Target="../media/image286.png"/><Relationship Id="rId2" Type="http://schemas.openxmlformats.org/officeDocument/2006/relationships/image" Target="../media/image263.png"/><Relationship Id="rId16" Type="http://schemas.openxmlformats.org/officeDocument/2006/relationships/image" Target="../media/image277.png"/><Relationship Id="rId20" Type="http://schemas.openxmlformats.org/officeDocument/2006/relationships/image" Target="../media/image281.png"/><Relationship Id="rId1" Type="http://schemas.openxmlformats.org/officeDocument/2006/relationships/slideLayout" Target="../slideLayouts/slideLayout29.xml"/><Relationship Id="rId6" Type="http://schemas.openxmlformats.org/officeDocument/2006/relationships/image" Target="../media/image267.png"/><Relationship Id="rId11" Type="http://schemas.openxmlformats.org/officeDocument/2006/relationships/image" Target="../media/image272.png"/><Relationship Id="rId24" Type="http://schemas.openxmlformats.org/officeDocument/2006/relationships/image" Target="../media/image285.png"/><Relationship Id="rId5" Type="http://schemas.openxmlformats.org/officeDocument/2006/relationships/image" Target="../media/image266.png"/><Relationship Id="rId15" Type="http://schemas.openxmlformats.org/officeDocument/2006/relationships/image" Target="../media/image276.png"/><Relationship Id="rId23" Type="http://schemas.openxmlformats.org/officeDocument/2006/relationships/image" Target="../media/image284.png"/><Relationship Id="rId10" Type="http://schemas.openxmlformats.org/officeDocument/2006/relationships/image" Target="../media/image271.png"/><Relationship Id="rId19" Type="http://schemas.openxmlformats.org/officeDocument/2006/relationships/image" Target="../media/image280.png"/><Relationship Id="rId4" Type="http://schemas.openxmlformats.org/officeDocument/2006/relationships/image" Target="../media/image265.png"/><Relationship Id="rId9" Type="http://schemas.openxmlformats.org/officeDocument/2006/relationships/image" Target="../media/image270.png"/><Relationship Id="rId14" Type="http://schemas.openxmlformats.org/officeDocument/2006/relationships/image" Target="../media/image275.png"/><Relationship Id="rId22" Type="http://schemas.openxmlformats.org/officeDocument/2006/relationships/image" Target="../media/image283.png"/></Relationships>
</file>

<file path=ppt/slides/_rels/slide87.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63.png"/><Relationship Id="rId7" Type="http://schemas.openxmlformats.org/officeDocument/2006/relationships/image" Target="../media/image271.png"/><Relationship Id="rId2" Type="http://schemas.openxmlformats.org/officeDocument/2006/relationships/image" Target="../media/image272.png"/><Relationship Id="rId1" Type="http://schemas.openxmlformats.org/officeDocument/2006/relationships/slideLayout" Target="../slideLayouts/slideLayout29.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65.png"/><Relationship Id="rId9" Type="http://schemas.openxmlformats.org/officeDocument/2006/relationships/image" Target="../media/image273.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B78ED797-93D0-4E23-88E9-938E60DC552D}"/>
              </a:ext>
            </a:extLst>
          </p:cNvPr>
          <p:cNvPicPr>
            <a:picLocks noGrp="1" noChangeAspect="1"/>
          </p:cNvPicPr>
          <p:nvPr>
            <p:ph type="pic" sz="quarter" idx="20"/>
          </p:nvPr>
        </p:nvPicPr>
        <p:blipFill rotWithShape="1">
          <a:blip r:embed="rId2">
            <a:extLst>
              <a:ext uri="{28A0092B-C50C-407E-A947-70E740481C1C}">
                <a14:useLocalDpi xmlns:a14="http://schemas.microsoft.com/office/drawing/2010/main" val="0"/>
              </a:ext>
            </a:extLst>
          </a:blip>
          <a:srcRect l="30474"/>
          <a:stretch/>
        </p:blipFill>
        <p:spPr>
          <a:xfrm>
            <a:off x="0" y="1"/>
            <a:ext cx="7148285" cy="6858000"/>
          </a:xfrm>
        </p:spPr>
      </p:pic>
      <p:pic>
        <p:nvPicPr>
          <p:cNvPr id="2" name="Graphic 1">
            <a:extLst>
              <a:ext uri="{FF2B5EF4-FFF2-40B4-BE49-F238E27FC236}">
                <a16:creationId xmlns:a16="http://schemas.microsoft.com/office/drawing/2014/main" id="{19C07471-5FC7-4FCB-857E-963108A03A6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3207"/>
          <a:stretch/>
        </p:blipFill>
        <p:spPr>
          <a:xfrm>
            <a:off x="7148285" y="1025626"/>
            <a:ext cx="5043715" cy="5072976"/>
          </a:xfrm>
          <a:prstGeom prst="rect">
            <a:avLst/>
          </a:prstGeom>
        </p:spPr>
      </p:pic>
      <p:pic>
        <p:nvPicPr>
          <p:cNvPr id="14" name="Graphic 13">
            <a:extLst>
              <a:ext uri="{FF2B5EF4-FFF2-40B4-BE49-F238E27FC236}">
                <a16:creationId xmlns:a16="http://schemas.microsoft.com/office/drawing/2014/main" id="{5CE1C8CE-2152-4BC8-B9AA-3D6152F8D3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1362" y="0"/>
            <a:ext cx="6218981" cy="733122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9385" y="6223283"/>
            <a:ext cx="1730675" cy="367632"/>
          </a:xfrm>
          <a:prstGeom prst="rect">
            <a:avLst/>
          </a:prstGeom>
        </p:spPr>
      </p:pic>
      <p:sp>
        <p:nvSpPr>
          <p:cNvPr id="18" name="Rectangle 17">
            <a:extLst>
              <a:ext uri="{FF2B5EF4-FFF2-40B4-BE49-F238E27FC236}">
                <a16:creationId xmlns:a16="http://schemas.microsoft.com/office/drawing/2014/main" id="{C9546CBC-AD22-4CBB-B105-90D4A30B0405}"/>
              </a:ext>
            </a:extLst>
          </p:cNvPr>
          <p:cNvSpPr/>
          <p:nvPr/>
        </p:nvSpPr>
        <p:spPr>
          <a:xfrm>
            <a:off x="6787580" y="1972448"/>
            <a:ext cx="3146546" cy="1323439"/>
          </a:xfrm>
          <a:prstGeom prst="rect">
            <a:avLst/>
          </a:prstGeom>
        </p:spPr>
        <p:txBody>
          <a:bodyPr wrap="square">
            <a:spAutoFit/>
          </a:bodyPr>
          <a:lstStyle/>
          <a:p>
            <a:pPr algn="ctr" eaLnBrk="1" fontAlgn="auto" hangingPunct="1">
              <a:spcBef>
                <a:spcPts val="0"/>
              </a:spcBef>
              <a:spcAft>
                <a:spcPts val="0"/>
              </a:spcAft>
              <a:defRPr/>
            </a:pPr>
            <a:r>
              <a:rPr lang="en-US" sz="4000" b="1" dirty="0">
                <a:solidFill>
                  <a:schemeClr val="bg2"/>
                </a:solidFill>
                <a:latin typeface="Open Sans" panose="020B0606030504020204" pitchFamily="34" charset="0"/>
              </a:rPr>
              <a:t>TITLE GOES HERE</a:t>
            </a:r>
            <a:endParaRPr lang="tr-TR" sz="4000" b="1" dirty="0">
              <a:solidFill>
                <a:schemeClr val="bg2"/>
              </a:solidFill>
            </a:endParaRPr>
          </a:p>
        </p:txBody>
      </p:sp>
    </p:spTree>
    <p:extLst>
      <p:ext uri="{BB962C8B-B14F-4D97-AF65-F5344CB8AC3E}">
        <p14:creationId xmlns:p14="http://schemas.microsoft.com/office/powerpoint/2010/main" val="307892784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9B49E8C7-EFDF-4DE3-90A0-D167A32EAFE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9715" t="17999" r="13704" b="17999"/>
          <a:stretch/>
        </p:blipFill>
        <p:spPr>
          <a:xfrm>
            <a:off x="0" y="-1"/>
            <a:ext cx="12307888" cy="6858001"/>
          </a:xfrm>
        </p:spPr>
      </p:pic>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2" name="Rectangle 1">
            <a:extLst>
              <a:ext uri="{FF2B5EF4-FFF2-40B4-BE49-F238E27FC236}">
                <a16:creationId xmlns:a16="http://schemas.microsoft.com/office/drawing/2014/main" id="{427622C5-9AAE-48CA-8D9B-E5E9E710A57B}"/>
              </a:ext>
            </a:extLst>
          </p:cNvPr>
          <p:cNvSpPr/>
          <p:nvPr/>
        </p:nvSpPr>
        <p:spPr>
          <a:xfrm>
            <a:off x="-16042" y="1"/>
            <a:ext cx="12307888" cy="6857999"/>
          </a:xfrm>
          <a:prstGeom prst="rect">
            <a:avLst/>
          </a:prstGeom>
          <a:gradFill flip="none" rotWithShape="1">
            <a:gsLst>
              <a:gs pos="0">
                <a:schemeClr val="accent6"/>
              </a:gs>
              <a:gs pos="54000">
                <a:schemeClr val="accent6">
                  <a:alpha val="0"/>
                  <a:lumMod val="0"/>
                  <a:lumOff val="100000"/>
                </a:schemeClr>
              </a:gs>
              <a:gs pos="100000">
                <a:schemeClr val="bg2">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6" name="TextBox 9"/>
          <p:cNvSpPr txBox="1">
            <a:spLocks noChangeArrowheads="1"/>
          </p:cNvSpPr>
          <p:nvPr/>
        </p:nvSpPr>
        <p:spPr bwMode="auto">
          <a:xfrm>
            <a:off x="6474439" y="5523582"/>
            <a:ext cx="5289456" cy="107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defTabSz="1087438" eaLnBrk="1" fontAlgn="auto" hangingPunct="1">
              <a:lnSpc>
                <a:spcPct val="150000"/>
              </a:lnSpc>
              <a:spcBef>
                <a:spcPts val="0"/>
              </a:spcBef>
              <a:spcAft>
                <a:spcPts val="0"/>
              </a:spcAft>
              <a:defRPr/>
            </a:pPr>
            <a:r>
              <a:rPr lang="en-US" altLang="en-US" sz="1100" dirty="0">
                <a:solidFill>
                  <a:schemeClr val="bg1"/>
                </a:solidFill>
                <a:latin typeface="Open Sans Light" panose="020B0306030504020204" pitchFamily="34" charset="0"/>
              </a:rPr>
              <a:t>Assertively fabricate competitive manufactured products vis-a-vis equity invested catalysts for change. </a:t>
            </a:r>
            <a:r>
              <a:rPr lang="en-US" altLang="en-US" sz="1100" dirty="0" err="1">
                <a:solidFill>
                  <a:schemeClr val="bg1"/>
                </a:solidFill>
                <a:cs typeface="Open Sans" panose="020B0606030504020204" pitchFamily="34" charset="0"/>
              </a:rPr>
              <a:t>Energistically</a:t>
            </a:r>
            <a:r>
              <a:rPr lang="en-US" altLang="en-US" sz="1100" dirty="0">
                <a:solidFill>
                  <a:schemeClr val="bg1"/>
                </a:solidFill>
                <a:cs typeface="Open Sans" panose="020B0606030504020204" pitchFamily="34" charset="0"/>
              </a:rPr>
              <a:t> evolve granular data without team building solutions. Proactively foster 24/7 customer service and ethical convergence. </a:t>
            </a:r>
          </a:p>
          <a:p>
            <a:pPr defTabSz="1087438" eaLnBrk="1" fontAlgn="auto" hangingPunct="1">
              <a:lnSpc>
                <a:spcPct val="150000"/>
              </a:lnSpc>
              <a:spcBef>
                <a:spcPts val="0"/>
              </a:spcBef>
              <a:spcAft>
                <a:spcPts val="0"/>
              </a:spcAft>
              <a:defRPr/>
            </a:pPr>
            <a:endParaRPr lang="en-US" altLang="en-US" sz="1100" dirty="0">
              <a:solidFill>
                <a:schemeClr val="bg1"/>
              </a:solidFill>
              <a:latin typeface="Open Sans Light" panose="020B0306030504020204" pitchFamily="34" charset="0"/>
            </a:endParaRPr>
          </a:p>
        </p:txBody>
      </p:sp>
      <p:pic>
        <p:nvPicPr>
          <p:cNvPr id="6" name="Graphic 5">
            <a:extLst>
              <a:ext uri="{FF2B5EF4-FFF2-40B4-BE49-F238E27FC236}">
                <a16:creationId xmlns:a16="http://schemas.microsoft.com/office/drawing/2014/main" id="{950BA533-242C-48C4-92BA-C1CE6F95B11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3655" b="9367"/>
          <a:stretch/>
        </p:blipFill>
        <p:spPr>
          <a:xfrm flipH="1">
            <a:off x="-16042" y="3429000"/>
            <a:ext cx="6750528" cy="3429000"/>
          </a:xfrm>
          <a:prstGeom prst="rect">
            <a:avLst/>
          </a:prstGeom>
        </p:spPr>
      </p:pic>
      <p:sp>
        <p:nvSpPr>
          <p:cNvPr id="9" name="TextBox 8"/>
          <p:cNvSpPr txBox="1"/>
          <p:nvPr/>
        </p:nvSpPr>
        <p:spPr>
          <a:xfrm>
            <a:off x="428105" y="5886733"/>
            <a:ext cx="4035079" cy="646331"/>
          </a:xfrm>
          <a:prstGeom prst="rect">
            <a:avLst/>
          </a:prstGeom>
          <a:noFill/>
        </p:spPr>
        <p:txBody>
          <a:bodyPr wrap="none">
            <a:spAutoFit/>
          </a:bodyPr>
          <a:lstStyle/>
          <a:p>
            <a:pPr eaLnBrk="1" fontAlgn="auto" hangingPunct="1">
              <a:spcBef>
                <a:spcPts val="0"/>
              </a:spcBef>
              <a:spcAft>
                <a:spcPts val="0"/>
              </a:spcAft>
              <a:defRPr/>
            </a:pPr>
            <a:r>
              <a:rPr lang="en-US" sz="3600" b="1" dirty="0">
                <a:solidFill>
                  <a:schemeClr val="bg1"/>
                </a:solidFill>
                <a:latin typeface="Open Sans" panose="020B0606030504020204" pitchFamily="34" charset="0"/>
              </a:rPr>
              <a:t>Single Full Image </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73939" y="4130497"/>
            <a:ext cx="2117439" cy="1200329"/>
          </a:xfrm>
          <a:prstGeom prst="rect">
            <a:avLst/>
          </a:prstGeom>
          <a:noFill/>
        </p:spPr>
        <p:txBody>
          <a:bodyPr wrap="none">
            <a:spAutoFit/>
          </a:bodyPr>
          <a:lstStyle/>
          <a:p>
            <a:pPr eaLnBrk="1" fontAlgn="auto" hangingPunct="1">
              <a:spcBef>
                <a:spcPts val="0"/>
              </a:spcBef>
              <a:spcAft>
                <a:spcPts val="0"/>
              </a:spcAft>
              <a:defRPr/>
            </a:pPr>
            <a:r>
              <a:rPr lang="en-US" sz="3600" b="1" dirty="0">
                <a:solidFill>
                  <a:schemeClr val="accent1"/>
                </a:solidFill>
                <a:latin typeface="Open Sans" panose="020B0606030504020204" pitchFamily="34" charset="0"/>
              </a:rPr>
              <a:t>Our New</a:t>
            </a:r>
          </a:p>
          <a:p>
            <a:pPr eaLnBrk="1" fontAlgn="auto" hangingPunct="1">
              <a:spcBef>
                <a:spcPts val="0"/>
              </a:spcBef>
              <a:spcAft>
                <a:spcPts val="0"/>
              </a:spcAft>
              <a:defRPr/>
            </a:pPr>
            <a:r>
              <a:rPr lang="en-US" sz="3600" b="1" dirty="0">
                <a:solidFill>
                  <a:schemeClr val="accent1"/>
                </a:solidFill>
                <a:latin typeface="Open Sans" panose="020B0606030504020204" pitchFamily="34" charset="0"/>
              </a:rPr>
              <a:t>Portfolio</a:t>
            </a:r>
          </a:p>
        </p:txBody>
      </p:sp>
      <p:sp>
        <p:nvSpPr>
          <p:cNvPr id="14" name="TextBox 13"/>
          <p:cNvSpPr txBox="1"/>
          <p:nvPr/>
        </p:nvSpPr>
        <p:spPr>
          <a:xfrm>
            <a:off x="6009981" y="5330826"/>
            <a:ext cx="2081397" cy="770980"/>
          </a:xfrm>
          <a:prstGeom prst="rect">
            <a:avLst/>
          </a:prstGeom>
          <a:noFill/>
        </p:spPr>
        <p:txBody>
          <a:bodyPr wrap="square">
            <a:spAutoFit/>
          </a:bodyPr>
          <a:lstStyle/>
          <a:p>
            <a:pPr defTabSz="457383" eaLnBrk="1" fontAlgn="auto" hangingPunct="1">
              <a:spcBef>
                <a:spcPct val="20000"/>
              </a:spcBef>
              <a:spcAft>
                <a:spcPts val="0"/>
              </a:spcAft>
              <a:defRPr/>
            </a:pPr>
            <a:r>
              <a:rPr lang="en-US" sz="1050" dirty="0">
                <a:solidFill>
                  <a:schemeClr val="accent6">
                    <a:lumMod val="75000"/>
                  </a:schemeClr>
                </a:solidFill>
                <a:latin typeface="Open Sans Light" panose="020B0306030504020204" pitchFamily="34" charset="0"/>
              </a:rPr>
              <a:t>Assertively fabricate competitive manufactured products vis-a-vis equity invested catalysts </a:t>
            </a:r>
          </a:p>
          <a:p>
            <a:pPr defTabSz="457383" eaLnBrk="1" fontAlgn="auto" hangingPunct="1">
              <a:spcBef>
                <a:spcPct val="20000"/>
              </a:spcBef>
              <a:spcAft>
                <a:spcPts val="0"/>
              </a:spcAft>
              <a:defRPr/>
            </a:pPr>
            <a:r>
              <a:rPr lang="en-US" sz="1050" dirty="0">
                <a:solidFill>
                  <a:schemeClr val="accent6">
                    <a:lumMod val="75000"/>
                  </a:schemeClr>
                </a:solidFill>
                <a:latin typeface="Open Sans Light" panose="020B0306030504020204" pitchFamily="34" charset="0"/>
              </a:rPr>
              <a:t>for change. </a:t>
            </a:r>
          </a:p>
        </p:txBody>
      </p:sp>
      <p:sp>
        <p:nvSpPr>
          <p:cNvPr id="15" name="Rectangle 14"/>
          <p:cNvSpPr/>
          <p:nvPr/>
        </p:nvSpPr>
        <p:spPr>
          <a:xfrm>
            <a:off x="8235950" y="4191000"/>
            <a:ext cx="1616075" cy="1971309"/>
          </a:xfrm>
          <a:prstGeom prst="rect">
            <a:avLst/>
          </a:prstGeom>
        </p:spPr>
        <p:txBody>
          <a:bodyPr>
            <a:spAutoFit/>
          </a:bodyPr>
          <a:lstStyle/>
          <a:p>
            <a:pPr eaLnBrk="1" fontAlgn="auto" hangingPunct="1">
              <a:spcBef>
                <a:spcPts val="0"/>
              </a:spcBef>
              <a:spcAft>
                <a:spcPts val="0"/>
              </a:spcAft>
              <a:defRPr/>
            </a:pPr>
            <a:r>
              <a:rPr lang="en-US" dirty="0">
                <a:solidFill>
                  <a:schemeClr val="accent1"/>
                </a:solidFill>
                <a:latin typeface="+mj-lt"/>
                <a:ea typeface="Open Sans" panose="020B0606030504020204" pitchFamily="34" charset="0"/>
                <a:cs typeface="Open Sans" panose="020B0606030504020204" pitchFamily="34" charset="0"/>
              </a:rPr>
              <a:t>2020</a:t>
            </a:r>
          </a:p>
          <a:p>
            <a:pP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1050" dirty="0">
                <a:latin typeface="Open Sans Light" panose="020B0306030504020204" pitchFamily="34" charset="0"/>
              </a:rPr>
              <a:t>MARKETING TEAM WORK</a:t>
            </a:r>
          </a:p>
          <a:p>
            <a:pP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16" name="Rectangle 15"/>
          <p:cNvSpPr/>
          <p:nvPr/>
        </p:nvSpPr>
        <p:spPr>
          <a:xfrm>
            <a:off x="10133013" y="4191000"/>
            <a:ext cx="1616075" cy="1971309"/>
          </a:xfrm>
          <a:prstGeom prst="rect">
            <a:avLst/>
          </a:prstGeom>
        </p:spPr>
        <p:txBody>
          <a:bodyPr>
            <a:spAutoFit/>
          </a:bodyPr>
          <a:lstStyle/>
          <a:p>
            <a:pPr eaLnBrk="1" fontAlgn="auto" hangingPunct="1">
              <a:spcBef>
                <a:spcPts val="0"/>
              </a:spcBef>
              <a:spcAft>
                <a:spcPts val="0"/>
              </a:spcAft>
              <a:defRPr/>
            </a:pPr>
            <a:r>
              <a:rPr lang="en-US" dirty="0">
                <a:solidFill>
                  <a:schemeClr val="accent1"/>
                </a:solidFill>
                <a:latin typeface="+mj-lt"/>
                <a:ea typeface="Open Sans" panose="020B0606030504020204" pitchFamily="34" charset="0"/>
                <a:cs typeface="Open Sans" panose="020B0606030504020204" pitchFamily="34" charset="0"/>
              </a:rPr>
              <a:t>2021</a:t>
            </a:r>
          </a:p>
          <a:p>
            <a:pP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1050" dirty="0">
                <a:latin typeface="Open Sans Light" panose="020B0306030504020204" pitchFamily="34" charset="0"/>
              </a:rPr>
              <a:t>MARKETING TEAM WORK</a:t>
            </a:r>
          </a:p>
          <a:p>
            <a:pP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11" name="Freeform 1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pic>
        <p:nvPicPr>
          <p:cNvPr id="8" name="Picture Placeholder 7">
            <a:extLst>
              <a:ext uri="{FF2B5EF4-FFF2-40B4-BE49-F238E27FC236}">
                <a16:creationId xmlns:a16="http://schemas.microsoft.com/office/drawing/2014/main" id="{8553CFBE-2AAB-4A91-A377-6C02A17899B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808" r="2808"/>
          <a:stretch>
            <a:fillRect/>
          </a:stretch>
        </p:blipFill>
        <p:spPr/>
      </p:pic>
      <p:pic>
        <p:nvPicPr>
          <p:cNvPr id="17" name="Picture Placeholder 16">
            <a:extLst>
              <a:ext uri="{FF2B5EF4-FFF2-40B4-BE49-F238E27FC236}">
                <a16:creationId xmlns:a16="http://schemas.microsoft.com/office/drawing/2014/main" id="{4A22FEE6-0EB9-4894-8CBF-2D74D8A0D66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3989" r="39531"/>
          <a:stretch/>
        </p:blipFill>
        <p:spPr>
          <a:xfrm>
            <a:off x="5782160" y="53160"/>
            <a:ext cx="2309218" cy="3375840"/>
          </a:xfrm>
        </p:spPr>
      </p:pic>
      <p:pic>
        <p:nvPicPr>
          <p:cNvPr id="29" name="Picture Placeholder 28">
            <a:extLst>
              <a:ext uri="{FF2B5EF4-FFF2-40B4-BE49-F238E27FC236}">
                <a16:creationId xmlns:a16="http://schemas.microsoft.com/office/drawing/2014/main" id="{B20B204D-8507-4618-A75B-438524F0FB52}"/>
              </a:ext>
            </a:extLst>
          </p:cNvPr>
          <p:cNvPicPr>
            <a:picLocks noGrp="1" noChangeAspect="1"/>
          </p:cNvPicPr>
          <p:nvPr>
            <p:ph type="pic" sz="quarter" idx="12"/>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7845" r="7845"/>
          <a:stretch>
            <a:fillRect/>
          </a:stretch>
        </p:blipFill>
        <p:spPr/>
      </p:pic>
      <p:pic>
        <p:nvPicPr>
          <p:cNvPr id="21" name="Picture Placeholder 20">
            <a:extLst>
              <a:ext uri="{FF2B5EF4-FFF2-40B4-BE49-F238E27FC236}">
                <a16:creationId xmlns:a16="http://schemas.microsoft.com/office/drawing/2014/main" id="{5A2B942C-E452-4AE6-A14A-673B31482452}"/>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20622" r="20622"/>
          <a:stretch>
            <a:fillRect/>
          </a:stretch>
        </p:blipFill>
        <p:spPr/>
      </p:pic>
      <p:pic>
        <p:nvPicPr>
          <p:cNvPr id="37" name="Picture Placeholder 36">
            <a:extLst>
              <a:ext uri="{FF2B5EF4-FFF2-40B4-BE49-F238E27FC236}">
                <a16:creationId xmlns:a16="http://schemas.microsoft.com/office/drawing/2014/main" id="{7369A4CA-EA2A-47A0-BBAC-2D66C4D38EF3}"/>
              </a:ext>
            </a:extLst>
          </p:cNvPr>
          <p:cNvPicPr>
            <a:picLocks noGrp="1" noChangeAspect="1"/>
          </p:cNvPicPr>
          <p:nvPr>
            <p:ph type="pic" sz="quarter" idx="13"/>
          </p:nvPr>
        </p:nvPicPr>
        <p:blipFill rotWithShape="1">
          <a:blip r:embed="rId7">
            <a:extLst>
              <a:ext uri="{28A0092B-C50C-407E-A947-70E740481C1C}">
                <a14:useLocalDpi xmlns:a14="http://schemas.microsoft.com/office/drawing/2010/main" val="0"/>
              </a:ext>
            </a:extLst>
          </a:blip>
          <a:srcRect l="21925" r="21519"/>
          <a:stretch/>
        </p:blipFill>
        <p:spPr>
          <a:xfrm>
            <a:off x="3129512" y="3482160"/>
            <a:ext cx="2599481" cy="3290780"/>
          </a:xfrm>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0558224-B7BE-418C-B651-E55A37FE5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02" y="-266572"/>
            <a:ext cx="12223771" cy="14249143"/>
          </a:xfrm>
          <a:prstGeom prst="rect">
            <a:avLst/>
          </a:prstGeom>
        </p:spPr>
      </p:pic>
      <p:sp>
        <p:nvSpPr>
          <p:cNvPr id="14" name="Text Placeholder 14"/>
          <p:cNvSpPr txBox="1">
            <a:spLocks/>
          </p:cNvSpPr>
          <p:nvPr/>
        </p:nvSpPr>
        <p:spPr>
          <a:xfrm>
            <a:off x="935285" y="5151439"/>
            <a:ext cx="2991731" cy="350838"/>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2800"/>
              </a:lnSpc>
              <a:spcBef>
                <a:spcPts val="0"/>
              </a:spcBef>
              <a:spcAft>
                <a:spcPts val="0"/>
              </a:spcAft>
              <a:buFont typeface="Arial"/>
              <a:buNone/>
              <a:defRPr/>
            </a:pPr>
            <a:r>
              <a:rPr lang="en-US" sz="1800" b="1" dirty="0">
                <a:solidFill>
                  <a:schemeClr val="tx2"/>
                </a:solidFill>
                <a:latin typeface="Open Sans" panose="020B0606030504020204" pitchFamily="34" charset="0"/>
              </a:rPr>
              <a:t>Image Portfolio Name</a:t>
            </a:r>
          </a:p>
        </p:txBody>
      </p:sp>
      <p:sp>
        <p:nvSpPr>
          <p:cNvPr id="15" name="Text Placeholder 13"/>
          <p:cNvSpPr txBox="1">
            <a:spLocks/>
          </p:cNvSpPr>
          <p:nvPr/>
        </p:nvSpPr>
        <p:spPr>
          <a:xfrm>
            <a:off x="935286" y="5502276"/>
            <a:ext cx="2991730" cy="350838"/>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050" dirty="0">
                <a:solidFill>
                  <a:schemeClr val="accent5"/>
                </a:solidFill>
                <a:latin typeface="Open Sans Light" panose="020B0306030504020204" pitchFamily="34" charset="0"/>
              </a:rPr>
              <a:t>Biscuit oat cake carrot cake muffin jelly beans.</a:t>
            </a:r>
          </a:p>
          <a:p>
            <a:pPr fontAlgn="auto">
              <a:spcAft>
                <a:spcPts val="0"/>
              </a:spcAft>
              <a:defRPr/>
            </a:pPr>
            <a:endParaRPr lang="en-US" sz="900" dirty="0">
              <a:solidFill>
                <a:schemeClr val="bg1">
                  <a:lumMod val="75000"/>
                </a:schemeClr>
              </a:solidFill>
              <a:ea typeface="Lato" charset="0"/>
              <a:cs typeface="Lato" charset="0"/>
            </a:endParaRPr>
          </a:p>
        </p:txBody>
      </p:sp>
      <p:sp>
        <p:nvSpPr>
          <p:cNvPr id="16" name="Text Placeholder 14"/>
          <p:cNvSpPr txBox="1">
            <a:spLocks/>
          </p:cNvSpPr>
          <p:nvPr/>
        </p:nvSpPr>
        <p:spPr>
          <a:xfrm>
            <a:off x="4511675" y="5151438"/>
            <a:ext cx="4854575" cy="8096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2800"/>
              </a:lnSpc>
              <a:spcBef>
                <a:spcPts val="0"/>
              </a:spcBef>
              <a:spcAft>
                <a:spcPts val="0"/>
              </a:spcAft>
              <a:buFont typeface="Arial"/>
              <a:buNone/>
              <a:defRPr/>
            </a:pPr>
            <a:r>
              <a:rPr lang="en-US" sz="1800" b="1" dirty="0">
                <a:solidFill>
                  <a:schemeClr val="tx2"/>
                </a:solidFill>
                <a:latin typeface="Open Sans" panose="020B0606030504020204" pitchFamily="34" charset="0"/>
              </a:rPr>
              <a:t>Image Portfolio Name</a:t>
            </a:r>
          </a:p>
        </p:txBody>
      </p:sp>
      <p:sp>
        <p:nvSpPr>
          <p:cNvPr id="17" name="Text Placeholder 13"/>
          <p:cNvSpPr txBox="1">
            <a:spLocks/>
          </p:cNvSpPr>
          <p:nvPr/>
        </p:nvSpPr>
        <p:spPr>
          <a:xfrm>
            <a:off x="4511675" y="5502275"/>
            <a:ext cx="3698875" cy="373063"/>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None/>
              <a:defRPr/>
            </a:pPr>
            <a:r>
              <a:rPr lang="en-US" sz="1050" dirty="0">
                <a:solidFill>
                  <a:schemeClr val="accent5"/>
                </a:solidFill>
                <a:latin typeface="Open Sans Light" panose="020B0306030504020204" pitchFamily="34" charset="0"/>
              </a:rPr>
              <a:t>Biscuit oat cake carrot cake muffin jelly beans.</a:t>
            </a:r>
          </a:p>
          <a:p>
            <a:pPr fontAlgn="auto">
              <a:spcAft>
                <a:spcPts val="0"/>
              </a:spcAft>
              <a:defRPr/>
            </a:pPr>
            <a:endParaRPr lang="en-US" sz="900" dirty="0">
              <a:solidFill>
                <a:schemeClr val="bg1">
                  <a:lumMod val="75000"/>
                </a:schemeClr>
              </a:solidFill>
              <a:ea typeface="Lato" charset="0"/>
              <a:cs typeface="Lato" charset="0"/>
            </a:endParaRPr>
          </a:p>
        </p:txBody>
      </p:sp>
      <p:sp>
        <p:nvSpPr>
          <p:cNvPr id="18" name="Text Placeholder 14"/>
          <p:cNvSpPr txBox="1">
            <a:spLocks/>
          </p:cNvSpPr>
          <p:nvPr/>
        </p:nvSpPr>
        <p:spPr>
          <a:xfrm>
            <a:off x="8014697" y="5151438"/>
            <a:ext cx="4856163" cy="8096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2800"/>
              </a:lnSpc>
              <a:spcBef>
                <a:spcPts val="0"/>
              </a:spcBef>
              <a:spcAft>
                <a:spcPts val="0"/>
              </a:spcAft>
              <a:buNone/>
              <a:defRPr/>
            </a:pPr>
            <a:r>
              <a:rPr lang="en-US" sz="1800" b="1" dirty="0">
                <a:solidFill>
                  <a:schemeClr val="tx2"/>
                </a:solidFill>
                <a:latin typeface="Open Sans" panose="020B0606030504020204" pitchFamily="34" charset="0"/>
              </a:rPr>
              <a:t>Image Portfolio Name</a:t>
            </a:r>
          </a:p>
        </p:txBody>
      </p:sp>
      <p:sp>
        <p:nvSpPr>
          <p:cNvPr id="19" name="Text Placeholder 13"/>
          <p:cNvSpPr txBox="1">
            <a:spLocks/>
          </p:cNvSpPr>
          <p:nvPr/>
        </p:nvSpPr>
        <p:spPr>
          <a:xfrm>
            <a:off x="8014697" y="5502275"/>
            <a:ext cx="3700463" cy="373063"/>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050" dirty="0">
                <a:solidFill>
                  <a:schemeClr val="accent5"/>
                </a:solidFill>
                <a:latin typeface="Open Sans Light" panose="020B0306030504020204" pitchFamily="34" charset="0"/>
              </a:rPr>
              <a:t>Biscuit oat cake carrot cake muffin jelly beans.</a:t>
            </a:r>
          </a:p>
          <a:p>
            <a:pPr fontAlgn="auto">
              <a:spcAft>
                <a:spcPts val="0"/>
              </a:spcAft>
              <a:defRPr/>
            </a:pPr>
            <a:endParaRPr lang="en-US" sz="900" dirty="0">
              <a:solidFill>
                <a:schemeClr val="bg1">
                  <a:lumMod val="75000"/>
                </a:schemeClr>
              </a:solidFill>
              <a:ea typeface="Lato" charset="0"/>
              <a:cs typeface="Lato" charset="0"/>
            </a:endParaRPr>
          </a:p>
        </p:txBody>
      </p:sp>
      <p:sp>
        <p:nvSpPr>
          <p:cNvPr id="21"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Work Portfolio</a:t>
            </a:r>
          </a:p>
        </p:txBody>
      </p:sp>
      <p:sp>
        <p:nvSpPr>
          <p:cNvPr id="22"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pic>
        <p:nvPicPr>
          <p:cNvPr id="8" name="Picture Placeholder 7">
            <a:extLst>
              <a:ext uri="{FF2B5EF4-FFF2-40B4-BE49-F238E27FC236}">
                <a16:creationId xmlns:a16="http://schemas.microsoft.com/office/drawing/2014/main" id="{5F175ECF-31AB-42FA-89A2-F1AB34AA7A4C}"/>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6436" b="16436"/>
          <a:stretch>
            <a:fillRect/>
          </a:stretch>
        </p:blipFill>
        <p:spPr>
          <a:xfrm>
            <a:off x="992626" y="1965533"/>
            <a:ext cx="3034251" cy="3055200"/>
          </a:xfrm>
        </p:spPr>
      </p:pic>
      <p:pic>
        <p:nvPicPr>
          <p:cNvPr id="12" name="Picture Placeholder 11">
            <a:extLst>
              <a:ext uri="{FF2B5EF4-FFF2-40B4-BE49-F238E27FC236}">
                <a16:creationId xmlns:a16="http://schemas.microsoft.com/office/drawing/2014/main" id="{D58E0851-0A4D-439E-AF75-742BD2586A56}"/>
              </a:ext>
            </a:extLst>
          </p:cNvPr>
          <p:cNvPicPr>
            <a:picLocks noGrp="1" noChangeAspect="1"/>
          </p:cNvPicPr>
          <p:nvPr>
            <p:ph type="pic" sz="quarter" idx="30"/>
          </p:nvPr>
        </p:nvPicPr>
        <p:blipFill>
          <a:blip r:embed="rId4" cstate="print">
            <a:extLst>
              <a:ext uri="{28A0092B-C50C-407E-A947-70E740481C1C}">
                <a14:useLocalDpi xmlns:a14="http://schemas.microsoft.com/office/drawing/2010/main" val="0"/>
              </a:ext>
            </a:extLst>
          </a:blip>
          <a:srcRect l="16916" r="16916"/>
          <a:stretch>
            <a:fillRect/>
          </a:stretch>
        </p:blipFill>
        <p:spPr>
          <a:xfrm>
            <a:off x="4559254" y="1965533"/>
            <a:ext cx="3034251" cy="3055200"/>
          </a:xfrm>
        </p:spPr>
      </p:pic>
      <p:pic>
        <p:nvPicPr>
          <p:cNvPr id="25" name="Picture Placeholder 24">
            <a:extLst>
              <a:ext uri="{FF2B5EF4-FFF2-40B4-BE49-F238E27FC236}">
                <a16:creationId xmlns:a16="http://schemas.microsoft.com/office/drawing/2014/main" id="{DDC5BFBF-FDD1-46EE-98BE-C71FCF61779E}"/>
              </a:ext>
            </a:extLst>
          </p:cNvPr>
          <p:cNvPicPr>
            <a:picLocks noGrp="1" noChangeAspect="1"/>
          </p:cNvPicPr>
          <p:nvPr>
            <p:ph type="pic" sz="quarter" idx="31"/>
          </p:nvPr>
        </p:nvPicPr>
        <p:blipFill>
          <a:blip r:embed="rId5" cstate="print">
            <a:extLst>
              <a:ext uri="{28A0092B-C50C-407E-A947-70E740481C1C}">
                <a14:useLocalDpi xmlns:a14="http://schemas.microsoft.com/office/drawing/2010/main" val="0"/>
              </a:ext>
            </a:extLst>
          </a:blip>
          <a:srcRect t="16428" b="16428"/>
          <a:stretch>
            <a:fillRect/>
          </a:stretch>
        </p:blipFill>
        <p:spPr>
          <a:xfrm>
            <a:off x="8125882" y="1965532"/>
            <a:ext cx="3034251" cy="3055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639C8D-A7F0-449C-9E48-3787FF147E8B}"/>
              </a:ext>
            </a:extLst>
          </p:cNvPr>
          <p:cNvSpPr txBox="1">
            <a:spLocks/>
          </p:cNvSpPr>
          <p:nvPr/>
        </p:nvSpPr>
        <p:spPr>
          <a:xfrm>
            <a:off x="6990519" y="2659559"/>
            <a:ext cx="4250729"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dirty="0">
                <a:solidFill>
                  <a:schemeClr val="bg1"/>
                </a:solidFill>
              </a:rPr>
              <a:t>02- The team</a:t>
            </a:r>
          </a:p>
        </p:txBody>
      </p:sp>
      <p:grpSp>
        <p:nvGrpSpPr>
          <p:cNvPr id="12" name="Group 11">
            <a:extLst>
              <a:ext uri="{FF2B5EF4-FFF2-40B4-BE49-F238E27FC236}">
                <a16:creationId xmlns:a16="http://schemas.microsoft.com/office/drawing/2014/main" id="{BB4EDB65-451A-443B-ADF9-EA54C0EF9BFF}"/>
              </a:ext>
            </a:extLst>
          </p:cNvPr>
          <p:cNvGrpSpPr/>
          <p:nvPr/>
        </p:nvGrpSpPr>
        <p:grpSpPr>
          <a:xfrm>
            <a:off x="5670958" y="3000050"/>
            <a:ext cx="838200" cy="76200"/>
            <a:chOff x="3244850" y="3002280"/>
            <a:chExt cx="1752600" cy="152400"/>
          </a:xfrm>
          <a:solidFill>
            <a:schemeClr val="accent3"/>
          </a:solidFill>
        </p:grpSpPr>
        <p:sp>
          <p:nvSpPr>
            <p:cNvPr id="13" name="Rectangle 12">
              <a:extLst>
                <a:ext uri="{FF2B5EF4-FFF2-40B4-BE49-F238E27FC236}">
                  <a16:creationId xmlns:a16="http://schemas.microsoft.com/office/drawing/2014/main" id="{0255507C-AC68-4F5F-A287-4BCAF86C5085}"/>
                </a:ext>
              </a:extLst>
            </p:cNvPr>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32A02F-AB57-44B9-A965-6FCF16C54D74}"/>
                </a:ext>
              </a:extLst>
            </p:cNvPr>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7331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22"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Awesome Team Work</a:t>
            </a:r>
          </a:p>
        </p:txBody>
      </p:sp>
      <p:sp>
        <p:nvSpPr>
          <p:cNvPr id="23"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sp>
        <p:nvSpPr>
          <p:cNvPr id="20" name="Rectangle 19"/>
          <p:cNvSpPr/>
          <p:nvPr/>
        </p:nvSpPr>
        <p:spPr>
          <a:xfrm>
            <a:off x="3935555" y="4103048"/>
            <a:ext cx="1828800" cy="1809726"/>
          </a:xfrm>
          <a:prstGeom prst="rect">
            <a:avLst/>
          </a:prstGeom>
        </p:spPr>
        <p:txBody>
          <a:bodyPr>
            <a:spAutoFit/>
          </a:bodyPr>
          <a:lstStyle/>
          <a:p>
            <a:pPr algn="ctr" eaLnBrk="1" fontAlgn="auto" hangingPunct="1">
              <a:spcBef>
                <a:spcPts val="0"/>
              </a:spcBef>
              <a:spcAft>
                <a:spcPts val="0"/>
              </a:spcAft>
              <a:defRPr/>
            </a:pPr>
            <a:r>
              <a:rPr lang="en-US" b="1" dirty="0">
                <a:solidFill>
                  <a:schemeClr val="accent1"/>
                </a:solidFill>
                <a:latin typeface="Open Sans" panose="020B0606030504020204" pitchFamily="34" charset="0"/>
              </a:rPr>
              <a:t>Peter Parker</a:t>
            </a:r>
          </a:p>
          <a:p>
            <a:pPr algn="ct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b="1" dirty="0">
                <a:latin typeface="Open Sans Light" panose="020B0306030504020204" pitchFamily="34" charset="0"/>
              </a:rPr>
              <a:t>MARKETER</a:t>
            </a:r>
          </a:p>
          <a:p>
            <a:pPr algn="ct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algn="ct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24" name="Rectangle 23"/>
          <p:cNvSpPr/>
          <p:nvPr/>
        </p:nvSpPr>
        <p:spPr>
          <a:xfrm>
            <a:off x="6394427" y="4102099"/>
            <a:ext cx="1828800" cy="1809726"/>
          </a:xfrm>
          <a:prstGeom prst="rect">
            <a:avLst/>
          </a:prstGeom>
        </p:spPr>
        <p:txBody>
          <a:bodyPr>
            <a:spAutoFit/>
          </a:bodyPr>
          <a:lstStyle/>
          <a:p>
            <a:pPr algn="ctr" eaLnBrk="1" fontAlgn="auto" hangingPunct="1">
              <a:spcBef>
                <a:spcPts val="0"/>
              </a:spcBef>
              <a:spcAft>
                <a:spcPts val="0"/>
              </a:spcAft>
              <a:defRPr/>
            </a:pPr>
            <a:r>
              <a:rPr lang="en-US" b="1" dirty="0">
                <a:solidFill>
                  <a:schemeClr val="accent1"/>
                </a:solidFill>
                <a:latin typeface="Open Sans" panose="020B0606030504020204" pitchFamily="34" charset="0"/>
              </a:rPr>
              <a:t>Peter Parker</a:t>
            </a:r>
          </a:p>
          <a:p>
            <a:pPr algn="ct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b="1" dirty="0">
                <a:latin typeface="Open Sans Light" panose="020B0306030504020204" pitchFamily="34" charset="0"/>
              </a:rPr>
              <a:t>CONSULTANT</a:t>
            </a:r>
          </a:p>
          <a:p>
            <a:pPr algn="ct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algn="ct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25" name="Rectangle 24"/>
          <p:cNvSpPr/>
          <p:nvPr/>
        </p:nvSpPr>
        <p:spPr>
          <a:xfrm>
            <a:off x="8885144" y="4103048"/>
            <a:ext cx="1828800" cy="1809726"/>
          </a:xfrm>
          <a:prstGeom prst="rect">
            <a:avLst/>
          </a:prstGeom>
        </p:spPr>
        <p:txBody>
          <a:bodyPr>
            <a:spAutoFit/>
          </a:bodyPr>
          <a:lstStyle/>
          <a:p>
            <a:pPr algn="ctr" eaLnBrk="1" fontAlgn="auto" hangingPunct="1">
              <a:spcBef>
                <a:spcPts val="0"/>
              </a:spcBef>
              <a:spcAft>
                <a:spcPts val="0"/>
              </a:spcAft>
              <a:defRPr/>
            </a:pPr>
            <a:r>
              <a:rPr lang="en-US" b="1" dirty="0">
                <a:solidFill>
                  <a:schemeClr val="accent1"/>
                </a:solidFill>
                <a:latin typeface="Open Sans" panose="020B0606030504020204" pitchFamily="34" charset="0"/>
              </a:rPr>
              <a:t>Peter Parker</a:t>
            </a:r>
          </a:p>
          <a:p>
            <a:pPr algn="ct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b="1" dirty="0">
                <a:latin typeface="Open Sans Light" panose="020B0306030504020204" pitchFamily="34" charset="0"/>
              </a:rPr>
              <a:t>ASSISTANT</a:t>
            </a:r>
          </a:p>
          <a:p>
            <a:pPr algn="ct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algn="ct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sp>
        <p:nvSpPr>
          <p:cNvPr id="19" name="Rectangle 18">
            <a:extLst>
              <a:ext uri="{FF2B5EF4-FFF2-40B4-BE49-F238E27FC236}">
                <a16:creationId xmlns:a16="http://schemas.microsoft.com/office/drawing/2014/main" id="{141E5349-F5BF-4A17-9FE7-B2FE3587FDCF}"/>
              </a:ext>
            </a:extLst>
          </p:cNvPr>
          <p:cNvSpPr/>
          <p:nvPr/>
        </p:nvSpPr>
        <p:spPr>
          <a:xfrm>
            <a:off x="1543100" y="4102099"/>
            <a:ext cx="1828800" cy="1809726"/>
          </a:xfrm>
          <a:prstGeom prst="rect">
            <a:avLst/>
          </a:prstGeom>
        </p:spPr>
        <p:txBody>
          <a:bodyPr>
            <a:spAutoFit/>
          </a:bodyPr>
          <a:lstStyle/>
          <a:p>
            <a:pPr algn="ctr" eaLnBrk="1" fontAlgn="auto" hangingPunct="1">
              <a:spcBef>
                <a:spcPts val="0"/>
              </a:spcBef>
              <a:spcAft>
                <a:spcPts val="0"/>
              </a:spcAft>
              <a:defRPr/>
            </a:pPr>
            <a:r>
              <a:rPr lang="en-US" b="1" dirty="0">
                <a:solidFill>
                  <a:schemeClr val="accent1"/>
                </a:solidFill>
                <a:latin typeface="Open Sans" panose="020B0606030504020204" pitchFamily="34" charset="0"/>
              </a:rPr>
              <a:t>Peter Parker</a:t>
            </a:r>
          </a:p>
          <a:p>
            <a:pPr algn="ctr" eaLnBrk="1" fontAlgn="auto" hangingPunct="1">
              <a:spcBef>
                <a:spcPts val="0"/>
              </a:spcBef>
              <a:spcAft>
                <a:spcPts val="0"/>
              </a:spcAft>
              <a:defRPr/>
            </a:pPr>
            <a:endParaRPr lang="en-US" sz="900" b="1" dirty="0">
              <a:solidFill>
                <a:schemeClr val="tx1">
                  <a:lumMod val="65000"/>
                  <a:lumOff val="3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b="1" dirty="0">
                <a:latin typeface="Open Sans Light" panose="020B0306030504020204" pitchFamily="34" charset="0"/>
              </a:rPr>
              <a:t>MARKETER</a:t>
            </a:r>
          </a:p>
          <a:p>
            <a:pPr algn="ctr" eaLnBrk="1" fontAlgn="auto" hangingPunct="1">
              <a:spcBef>
                <a:spcPts val="0"/>
              </a:spcBef>
              <a:spcAft>
                <a:spcPts val="0"/>
              </a:spcAft>
              <a:defRPr/>
            </a:pPr>
            <a:endParaRPr lang="en-US" sz="900" dirty="0">
              <a:solidFill>
                <a:schemeClr val="bg1">
                  <a:lumMod val="65000"/>
                </a:schemeClr>
              </a:solidFill>
              <a:latin typeface="+mn-lt"/>
              <a:ea typeface="Open Sans" panose="020B0606030504020204" pitchFamily="34" charset="0"/>
              <a:cs typeface="Open Sans" panose="020B0606030504020204" pitchFamily="34" charset="0"/>
            </a:endParaRPr>
          </a:p>
          <a:p>
            <a:pPr algn="ctr" defTabSz="457383" eaLnBrk="1" fontAlgn="auto" hangingPunct="1">
              <a:spcBef>
                <a:spcPct val="20000"/>
              </a:spcBef>
              <a:spcAft>
                <a:spcPts val="0"/>
              </a:spcAft>
              <a:defRPr/>
            </a:pPr>
            <a:r>
              <a:rPr lang="en-US" sz="1050" dirty="0" err="1">
                <a:solidFill>
                  <a:schemeClr val="accent6">
                    <a:lumMod val="75000"/>
                  </a:schemeClr>
                </a:solidFill>
                <a:latin typeface="Open Sans Light" panose="020B0306030504020204" pitchFamily="34" charset="0"/>
              </a:rPr>
              <a:t>Energistically</a:t>
            </a:r>
            <a:r>
              <a:rPr lang="en-US" sz="1050" dirty="0">
                <a:solidFill>
                  <a:schemeClr val="accent6">
                    <a:lumMod val="75000"/>
                  </a:schemeClr>
                </a:solidFill>
                <a:latin typeface="Open Sans Light" panose="020B0306030504020204" pitchFamily="34" charset="0"/>
              </a:rPr>
              <a:t> evolve granular data without team building solutions. Proactively foster 24/7 customer service and ethical convergence. </a:t>
            </a:r>
          </a:p>
        </p:txBody>
      </p:sp>
      <p:pic>
        <p:nvPicPr>
          <p:cNvPr id="6" name="Picture Placeholder 5">
            <a:extLst>
              <a:ext uri="{FF2B5EF4-FFF2-40B4-BE49-F238E27FC236}">
                <a16:creationId xmlns:a16="http://schemas.microsoft.com/office/drawing/2014/main" id="{6CC0512D-39BE-4F47-B6AA-A93D02254E97}"/>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457" t="7298" r="457" b="26094"/>
          <a:stretch/>
        </p:blipFill>
        <p:spPr>
          <a:xfrm>
            <a:off x="1540938" y="2060829"/>
            <a:ext cx="1830962" cy="1828800"/>
          </a:xfrm>
        </p:spPr>
      </p:pic>
      <p:sp>
        <p:nvSpPr>
          <p:cNvPr id="30" name="Rectangle: Rounded Corners 29">
            <a:extLst>
              <a:ext uri="{FF2B5EF4-FFF2-40B4-BE49-F238E27FC236}">
                <a16:creationId xmlns:a16="http://schemas.microsoft.com/office/drawing/2014/main" id="{3792C67E-3864-49AD-B58A-070706847533}"/>
              </a:ext>
            </a:extLst>
          </p:cNvPr>
          <p:cNvSpPr/>
          <p:nvPr/>
        </p:nvSpPr>
        <p:spPr>
          <a:xfrm>
            <a:off x="1538796" y="2060575"/>
            <a:ext cx="1828800" cy="183197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79A8C19B-43F3-4FE6-A110-3A673DC7DA82}"/>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6634" r="16634"/>
          <a:stretch>
            <a:fillRect/>
          </a:stretch>
        </p:blipFill>
        <p:spPr/>
      </p:pic>
      <p:pic>
        <p:nvPicPr>
          <p:cNvPr id="28" name="Picture Placeholder 27">
            <a:extLst>
              <a:ext uri="{FF2B5EF4-FFF2-40B4-BE49-F238E27FC236}">
                <a16:creationId xmlns:a16="http://schemas.microsoft.com/office/drawing/2014/main" id="{7E9BF36B-A6C3-4EDB-B028-02303207F76F}"/>
              </a:ext>
            </a:extLst>
          </p:cNvPr>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l="16641" r="16641"/>
          <a:stretch>
            <a:fillRect/>
          </a:stretch>
        </p:blipFill>
        <p:spPr/>
      </p:pic>
      <p:pic>
        <p:nvPicPr>
          <p:cNvPr id="36" name="Picture Placeholder 35">
            <a:extLst>
              <a:ext uri="{FF2B5EF4-FFF2-40B4-BE49-F238E27FC236}">
                <a16:creationId xmlns:a16="http://schemas.microsoft.com/office/drawing/2014/main" id="{52ABA9D0-FFC0-4929-BC0E-7C57C87C302F}"/>
              </a:ext>
            </a:extLst>
          </p:cNvPr>
          <p:cNvPicPr>
            <a:picLocks noGrp="1" noChangeAspect="1"/>
          </p:cNvPicPr>
          <p:nvPr>
            <p:ph type="pic" sz="quarter" idx="17"/>
          </p:nvPr>
        </p:nvPicPr>
        <p:blipFill rotWithShape="1">
          <a:blip r:embed="rId5" cstate="print">
            <a:extLst>
              <a:ext uri="{28A0092B-C50C-407E-A947-70E740481C1C}">
                <a14:useLocalDpi xmlns:a14="http://schemas.microsoft.com/office/drawing/2010/main" val="0"/>
              </a:ext>
            </a:extLst>
          </a:blip>
          <a:srcRect l="23444" t="17547" r="14399" b="-349"/>
          <a:stretch/>
        </p:blipFill>
        <p:spPr>
          <a:xfrm>
            <a:off x="8913812" y="2060829"/>
            <a:ext cx="1830962" cy="1828800"/>
          </a:xfrm>
        </p:spPr>
      </p:pic>
      <p:sp>
        <p:nvSpPr>
          <p:cNvPr id="37" name="Rectangle: Rounded Corners 29">
            <a:extLst>
              <a:ext uri="{FF2B5EF4-FFF2-40B4-BE49-F238E27FC236}">
                <a16:creationId xmlns:a16="http://schemas.microsoft.com/office/drawing/2014/main" id="{390CCEE7-B4E7-44BB-ADC2-F31D0140728C}"/>
              </a:ext>
            </a:extLst>
          </p:cNvPr>
          <p:cNvSpPr/>
          <p:nvPr/>
        </p:nvSpPr>
        <p:spPr>
          <a:xfrm>
            <a:off x="3931124" y="2063146"/>
            <a:ext cx="1828800" cy="183197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29">
            <a:extLst>
              <a:ext uri="{FF2B5EF4-FFF2-40B4-BE49-F238E27FC236}">
                <a16:creationId xmlns:a16="http://schemas.microsoft.com/office/drawing/2014/main" id="{B26FFA59-8ECE-4CF8-A5B5-E55197041A70}"/>
              </a:ext>
            </a:extLst>
          </p:cNvPr>
          <p:cNvSpPr/>
          <p:nvPr/>
        </p:nvSpPr>
        <p:spPr>
          <a:xfrm>
            <a:off x="6426892" y="2057652"/>
            <a:ext cx="1828800" cy="183197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29">
            <a:extLst>
              <a:ext uri="{FF2B5EF4-FFF2-40B4-BE49-F238E27FC236}">
                <a16:creationId xmlns:a16="http://schemas.microsoft.com/office/drawing/2014/main" id="{ED3C1B8C-AD08-4F31-BBC9-D3BF247FCBFA}"/>
              </a:ext>
            </a:extLst>
          </p:cNvPr>
          <p:cNvSpPr/>
          <p:nvPr/>
        </p:nvSpPr>
        <p:spPr>
          <a:xfrm>
            <a:off x="8923515" y="2057651"/>
            <a:ext cx="1828800" cy="183197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6AF014-A700-49E9-875B-5A199076C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7" y="-266572"/>
            <a:ext cx="12223771" cy="14249143"/>
          </a:xfrm>
          <a:prstGeom prst="rect">
            <a:avLst/>
          </a:prstGeom>
        </p:spPr>
      </p:pic>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7" name="TextBox 6"/>
          <p:cNvSpPr txBox="1"/>
          <p:nvPr/>
        </p:nvSpPr>
        <p:spPr>
          <a:xfrm>
            <a:off x="3833104" y="2821672"/>
            <a:ext cx="4525791" cy="646331"/>
          </a:xfrm>
          <a:prstGeom prst="rect">
            <a:avLst/>
          </a:prstGeom>
          <a:noFill/>
        </p:spPr>
        <p:txBody>
          <a:bodyPr wrap="none">
            <a:spAutoFit/>
          </a:bodyPr>
          <a:lstStyle/>
          <a:p>
            <a:pPr algn="ctr" eaLnBrk="1" fontAlgn="auto" hangingPunct="1">
              <a:spcBef>
                <a:spcPts val="0"/>
              </a:spcBef>
              <a:spcAft>
                <a:spcPts val="0"/>
              </a:spcAft>
              <a:defRPr/>
            </a:pPr>
            <a:r>
              <a:rPr lang="en-US" sz="3600" b="1" dirty="0">
                <a:solidFill>
                  <a:schemeClr val="accent1"/>
                </a:solidFill>
                <a:latin typeface="Open Sans" panose="020B0606030504020204" pitchFamily="34" charset="0"/>
              </a:rPr>
              <a:t>Alexandra Daddario</a:t>
            </a:r>
          </a:p>
        </p:txBody>
      </p:sp>
      <p:sp>
        <p:nvSpPr>
          <p:cNvPr id="8" name="TextBox 7"/>
          <p:cNvSpPr txBox="1"/>
          <p:nvPr/>
        </p:nvSpPr>
        <p:spPr>
          <a:xfrm>
            <a:off x="3316233" y="3402013"/>
            <a:ext cx="5559535" cy="415498"/>
          </a:xfrm>
          <a:prstGeom prst="rect">
            <a:avLst/>
          </a:prstGeom>
          <a:noFill/>
        </p:spPr>
        <p:txBody>
          <a:bodyPr wrap="none">
            <a:spAutoFit/>
          </a:bodyPr>
          <a:lstStyle/>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Assertively fabricate competitive manufactured products vis-a-vis equity invested catalysts </a:t>
            </a: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for change. </a:t>
            </a:r>
          </a:p>
        </p:txBody>
      </p:sp>
      <p:sp>
        <p:nvSpPr>
          <p:cNvPr id="369" name="Oval 368"/>
          <p:cNvSpPr/>
          <p:nvPr/>
        </p:nvSpPr>
        <p:spPr>
          <a:xfrm>
            <a:off x="3211513"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65%</a:t>
            </a:r>
          </a:p>
        </p:txBody>
      </p:sp>
      <p:sp>
        <p:nvSpPr>
          <p:cNvPr id="370" name="Arc 369"/>
          <p:cNvSpPr/>
          <p:nvPr/>
        </p:nvSpPr>
        <p:spPr>
          <a:xfrm>
            <a:off x="3211513" y="4225925"/>
            <a:ext cx="1016000" cy="1016000"/>
          </a:xfrm>
          <a:prstGeom prst="arc">
            <a:avLst>
              <a:gd name="adj1" fmla="val 16200000"/>
              <a:gd name="adj2" fmla="val 9182619"/>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1" name="Oval 370"/>
          <p:cNvSpPr/>
          <p:nvPr/>
        </p:nvSpPr>
        <p:spPr>
          <a:xfrm>
            <a:off x="4795838"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20%</a:t>
            </a:r>
          </a:p>
        </p:txBody>
      </p:sp>
      <p:sp>
        <p:nvSpPr>
          <p:cNvPr id="372" name="Arc 371"/>
          <p:cNvSpPr/>
          <p:nvPr/>
        </p:nvSpPr>
        <p:spPr>
          <a:xfrm>
            <a:off x="4795838" y="4225925"/>
            <a:ext cx="1016000" cy="1016000"/>
          </a:xfrm>
          <a:prstGeom prst="arc">
            <a:avLst>
              <a:gd name="adj1" fmla="val 16200000"/>
              <a:gd name="adj2" fmla="val 21206434"/>
            </a:avLst>
          </a:prstGeom>
          <a:noFill/>
          <a:ln w="381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3" name="Oval 372"/>
          <p:cNvSpPr/>
          <p:nvPr/>
        </p:nvSpPr>
        <p:spPr>
          <a:xfrm>
            <a:off x="6380163"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95%</a:t>
            </a:r>
          </a:p>
        </p:txBody>
      </p:sp>
      <p:sp>
        <p:nvSpPr>
          <p:cNvPr id="374" name="Arc 373"/>
          <p:cNvSpPr/>
          <p:nvPr/>
        </p:nvSpPr>
        <p:spPr>
          <a:xfrm>
            <a:off x="6380163" y="4225925"/>
            <a:ext cx="1016000" cy="1016000"/>
          </a:xfrm>
          <a:prstGeom prst="arc">
            <a:avLst>
              <a:gd name="adj1" fmla="val 16200000"/>
              <a:gd name="adj2" fmla="val 13531662"/>
            </a:avLst>
          </a:prstGeom>
          <a:noFill/>
          <a:ln w="381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5" name="Oval 374"/>
          <p:cNvSpPr/>
          <p:nvPr/>
        </p:nvSpPr>
        <p:spPr>
          <a:xfrm>
            <a:off x="7964488" y="4225925"/>
            <a:ext cx="1016000" cy="1016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2"/>
                </a:solidFill>
                <a:latin typeface="Open Sans" panose="020B0606030504020204" pitchFamily="34" charset="0"/>
              </a:rPr>
              <a:t>70%</a:t>
            </a:r>
          </a:p>
        </p:txBody>
      </p:sp>
      <p:sp>
        <p:nvSpPr>
          <p:cNvPr id="376" name="Arc 375"/>
          <p:cNvSpPr/>
          <p:nvPr/>
        </p:nvSpPr>
        <p:spPr>
          <a:xfrm>
            <a:off x="7964488" y="4225925"/>
            <a:ext cx="1016000" cy="1016000"/>
          </a:xfrm>
          <a:prstGeom prst="arc">
            <a:avLst>
              <a:gd name="adj1" fmla="val 16200000"/>
              <a:gd name="adj2" fmla="val 9182619"/>
            </a:avLst>
          </a:prstGeom>
          <a:noFill/>
          <a:ln w="38100"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8" name="TextBox 377"/>
          <p:cNvSpPr txBox="1"/>
          <p:nvPr/>
        </p:nvSpPr>
        <p:spPr>
          <a:xfrm>
            <a:off x="2941638"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DESIGN</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sp>
        <p:nvSpPr>
          <p:cNvPr id="379" name="TextBox 378"/>
          <p:cNvSpPr txBox="1"/>
          <p:nvPr/>
        </p:nvSpPr>
        <p:spPr>
          <a:xfrm>
            <a:off x="4525963"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DEVELOPER</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sp>
        <p:nvSpPr>
          <p:cNvPr id="380" name="TextBox 379"/>
          <p:cNvSpPr txBox="1"/>
          <p:nvPr/>
        </p:nvSpPr>
        <p:spPr>
          <a:xfrm>
            <a:off x="6110288"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MARKETING</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sp>
        <p:nvSpPr>
          <p:cNvPr id="381" name="TextBox 380"/>
          <p:cNvSpPr txBox="1"/>
          <p:nvPr/>
        </p:nvSpPr>
        <p:spPr>
          <a:xfrm>
            <a:off x="7694613" y="5499100"/>
            <a:ext cx="1555750" cy="530915"/>
          </a:xfrm>
          <a:prstGeom prst="rect">
            <a:avLst/>
          </a:prstGeom>
          <a:noFill/>
        </p:spPr>
        <p:txBody>
          <a:bodyPr>
            <a:spAutoFit/>
          </a:bodyPr>
          <a:lstStyle/>
          <a:p>
            <a:pPr algn="ctr" eaLnBrk="1" fontAlgn="auto" hangingPunct="1">
              <a:spcBef>
                <a:spcPts val="0"/>
              </a:spcBef>
              <a:spcAft>
                <a:spcPts val="0"/>
              </a:spcAft>
              <a:defRPr/>
            </a:pPr>
            <a:r>
              <a:rPr lang="en-US" sz="1050" b="1" dirty="0">
                <a:solidFill>
                  <a:schemeClr val="accent6">
                    <a:lumMod val="75000"/>
                  </a:schemeClr>
                </a:solidFill>
                <a:latin typeface="Open Sans Light" panose="020B0306030504020204" pitchFamily="34" charset="0"/>
              </a:rPr>
              <a:t>CONSULTING</a:t>
            </a:r>
          </a:p>
          <a:p>
            <a:pPr algn="ctr" eaLnBrk="1" fontAlgn="auto" hangingPunct="1">
              <a:spcBef>
                <a:spcPts val="0"/>
              </a:spcBef>
              <a:spcAft>
                <a:spcPts val="0"/>
              </a:spcAft>
              <a:defRPr/>
            </a:pPr>
            <a:endParaRPr lang="en-US" sz="900" dirty="0">
              <a:solidFill>
                <a:schemeClr val="accent6">
                  <a:lumMod val="75000"/>
                </a:schemeClr>
              </a:solidFill>
              <a:latin typeface="+mn-lt"/>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a:t>
            </a:r>
          </a:p>
        </p:txBody>
      </p:sp>
      <p:pic>
        <p:nvPicPr>
          <p:cNvPr id="4" name="Picture Placeholder 3">
            <a:extLst>
              <a:ext uri="{FF2B5EF4-FFF2-40B4-BE49-F238E27FC236}">
                <a16:creationId xmlns:a16="http://schemas.microsoft.com/office/drawing/2014/main" id="{E51909E1-E4BD-4728-8AEB-DB598C33AD34}"/>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781" t="6714" r="781" b="26620"/>
          <a:stretch/>
        </p:blipFill>
        <p:spPr>
          <a:xfrm>
            <a:off x="5181600" y="714375"/>
            <a:ext cx="1828800" cy="1828800"/>
          </a:xfrm>
          <a:ln w="76200">
            <a:noFill/>
          </a:ln>
        </p:spPr>
      </p:pic>
    </p:spTree>
  </p:cSld>
  <p:clrMapOvr>
    <a:masterClrMapping/>
  </p:clrMapOvr>
  <p:transition spd="slow">
    <p:push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Meet Our Team</a:t>
            </a:r>
          </a:p>
        </p:txBody>
      </p:sp>
      <p:sp>
        <p:nvSpPr>
          <p:cNvPr id="43" name="TextBox 4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121" name="TextBox 120"/>
          <p:cNvSpPr txBox="1"/>
          <p:nvPr/>
        </p:nvSpPr>
        <p:spPr>
          <a:xfrm>
            <a:off x="5287434" y="4936274"/>
            <a:ext cx="1617133" cy="184666"/>
          </a:xfrm>
          <a:prstGeom prst="rect">
            <a:avLst/>
          </a:prstGeom>
          <a:noFill/>
        </p:spPr>
        <p:txBody>
          <a:bodyPr wrap="square" lIns="0" tIns="0" rIns="0" bIns="0" rtlCol="0">
            <a:spAutoFit/>
          </a:bodyPr>
          <a:lstStyle/>
          <a:p>
            <a:pPr algn="ct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Mike Jackson</a:t>
            </a:r>
          </a:p>
        </p:txBody>
      </p:sp>
      <p:sp>
        <p:nvSpPr>
          <p:cNvPr id="122" name="TextBox 121"/>
          <p:cNvSpPr txBox="1"/>
          <p:nvPr/>
        </p:nvSpPr>
        <p:spPr>
          <a:xfrm>
            <a:off x="5287434" y="5149796"/>
            <a:ext cx="1617133" cy="169277"/>
          </a:xfrm>
          <a:prstGeom prst="rect">
            <a:avLst/>
          </a:prstGeom>
          <a:noFill/>
        </p:spPr>
        <p:txBody>
          <a:bodyPr wrap="square" lIns="0" tIns="0" rIns="0" bIns="0" rtlCol="0">
            <a:spAutoFit/>
          </a:bodyPr>
          <a:lstStyle/>
          <a:p>
            <a:pPr algn="ct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President</a:t>
            </a:r>
          </a:p>
        </p:txBody>
      </p:sp>
      <p:sp>
        <p:nvSpPr>
          <p:cNvPr id="124" name="TextBox 123"/>
          <p:cNvSpPr txBox="1"/>
          <p:nvPr/>
        </p:nvSpPr>
        <p:spPr>
          <a:xfrm>
            <a:off x="9175571" y="3696043"/>
            <a:ext cx="1617133" cy="184666"/>
          </a:xfrm>
          <a:prstGeom prst="rect">
            <a:avLst/>
          </a:prstGeom>
          <a:noFill/>
        </p:spPr>
        <p:txBody>
          <a:bodyPr wrap="square" lIns="0" tIns="0" rIns="0" bIns="0" rtlCol="0">
            <a:spAutoFit/>
          </a:bodyPr>
          <a:lstStyle/>
          <a:p>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Jennifer White</a:t>
            </a:r>
          </a:p>
        </p:txBody>
      </p:sp>
      <p:sp>
        <p:nvSpPr>
          <p:cNvPr id="125" name="TextBox 124"/>
          <p:cNvSpPr txBox="1"/>
          <p:nvPr/>
        </p:nvSpPr>
        <p:spPr>
          <a:xfrm>
            <a:off x="9175571" y="3909565"/>
            <a:ext cx="1617133"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Web Developer</a:t>
            </a:r>
          </a:p>
        </p:txBody>
      </p:sp>
      <p:sp>
        <p:nvSpPr>
          <p:cNvPr id="127" name="TextBox 126"/>
          <p:cNvSpPr txBox="1"/>
          <p:nvPr/>
        </p:nvSpPr>
        <p:spPr>
          <a:xfrm>
            <a:off x="1399296" y="3696043"/>
            <a:ext cx="1617133" cy="184666"/>
          </a:xfrm>
          <a:prstGeom prst="rect">
            <a:avLst/>
          </a:prstGeom>
          <a:noFill/>
        </p:spPr>
        <p:txBody>
          <a:bodyPr wrap="square" lIns="0" tIns="0" rIns="0" bIns="0" rtlCol="0">
            <a:spAutoFit/>
          </a:bodyPr>
          <a:lstStyle/>
          <a:p>
            <a:pPr algn="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Amanda </a:t>
            </a:r>
            <a:r>
              <a:rPr lang="en-US" sz="12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Oskov</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p:cNvSpPr txBox="1"/>
          <p:nvPr/>
        </p:nvSpPr>
        <p:spPr>
          <a:xfrm>
            <a:off x="1399296" y="3909565"/>
            <a:ext cx="1617133"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Web Developer</a:t>
            </a:r>
          </a:p>
        </p:txBody>
      </p:sp>
      <p:sp>
        <p:nvSpPr>
          <p:cNvPr id="131" name="TextBox 130"/>
          <p:cNvSpPr txBox="1"/>
          <p:nvPr/>
        </p:nvSpPr>
        <p:spPr>
          <a:xfrm>
            <a:off x="8558148" y="2212912"/>
            <a:ext cx="1617133" cy="184666"/>
          </a:xfrm>
          <a:prstGeom prst="rect">
            <a:avLst/>
          </a:prstGeom>
          <a:noFill/>
        </p:spPr>
        <p:txBody>
          <a:bodyPr wrap="square" lIns="0" tIns="0" rIns="0" bIns="0" rtlCol="0">
            <a:spAutoFit/>
          </a:bodyPr>
          <a:lstStyle/>
          <a:p>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Donald White</a:t>
            </a:r>
          </a:p>
        </p:txBody>
      </p:sp>
      <p:sp>
        <p:nvSpPr>
          <p:cNvPr id="132" name="TextBox 131"/>
          <p:cNvSpPr txBox="1"/>
          <p:nvPr/>
        </p:nvSpPr>
        <p:spPr>
          <a:xfrm>
            <a:off x="8558148" y="2426434"/>
            <a:ext cx="1617133"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Graphic Designer</a:t>
            </a:r>
          </a:p>
        </p:txBody>
      </p:sp>
      <p:sp>
        <p:nvSpPr>
          <p:cNvPr id="134" name="TextBox 133"/>
          <p:cNvSpPr txBox="1"/>
          <p:nvPr/>
        </p:nvSpPr>
        <p:spPr>
          <a:xfrm>
            <a:off x="2016719" y="2212912"/>
            <a:ext cx="1617133" cy="184666"/>
          </a:xfrm>
          <a:prstGeom prst="rect">
            <a:avLst/>
          </a:prstGeom>
          <a:noFill/>
        </p:spPr>
        <p:txBody>
          <a:bodyPr wrap="square" lIns="0" tIns="0" rIns="0" bIns="0" rtlCol="0">
            <a:spAutoFit/>
          </a:bodyPr>
          <a:lstStyle/>
          <a:p>
            <a:pPr algn="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John Patterson</a:t>
            </a:r>
          </a:p>
        </p:txBody>
      </p:sp>
      <p:sp>
        <p:nvSpPr>
          <p:cNvPr id="135" name="TextBox 134"/>
          <p:cNvSpPr txBox="1"/>
          <p:nvPr/>
        </p:nvSpPr>
        <p:spPr>
          <a:xfrm>
            <a:off x="2016719" y="2426434"/>
            <a:ext cx="1617133"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Graphic Designer</a:t>
            </a:r>
          </a:p>
        </p:txBody>
      </p:sp>
      <p:sp>
        <p:nvSpPr>
          <p:cNvPr id="149" name="TextBox 148"/>
          <p:cNvSpPr txBox="1"/>
          <p:nvPr/>
        </p:nvSpPr>
        <p:spPr>
          <a:xfrm>
            <a:off x="8558148" y="5178805"/>
            <a:ext cx="1617133" cy="184666"/>
          </a:xfrm>
          <a:prstGeom prst="rect">
            <a:avLst/>
          </a:prstGeom>
          <a:noFill/>
        </p:spPr>
        <p:txBody>
          <a:bodyPr wrap="square" lIns="0" tIns="0" rIns="0" bIns="0" rtlCol="0">
            <a:spAutoFit/>
          </a:bodyPr>
          <a:lstStyle/>
          <a:p>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Maria Larson</a:t>
            </a:r>
          </a:p>
        </p:txBody>
      </p:sp>
      <p:sp>
        <p:nvSpPr>
          <p:cNvPr id="150" name="TextBox 149"/>
          <p:cNvSpPr txBox="1"/>
          <p:nvPr/>
        </p:nvSpPr>
        <p:spPr>
          <a:xfrm>
            <a:off x="8558148" y="5392327"/>
            <a:ext cx="1617133"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Finance Officer</a:t>
            </a:r>
          </a:p>
        </p:txBody>
      </p:sp>
      <p:sp>
        <p:nvSpPr>
          <p:cNvPr id="147" name="TextBox 146"/>
          <p:cNvSpPr txBox="1"/>
          <p:nvPr/>
        </p:nvSpPr>
        <p:spPr>
          <a:xfrm>
            <a:off x="2016719" y="5178805"/>
            <a:ext cx="1617133" cy="184666"/>
          </a:xfrm>
          <a:prstGeom prst="rect">
            <a:avLst/>
          </a:prstGeom>
          <a:noFill/>
        </p:spPr>
        <p:txBody>
          <a:bodyPr wrap="square" lIns="0" tIns="0" rIns="0" bIns="0" rtlCol="0">
            <a:spAutoFit/>
          </a:bodyPr>
          <a:lstStyle/>
          <a:p>
            <a:pPr algn="r"/>
            <a:r>
              <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Stephen Larson</a:t>
            </a:r>
          </a:p>
        </p:txBody>
      </p:sp>
      <p:sp>
        <p:nvSpPr>
          <p:cNvPr id="148" name="TextBox 147"/>
          <p:cNvSpPr txBox="1"/>
          <p:nvPr/>
        </p:nvSpPr>
        <p:spPr>
          <a:xfrm>
            <a:off x="2016719" y="5392327"/>
            <a:ext cx="1617133"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Online Marketer</a:t>
            </a:r>
          </a:p>
        </p:txBody>
      </p:sp>
      <p:grpSp>
        <p:nvGrpSpPr>
          <p:cNvPr id="163" name="Group 162"/>
          <p:cNvGrpSpPr/>
          <p:nvPr/>
        </p:nvGrpSpPr>
        <p:grpSpPr>
          <a:xfrm>
            <a:off x="5704840" y="5441985"/>
            <a:ext cx="782320" cy="239238"/>
            <a:chOff x="4355225" y="10813466"/>
            <a:chExt cx="1422391" cy="434976"/>
          </a:xfrm>
          <a:solidFill>
            <a:schemeClr val="accent1"/>
          </a:solidFill>
        </p:grpSpPr>
        <p:sp>
          <p:nvSpPr>
            <p:cNvPr id="164" name="Freeform 53"/>
            <p:cNvSpPr>
              <a:spLocks noEditPoints="1"/>
            </p:cNvSpPr>
            <p:nvPr/>
          </p:nvSpPr>
          <p:spPr bwMode="auto">
            <a:xfrm>
              <a:off x="4355225" y="10813466"/>
              <a:ext cx="433388" cy="433388"/>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165" name="Freeform 54"/>
            <p:cNvSpPr>
              <a:spLocks noEditPoints="1"/>
            </p:cNvSpPr>
            <p:nvPr/>
          </p:nvSpPr>
          <p:spPr bwMode="auto">
            <a:xfrm>
              <a:off x="4850520" y="10815054"/>
              <a:ext cx="433388" cy="433388"/>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166" name="Freeform 13"/>
            <p:cNvSpPr>
              <a:spLocks noEditPoints="1"/>
            </p:cNvSpPr>
            <p:nvPr/>
          </p:nvSpPr>
          <p:spPr bwMode="auto">
            <a:xfrm>
              <a:off x="5345816" y="10815054"/>
              <a:ext cx="431800" cy="430213"/>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grpSp>
      <p:pic>
        <p:nvPicPr>
          <p:cNvPr id="10" name="Picture Placeholder 9">
            <a:extLst>
              <a:ext uri="{FF2B5EF4-FFF2-40B4-BE49-F238E27FC236}">
                <a16:creationId xmlns:a16="http://schemas.microsoft.com/office/drawing/2014/main" id="{C0816B3C-C3C4-44A8-B40B-BCCFDD78DA54}"/>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val="0"/>
              </a:ext>
            </a:extLst>
          </a:blip>
          <a:srcRect l="15499" r="34453" b="26342"/>
          <a:stretch/>
        </p:blipFill>
        <p:spPr>
          <a:xfrm>
            <a:off x="4045341" y="1865822"/>
            <a:ext cx="1076978" cy="1077718"/>
          </a:xfrm>
        </p:spPr>
      </p:pic>
      <p:pic>
        <p:nvPicPr>
          <p:cNvPr id="12" name="Picture Placeholder 11">
            <a:extLst>
              <a:ext uri="{FF2B5EF4-FFF2-40B4-BE49-F238E27FC236}">
                <a16:creationId xmlns:a16="http://schemas.microsoft.com/office/drawing/2014/main" id="{1D79F9E7-6DF6-419B-B6F2-EA9EFE9D7CD9}"/>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719" r="16719"/>
          <a:stretch>
            <a:fillRect/>
          </a:stretch>
        </p:blipFill>
        <p:spPr/>
      </p:pic>
      <p:pic>
        <p:nvPicPr>
          <p:cNvPr id="14" name="Picture Placeholder 13">
            <a:extLst>
              <a:ext uri="{FF2B5EF4-FFF2-40B4-BE49-F238E27FC236}">
                <a16:creationId xmlns:a16="http://schemas.microsoft.com/office/drawing/2014/main" id="{FBFB3A30-DB79-4311-9541-B0504D5AE67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l="17286" t="13233" r="18623" b="1312"/>
          <a:stretch/>
        </p:blipFill>
        <p:spPr>
          <a:xfrm>
            <a:off x="4045341" y="4831346"/>
            <a:ext cx="1076978" cy="1077718"/>
          </a:xfrm>
        </p:spPr>
      </p:pic>
      <p:pic>
        <p:nvPicPr>
          <p:cNvPr id="16" name="Picture Placeholder 15">
            <a:extLst>
              <a:ext uri="{FF2B5EF4-FFF2-40B4-BE49-F238E27FC236}">
                <a16:creationId xmlns:a16="http://schemas.microsoft.com/office/drawing/2014/main" id="{59F87552-9F8A-4E76-88A8-D7B0BEDB9A8A}"/>
              </a:ext>
            </a:extLst>
          </p:cNvPr>
          <p:cNvPicPr>
            <a:picLocks noGrp="1" noChangeAspect="1"/>
          </p:cNvPicPr>
          <p:nvPr>
            <p:ph type="pic" sz="quarter" idx="15"/>
          </p:nvPr>
        </p:nvPicPr>
        <p:blipFill rotWithShape="1">
          <a:blip r:embed="rId5" cstate="print">
            <a:extLst>
              <a:ext uri="{28A0092B-C50C-407E-A947-70E740481C1C}">
                <a14:useLocalDpi xmlns:a14="http://schemas.microsoft.com/office/drawing/2010/main" val="0"/>
              </a:ext>
            </a:extLst>
          </a:blip>
          <a:srcRect t="3238" b="21762"/>
          <a:stretch/>
        </p:blipFill>
        <p:spPr>
          <a:xfrm>
            <a:off x="7069682" y="4831346"/>
            <a:ext cx="1076978" cy="1077718"/>
          </a:xfrm>
        </p:spPr>
      </p:pic>
      <p:pic>
        <p:nvPicPr>
          <p:cNvPr id="18" name="Picture Placeholder 17">
            <a:extLst>
              <a:ext uri="{FF2B5EF4-FFF2-40B4-BE49-F238E27FC236}">
                <a16:creationId xmlns:a16="http://schemas.microsoft.com/office/drawing/2014/main" id="{2C0F8BEA-AE34-40DC-BBBD-BE50244F9FE5}"/>
              </a:ext>
            </a:extLst>
          </p:cNvPr>
          <p:cNvPicPr>
            <a:picLocks noGrp="1" noChangeAspect="1"/>
          </p:cNvPicPr>
          <p:nvPr>
            <p:ph type="pic" sz="quarter" idx="16"/>
          </p:nvPr>
        </p:nvPicPr>
        <p:blipFill rotWithShape="1">
          <a:blip r:embed="rId6" cstate="print">
            <a:extLst>
              <a:ext uri="{28A0092B-C50C-407E-A947-70E740481C1C}">
                <a14:useLocalDpi xmlns:a14="http://schemas.microsoft.com/office/drawing/2010/main" val="0"/>
              </a:ext>
            </a:extLst>
          </a:blip>
          <a:srcRect l="15751" t="6494" r="29934" b="11923"/>
          <a:stretch/>
        </p:blipFill>
        <p:spPr>
          <a:xfrm>
            <a:off x="7696201" y="3348214"/>
            <a:ext cx="1076978" cy="1078457"/>
          </a:xfrm>
        </p:spPr>
      </p:pic>
      <p:pic>
        <p:nvPicPr>
          <p:cNvPr id="20" name="Picture Placeholder 19">
            <a:extLst>
              <a:ext uri="{FF2B5EF4-FFF2-40B4-BE49-F238E27FC236}">
                <a16:creationId xmlns:a16="http://schemas.microsoft.com/office/drawing/2014/main" id="{85D3D101-E641-4AE3-BFC5-7E29033002F0}"/>
              </a:ext>
            </a:extLst>
          </p:cNvPr>
          <p:cNvPicPr>
            <a:picLocks noGrp="1" noChangeAspect="1"/>
          </p:cNvPicPr>
          <p:nvPr>
            <p:ph type="pic" sz="quarter" idx="17"/>
          </p:nvPr>
        </p:nvPicPr>
        <p:blipFill>
          <a:blip r:embed="rId7" cstate="print">
            <a:extLst>
              <a:ext uri="{28A0092B-C50C-407E-A947-70E740481C1C}">
                <a14:useLocalDpi xmlns:a14="http://schemas.microsoft.com/office/drawing/2010/main" val="0"/>
              </a:ext>
            </a:extLst>
          </a:blip>
          <a:srcRect t="8583" b="8583"/>
          <a:stretch>
            <a:fillRect/>
          </a:stretch>
        </p:blipFill>
        <p:spPr/>
      </p:pic>
      <p:pic>
        <p:nvPicPr>
          <p:cNvPr id="22" name="Picture Placeholder 21">
            <a:extLst>
              <a:ext uri="{FF2B5EF4-FFF2-40B4-BE49-F238E27FC236}">
                <a16:creationId xmlns:a16="http://schemas.microsoft.com/office/drawing/2014/main" id="{91A3B690-761E-4E38-818A-337445BA0B20}"/>
              </a:ext>
            </a:extLst>
          </p:cNvPr>
          <p:cNvPicPr>
            <a:picLocks noGrp="1" noChangeAspect="1"/>
          </p:cNvPicPr>
          <p:nvPr>
            <p:ph type="pic" sz="quarter" idx="18"/>
          </p:nvPr>
        </p:nvPicPr>
        <p:blipFill rotWithShape="1">
          <a:blip r:embed="rId8" cstate="print">
            <a:extLst>
              <a:ext uri="{28A0092B-C50C-407E-A947-70E740481C1C}">
                <a14:useLocalDpi xmlns:a14="http://schemas.microsoft.com/office/drawing/2010/main" val="0"/>
              </a:ext>
            </a:extLst>
          </a:blip>
          <a:srcRect t="7624" b="25710"/>
          <a:stretch/>
        </p:blipFill>
        <p:spPr>
          <a:xfrm>
            <a:off x="5199247" y="2990072"/>
            <a:ext cx="1793507" cy="1794739"/>
          </a:xfrm>
        </p:spPr>
      </p:pic>
    </p:spTree>
    <p:extLst>
      <p:ext uri="{BB962C8B-B14F-4D97-AF65-F5344CB8AC3E}">
        <p14:creationId xmlns:p14="http://schemas.microsoft.com/office/powerpoint/2010/main" val="3437580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Meet Our Founders</a:t>
            </a:r>
          </a:p>
        </p:txBody>
      </p:sp>
      <p:sp>
        <p:nvSpPr>
          <p:cNvPr id="8" name="TextBox 7"/>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79" name="TextBox 78"/>
          <p:cNvSpPr txBox="1"/>
          <p:nvPr/>
        </p:nvSpPr>
        <p:spPr>
          <a:xfrm>
            <a:off x="8339710" y="2258669"/>
            <a:ext cx="2385019"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Donald Smith</a:t>
            </a:r>
          </a:p>
        </p:txBody>
      </p:sp>
      <p:sp>
        <p:nvSpPr>
          <p:cNvPr id="80" name="TextBox 79"/>
          <p:cNvSpPr txBox="1"/>
          <p:nvPr/>
        </p:nvSpPr>
        <p:spPr>
          <a:xfrm>
            <a:off x="8339710" y="2493358"/>
            <a:ext cx="2385019"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Vice President</a:t>
            </a:r>
          </a:p>
        </p:txBody>
      </p:sp>
      <p:sp>
        <p:nvSpPr>
          <p:cNvPr id="81" name="TextBox 80"/>
          <p:cNvSpPr txBox="1"/>
          <p:nvPr/>
        </p:nvSpPr>
        <p:spPr>
          <a:xfrm>
            <a:off x="8339710" y="2807176"/>
            <a:ext cx="2385019"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grpSp>
        <p:nvGrpSpPr>
          <p:cNvPr id="82" name="Group 81"/>
          <p:cNvGrpSpPr/>
          <p:nvPr/>
        </p:nvGrpSpPr>
        <p:grpSpPr>
          <a:xfrm>
            <a:off x="8339710" y="3258406"/>
            <a:ext cx="782320" cy="239238"/>
            <a:chOff x="4355225" y="10813466"/>
            <a:chExt cx="1422391" cy="434976"/>
          </a:xfrm>
          <a:solidFill>
            <a:schemeClr val="accent1"/>
          </a:solidFill>
        </p:grpSpPr>
        <p:sp>
          <p:nvSpPr>
            <p:cNvPr id="83" name="Freeform 53"/>
            <p:cNvSpPr>
              <a:spLocks noEditPoints="1"/>
            </p:cNvSpPr>
            <p:nvPr/>
          </p:nvSpPr>
          <p:spPr bwMode="auto">
            <a:xfrm>
              <a:off x="4355225" y="10813466"/>
              <a:ext cx="433388" cy="433388"/>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84" name="Freeform 54"/>
            <p:cNvSpPr>
              <a:spLocks noEditPoints="1"/>
            </p:cNvSpPr>
            <p:nvPr/>
          </p:nvSpPr>
          <p:spPr bwMode="auto">
            <a:xfrm>
              <a:off x="4850520" y="10815054"/>
              <a:ext cx="433388" cy="433388"/>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85" name="Freeform 13"/>
            <p:cNvSpPr>
              <a:spLocks noEditPoints="1"/>
            </p:cNvSpPr>
            <p:nvPr/>
          </p:nvSpPr>
          <p:spPr bwMode="auto">
            <a:xfrm>
              <a:off x="5345816" y="10815054"/>
              <a:ext cx="431800" cy="430213"/>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grpSp>
      <p:sp>
        <p:nvSpPr>
          <p:cNvPr id="86" name="TextBox 85"/>
          <p:cNvSpPr txBox="1"/>
          <p:nvPr/>
        </p:nvSpPr>
        <p:spPr>
          <a:xfrm>
            <a:off x="8339710" y="4179578"/>
            <a:ext cx="2385019"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Laura White</a:t>
            </a:r>
          </a:p>
        </p:txBody>
      </p:sp>
      <p:sp>
        <p:nvSpPr>
          <p:cNvPr id="87" name="TextBox 86"/>
          <p:cNvSpPr txBox="1"/>
          <p:nvPr/>
        </p:nvSpPr>
        <p:spPr>
          <a:xfrm>
            <a:off x="8339710" y="4414267"/>
            <a:ext cx="2385019" cy="169277"/>
          </a:xfrm>
          <a:prstGeom prst="rect">
            <a:avLst/>
          </a:prstGeom>
          <a:noFill/>
        </p:spPr>
        <p:txBody>
          <a:bodyPr wrap="square" lIns="0" tIns="0" rIns="0" bIns="0" rtlCol="0">
            <a:spAutoFit/>
          </a:bodyPr>
          <a:lstStyle/>
          <a:p>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Head of Design Team</a:t>
            </a:r>
          </a:p>
        </p:txBody>
      </p:sp>
      <p:sp>
        <p:nvSpPr>
          <p:cNvPr id="88" name="TextBox 87"/>
          <p:cNvSpPr txBox="1"/>
          <p:nvPr/>
        </p:nvSpPr>
        <p:spPr>
          <a:xfrm>
            <a:off x="8339710" y="4728085"/>
            <a:ext cx="2385019"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grpSp>
        <p:nvGrpSpPr>
          <p:cNvPr id="89" name="Group 88"/>
          <p:cNvGrpSpPr/>
          <p:nvPr/>
        </p:nvGrpSpPr>
        <p:grpSpPr>
          <a:xfrm>
            <a:off x="8339710" y="5179314"/>
            <a:ext cx="782320" cy="239238"/>
            <a:chOff x="4355225" y="10813466"/>
            <a:chExt cx="1422391" cy="434976"/>
          </a:xfrm>
          <a:solidFill>
            <a:schemeClr val="accent1"/>
          </a:solidFill>
        </p:grpSpPr>
        <p:sp>
          <p:nvSpPr>
            <p:cNvPr id="90" name="Freeform 89"/>
            <p:cNvSpPr>
              <a:spLocks noEditPoints="1"/>
            </p:cNvSpPr>
            <p:nvPr/>
          </p:nvSpPr>
          <p:spPr bwMode="auto">
            <a:xfrm>
              <a:off x="4355225" y="10813466"/>
              <a:ext cx="433388" cy="433388"/>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91" name="Freeform 90"/>
            <p:cNvSpPr>
              <a:spLocks noEditPoints="1"/>
            </p:cNvSpPr>
            <p:nvPr/>
          </p:nvSpPr>
          <p:spPr bwMode="auto">
            <a:xfrm>
              <a:off x="4850520" y="10815054"/>
              <a:ext cx="433388" cy="433388"/>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92" name="Freeform 13"/>
            <p:cNvSpPr>
              <a:spLocks noEditPoints="1"/>
            </p:cNvSpPr>
            <p:nvPr/>
          </p:nvSpPr>
          <p:spPr bwMode="auto">
            <a:xfrm>
              <a:off x="5345816" y="10815054"/>
              <a:ext cx="431800" cy="430213"/>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grpSp>
      <p:sp>
        <p:nvSpPr>
          <p:cNvPr id="93" name="TextBox 92"/>
          <p:cNvSpPr txBox="1"/>
          <p:nvPr/>
        </p:nvSpPr>
        <p:spPr>
          <a:xfrm>
            <a:off x="1467272" y="2258669"/>
            <a:ext cx="2385019"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Jack Patterson</a:t>
            </a:r>
          </a:p>
        </p:txBody>
      </p:sp>
      <p:sp>
        <p:nvSpPr>
          <p:cNvPr id="94" name="TextBox 93"/>
          <p:cNvSpPr txBox="1"/>
          <p:nvPr/>
        </p:nvSpPr>
        <p:spPr>
          <a:xfrm>
            <a:off x="1467272" y="2493358"/>
            <a:ext cx="2385019"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President</a:t>
            </a:r>
          </a:p>
        </p:txBody>
      </p:sp>
      <p:sp>
        <p:nvSpPr>
          <p:cNvPr id="95" name="TextBox 94"/>
          <p:cNvSpPr txBox="1"/>
          <p:nvPr/>
        </p:nvSpPr>
        <p:spPr>
          <a:xfrm>
            <a:off x="1467272" y="2807176"/>
            <a:ext cx="2385019"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sp>
        <p:nvSpPr>
          <p:cNvPr id="96" name="Freeform 53"/>
          <p:cNvSpPr>
            <a:spLocks noEditPoints="1"/>
          </p:cNvSpPr>
          <p:nvPr/>
        </p:nvSpPr>
        <p:spPr bwMode="auto">
          <a:xfrm>
            <a:off x="3069971" y="3258406"/>
            <a:ext cx="238365" cy="238365"/>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97" name="Freeform 54"/>
          <p:cNvSpPr>
            <a:spLocks noEditPoints="1"/>
          </p:cNvSpPr>
          <p:nvPr/>
        </p:nvSpPr>
        <p:spPr bwMode="auto">
          <a:xfrm>
            <a:off x="3342385" y="3259279"/>
            <a:ext cx="238365" cy="238365"/>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98" name="Freeform 13"/>
          <p:cNvSpPr>
            <a:spLocks noEditPoints="1"/>
          </p:cNvSpPr>
          <p:nvPr/>
        </p:nvSpPr>
        <p:spPr bwMode="auto">
          <a:xfrm>
            <a:off x="3614799" y="3259279"/>
            <a:ext cx="237492" cy="236619"/>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99" name="TextBox 98"/>
          <p:cNvSpPr txBox="1"/>
          <p:nvPr/>
        </p:nvSpPr>
        <p:spPr>
          <a:xfrm>
            <a:off x="1467272" y="4179578"/>
            <a:ext cx="2385019"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Joe Larson</a:t>
            </a:r>
          </a:p>
        </p:txBody>
      </p:sp>
      <p:sp>
        <p:nvSpPr>
          <p:cNvPr id="100" name="TextBox 99"/>
          <p:cNvSpPr txBox="1"/>
          <p:nvPr/>
        </p:nvSpPr>
        <p:spPr>
          <a:xfrm>
            <a:off x="1467272" y="4414267"/>
            <a:ext cx="2385019" cy="169277"/>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Head of Development Team</a:t>
            </a:r>
          </a:p>
        </p:txBody>
      </p:sp>
      <p:sp>
        <p:nvSpPr>
          <p:cNvPr id="101" name="TextBox 100"/>
          <p:cNvSpPr txBox="1"/>
          <p:nvPr/>
        </p:nvSpPr>
        <p:spPr>
          <a:xfrm>
            <a:off x="1467272" y="4728085"/>
            <a:ext cx="2385019"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The info should be short.</a:t>
            </a:r>
          </a:p>
        </p:txBody>
      </p:sp>
      <p:sp>
        <p:nvSpPr>
          <p:cNvPr id="102" name="Freeform 101"/>
          <p:cNvSpPr>
            <a:spLocks noEditPoints="1"/>
          </p:cNvSpPr>
          <p:nvPr/>
        </p:nvSpPr>
        <p:spPr bwMode="auto">
          <a:xfrm>
            <a:off x="3069971" y="5179314"/>
            <a:ext cx="238365" cy="238365"/>
          </a:xfrm>
          <a:custGeom>
            <a:avLst/>
            <a:gdLst>
              <a:gd name="T0" fmla="*/ 260 w 353"/>
              <a:gd name="T1" fmla="*/ 115 h 353"/>
              <a:gd name="T2" fmla="*/ 239 w 353"/>
              <a:gd name="T3" fmla="*/ 123 h 353"/>
              <a:gd name="T4" fmla="*/ 215 w 353"/>
              <a:gd name="T5" fmla="*/ 112 h 353"/>
              <a:gd name="T6" fmla="*/ 182 w 353"/>
              <a:gd name="T7" fmla="*/ 145 h 353"/>
              <a:gd name="T8" fmla="*/ 183 w 353"/>
              <a:gd name="T9" fmla="*/ 152 h 353"/>
              <a:gd name="T10" fmla="*/ 115 w 353"/>
              <a:gd name="T11" fmla="*/ 118 h 353"/>
              <a:gd name="T12" fmla="*/ 111 w 353"/>
              <a:gd name="T13" fmla="*/ 135 h 353"/>
              <a:gd name="T14" fmla="*/ 125 w 353"/>
              <a:gd name="T15" fmla="*/ 162 h 353"/>
              <a:gd name="T16" fmla="*/ 110 w 353"/>
              <a:gd name="T17" fmla="*/ 158 h 353"/>
              <a:gd name="T18" fmla="*/ 110 w 353"/>
              <a:gd name="T19" fmla="*/ 158 h 353"/>
              <a:gd name="T20" fmla="*/ 137 w 353"/>
              <a:gd name="T21" fmla="*/ 190 h 353"/>
              <a:gd name="T22" fmla="*/ 128 w 353"/>
              <a:gd name="T23" fmla="*/ 191 h 353"/>
              <a:gd name="T24" fmla="*/ 122 w 353"/>
              <a:gd name="T25" fmla="*/ 190 h 353"/>
              <a:gd name="T26" fmla="*/ 153 w 353"/>
              <a:gd name="T27" fmla="*/ 213 h 353"/>
              <a:gd name="T28" fmla="*/ 112 w 353"/>
              <a:gd name="T29" fmla="*/ 227 h 353"/>
              <a:gd name="T30" fmla="*/ 104 w 353"/>
              <a:gd name="T31" fmla="*/ 226 h 353"/>
              <a:gd name="T32" fmla="*/ 154 w 353"/>
              <a:gd name="T33" fmla="*/ 241 h 353"/>
              <a:gd name="T34" fmla="*/ 248 w 353"/>
              <a:gd name="T35" fmla="*/ 149 h 353"/>
              <a:gd name="T36" fmla="*/ 248 w 353"/>
              <a:gd name="T37" fmla="*/ 144 h 353"/>
              <a:gd name="T38" fmla="*/ 264 w 353"/>
              <a:gd name="T39" fmla="*/ 128 h 353"/>
              <a:gd name="T40" fmla="*/ 246 w 353"/>
              <a:gd name="T41" fmla="*/ 133 h 353"/>
              <a:gd name="T42" fmla="*/ 260 w 353"/>
              <a:gd name="T43" fmla="*/ 115 h 353"/>
              <a:gd name="T44" fmla="*/ 176 w 353"/>
              <a:gd name="T45" fmla="*/ 0 h 353"/>
              <a:gd name="T46" fmla="*/ 0 w 353"/>
              <a:gd name="T47" fmla="*/ 177 h 353"/>
              <a:gd name="T48" fmla="*/ 176 w 353"/>
              <a:gd name="T49" fmla="*/ 353 h 353"/>
              <a:gd name="T50" fmla="*/ 353 w 353"/>
              <a:gd name="T51" fmla="*/ 177 h 353"/>
              <a:gd name="T52" fmla="*/ 176 w 353"/>
              <a:gd name="T53" fmla="*/ 0 h 353"/>
              <a:gd name="T54" fmla="*/ 176 w 353"/>
              <a:gd name="T55" fmla="*/ 337 h 353"/>
              <a:gd name="T56" fmla="*/ 16 w 353"/>
              <a:gd name="T57" fmla="*/ 177 h 353"/>
              <a:gd name="T58" fmla="*/ 176 w 353"/>
              <a:gd name="T59" fmla="*/ 16 h 353"/>
              <a:gd name="T60" fmla="*/ 337 w 353"/>
              <a:gd name="T61" fmla="*/ 177 h 353"/>
              <a:gd name="T62" fmla="*/ 176 w 353"/>
              <a:gd name="T63" fmla="*/ 3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260" y="115"/>
                </a:moveTo>
                <a:cubicBezTo>
                  <a:pt x="254" y="119"/>
                  <a:pt x="247" y="121"/>
                  <a:pt x="239" y="123"/>
                </a:cubicBezTo>
                <a:cubicBezTo>
                  <a:pt x="233" y="116"/>
                  <a:pt x="225" y="112"/>
                  <a:pt x="215" y="112"/>
                </a:cubicBezTo>
                <a:cubicBezTo>
                  <a:pt x="197" y="112"/>
                  <a:pt x="182" y="127"/>
                  <a:pt x="182" y="145"/>
                </a:cubicBezTo>
                <a:cubicBezTo>
                  <a:pt x="182" y="147"/>
                  <a:pt x="182" y="150"/>
                  <a:pt x="183" y="152"/>
                </a:cubicBezTo>
                <a:cubicBezTo>
                  <a:pt x="156" y="151"/>
                  <a:pt x="131" y="138"/>
                  <a:pt x="115" y="118"/>
                </a:cubicBezTo>
                <a:cubicBezTo>
                  <a:pt x="112" y="123"/>
                  <a:pt x="111" y="129"/>
                  <a:pt x="111" y="135"/>
                </a:cubicBezTo>
                <a:cubicBezTo>
                  <a:pt x="111" y="146"/>
                  <a:pt x="116" y="156"/>
                  <a:pt x="125" y="162"/>
                </a:cubicBezTo>
                <a:cubicBezTo>
                  <a:pt x="120" y="161"/>
                  <a:pt x="115" y="160"/>
                  <a:pt x="110" y="158"/>
                </a:cubicBezTo>
                <a:cubicBezTo>
                  <a:pt x="110" y="158"/>
                  <a:pt x="110" y="158"/>
                  <a:pt x="110" y="158"/>
                </a:cubicBezTo>
                <a:cubicBezTo>
                  <a:pt x="110" y="174"/>
                  <a:pt x="122" y="187"/>
                  <a:pt x="137" y="190"/>
                </a:cubicBezTo>
                <a:cubicBezTo>
                  <a:pt x="134" y="191"/>
                  <a:pt x="131" y="191"/>
                  <a:pt x="128" y="191"/>
                </a:cubicBezTo>
                <a:cubicBezTo>
                  <a:pt x="126" y="191"/>
                  <a:pt x="124" y="191"/>
                  <a:pt x="122" y="190"/>
                </a:cubicBezTo>
                <a:cubicBezTo>
                  <a:pt x="126" y="203"/>
                  <a:pt x="138" y="213"/>
                  <a:pt x="153" y="213"/>
                </a:cubicBezTo>
                <a:cubicBezTo>
                  <a:pt x="141" y="222"/>
                  <a:pt x="127" y="227"/>
                  <a:pt x="112" y="227"/>
                </a:cubicBezTo>
                <a:cubicBezTo>
                  <a:pt x="109" y="227"/>
                  <a:pt x="106" y="227"/>
                  <a:pt x="104" y="226"/>
                </a:cubicBezTo>
                <a:cubicBezTo>
                  <a:pt x="118" y="235"/>
                  <a:pt x="136" y="241"/>
                  <a:pt x="154" y="241"/>
                </a:cubicBezTo>
                <a:cubicBezTo>
                  <a:pt x="215" y="241"/>
                  <a:pt x="248" y="191"/>
                  <a:pt x="248" y="149"/>
                </a:cubicBezTo>
                <a:cubicBezTo>
                  <a:pt x="248" y="147"/>
                  <a:pt x="248" y="146"/>
                  <a:pt x="248" y="144"/>
                </a:cubicBezTo>
                <a:cubicBezTo>
                  <a:pt x="254" y="140"/>
                  <a:pt x="260" y="134"/>
                  <a:pt x="264" y="128"/>
                </a:cubicBezTo>
                <a:cubicBezTo>
                  <a:pt x="259" y="130"/>
                  <a:pt x="252" y="132"/>
                  <a:pt x="246" y="133"/>
                </a:cubicBezTo>
                <a:cubicBezTo>
                  <a:pt x="252" y="129"/>
                  <a:pt x="258" y="122"/>
                  <a:pt x="260" y="115"/>
                </a:cubicBezTo>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103" name="Freeform 102"/>
          <p:cNvSpPr>
            <a:spLocks noEditPoints="1"/>
          </p:cNvSpPr>
          <p:nvPr/>
        </p:nvSpPr>
        <p:spPr bwMode="auto">
          <a:xfrm>
            <a:off x="3342385" y="5180188"/>
            <a:ext cx="238365" cy="238365"/>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192 w 353"/>
              <a:gd name="T21" fmla="*/ 139 h 353"/>
              <a:gd name="T22" fmla="*/ 203 w 353"/>
              <a:gd name="T23" fmla="*/ 129 h 353"/>
              <a:gd name="T24" fmla="*/ 216 w 353"/>
              <a:gd name="T25" fmla="*/ 129 h 353"/>
              <a:gd name="T26" fmla="*/ 216 w 353"/>
              <a:gd name="T27" fmla="*/ 104 h 353"/>
              <a:gd name="T28" fmla="*/ 195 w 353"/>
              <a:gd name="T29" fmla="*/ 104 h 353"/>
              <a:gd name="T30" fmla="*/ 160 w 353"/>
              <a:gd name="T31" fmla="*/ 137 h 353"/>
              <a:gd name="T32" fmla="*/ 160 w 353"/>
              <a:gd name="T33" fmla="*/ 152 h 353"/>
              <a:gd name="T34" fmla="*/ 144 w 353"/>
              <a:gd name="T35" fmla="*/ 152 h 353"/>
              <a:gd name="T36" fmla="*/ 144 w 353"/>
              <a:gd name="T37" fmla="*/ 177 h 353"/>
              <a:gd name="T38" fmla="*/ 160 w 353"/>
              <a:gd name="T39" fmla="*/ 177 h 353"/>
              <a:gd name="T40" fmla="*/ 160 w 353"/>
              <a:gd name="T41" fmla="*/ 249 h 353"/>
              <a:gd name="T42" fmla="*/ 192 w 353"/>
              <a:gd name="T43" fmla="*/ 249 h 353"/>
              <a:gd name="T44" fmla="*/ 192 w 353"/>
              <a:gd name="T45" fmla="*/ 177 h 353"/>
              <a:gd name="T46" fmla="*/ 214 w 353"/>
              <a:gd name="T47" fmla="*/ 177 h 353"/>
              <a:gd name="T48" fmla="*/ 217 w 353"/>
              <a:gd name="T49" fmla="*/ 152 h 353"/>
              <a:gd name="T50" fmla="*/ 192 w 353"/>
              <a:gd name="T51" fmla="*/ 152 h 353"/>
              <a:gd name="T52" fmla="*/ 192 w 353"/>
              <a:gd name="T53" fmla="*/ 1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8" y="337"/>
                  <a:pt x="16" y="265"/>
                  <a:pt x="16" y="177"/>
                </a:cubicBezTo>
                <a:cubicBezTo>
                  <a:pt x="16" y="88"/>
                  <a:pt x="88" y="16"/>
                  <a:pt x="176" y="16"/>
                </a:cubicBezTo>
                <a:cubicBezTo>
                  <a:pt x="265" y="16"/>
                  <a:pt x="337" y="88"/>
                  <a:pt x="337" y="177"/>
                </a:cubicBezTo>
                <a:cubicBezTo>
                  <a:pt x="337" y="265"/>
                  <a:pt x="265" y="337"/>
                  <a:pt x="176" y="337"/>
                </a:cubicBezTo>
                <a:moveTo>
                  <a:pt x="192" y="139"/>
                </a:moveTo>
                <a:cubicBezTo>
                  <a:pt x="192" y="132"/>
                  <a:pt x="193" y="129"/>
                  <a:pt x="203" y="129"/>
                </a:cubicBezTo>
                <a:cubicBezTo>
                  <a:pt x="216" y="129"/>
                  <a:pt x="216" y="129"/>
                  <a:pt x="216" y="129"/>
                </a:cubicBezTo>
                <a:cubicBezTo>
                  <a:pt x="216" y="104"/>
                  <a:pt x="216" y="104"/>
                  <a:pt x="216" y="104"/>
                </a:cubicBezTo>
                <a:cubicBezTo>
                  <a:pt x="195" y="104"/>
                  <a:pt x="195" y="104"/>
                  <a:pt x="195" y="104"/>
                </a:cubicBezTo>
                <a:cubicBezTo>
                  <a:pt x="169" y="104"/>
                  <a:pt x="160" y="116"/>
                  <a:pt x="160" y="137"/>
                </a:cubicBezTo>
                <a:cubicBezTo>
                  <a:pt x="160" y="152"/>
                  <a:pt x="160" y="152"/>
                  <a:pt x="160" y="152"/>
                </a:cubicBezTo>
                <a:cubicBezTo>
                  <a:pt x="144" y="152"/>
                  <a:pt x="144" y="152"/>
                  <a:pt x="144" y="152"/>
                </a:cubicBezTo>
                <a:cubicBezTo>
                  <a:pt x="144" y="177"/>
                  <a:pt x="144" y="177"/>
                  <a:pt x="144" y="177"/>
                </a:cubicBezTo>
                <a:cubicBezTo>
                  <a:pt x="160" y="177"/>
                  <a:pt x="160" y="177"/>
                  <a:pt x="160" y="177"/>
                </a:cubicBezTo>
                <a:cubicBezTo>
                  <a:pt x="160" y="249"/>
                  <a:pt x="160" y="249"/>
                  <a:pt x="160" y="249"/>
                </a:cubicBezTo>
                <a:cubicBezTo>
                  <a:pt x="192" y="249"/>
                  <a:pt x="192" y="249"/>
                  <a:pt x="192" y="249"/>
                </a:cubicBezTo>
                <a:cubicBezTo>
                  <a:pt x="192" y="177"/>
                  <a:pt x="192" y="177"/>
                  <a:pt x="192" y="177"/>
                </a:cubicBezTo>
                <a:cubicBezTo>
                  <a:pt x="214" y="177"/>
                  <a:pt x="214" y="177"/>
                  <a:pt x="214" y="177"/>
                </a:cubicBezTo>
                <a:cubicBezTo>
                  <a:pt x="217" y="152"/>
                  <a:pt x="217" y="152"/>
                  <a:pt x="217" y="152"/>
                </a:cubicBezTo>
                <a:cubicBezTo>
                  <a:pt x="192" y="152"/>
                  <a:pt x="192" y="152"/>
                  <a:pt x="192" y="152"/>
                </a:cubicBezTo>
                <a:lnTo>
                  <a:pt x="192" y="139"/>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pPr algn="r"/>
            <a:endParaRPr lang="en-US"/>
          </a:p>
        </p:txBody>
      </p:sp>
      <p:sp>
        <p:nvSpPr>
          <p:cNvPr id="104" name="Freeform 13"/>
          <p:cNvSpPr>
            <a:spLocks noEditPoints="1"/>
          </p:cNvSpPr>
          <p:nvPr/>
        </p:nvSpPr>
        <p:spPr bwMode="auto">
          <a:xfrm>
            <a:off x="3614799" y="5180188"/>
            <a:ext cx="237492" cy="236619"/>
          </a:xfrm>
          <a:custGeom>
            <a:avLst/>
            <a:gdLst>
              <a:gd name="T0" fmla="*/ 176 w 353"/>
              <a:gd name="T1" fmla="*/ 0 h 353"/>
              <a:gd name="T2" fmla="*/ 0 w 353"/>
              <a:gd name="T3" fmla="*/ 177 h 353"/>
              <a:gd name="T4" fmla="*/ 176 w 353"/>
              <a:gd name="T5" fmla="*/ 353 h 353"/>
              <a:gd name="T6" fmla="*/ 353 w 353"/>
              <a:gd name="T7" fmla="*/ 177 h 353"/>
              <a:gd name="T8" fmla="*/ 176 w 353"/>
              <a:gd name="T9" fmla="*/ 0 h 353"/>
              <a:gd name="T10" fmla="*/ 176 w 353"/>
              <a:gd name="T11" fmla="*/ 337 h 353"/>
              <a:gd name="T12" fmla="*/ 16 w 353"/>
              <a:gd name="T13" fmla="*/ 177 h 353"/>
              <a:gd name="T14" fmla="*/ 176 w 353"/>
              <a:gd name="T15" fmla="*/ 16 h 353"/>
              <a:gd name="T16" fmla="*/ 337 w 353"/>
              <a:gd name="T17" fmla="*/ 177 h 353"/>
              <a:gd name="T18" fmla="*/ 176 w 353"/>
              <a:gd name="T19" fmla="*/ 337 h 353"/>
              <a:gd name="T20" fmla="*/ 224 w 353"/>
              <a:gd name="T21" fmla="*/ 96 h 353"/>
              <a:gd name="T22" fmla="*/ 128 w 353"/>
              <a:gd name="T23" fmla="*/ 96 h 353"/>
              <a:gd name="T24" fmla="*/ 96 w 353"/>
              <a:gd name="T25" fmla="*/ 128 h 353"/>
              <a:gd name="T26" fmla="*/ 96 w 353"/>
              <a:gd name="T27" fmla="*/ 225 h 353"/>
              <a:gd name="T28" fmla="*/ 128 w 353"/>
              <a:gd name="T29" fmla="*/ 257 h 353"/>
              <a:gd name="T30" fmla="*/ 224 w 353"/>
              <a:gd name="T31" fmla="*/ 257 h 353"/>
              <a:gd name="T32" fmla="*/ 256 w 353"/>
              <a:gd name="T33" fmla="*/ 225 h 353"/>
              <a:gd name="T34" fmla="*/ 256 w 353"/>
              <a:gd name="T35" fmla="*/ 128 h 353"/>
              <a:gd name="T36" fmla="*/ 224 w 353"/>
              <a:gd name="T37" fmla="*/ 96 h 353"/>
              <a:gd name="T38" fmla="*/ 208 w 353"/>
              <a:gd name="T39" fmla="*/ 120 h 353"/>
              <a:gd name="T40" fmla="*/ 232 w 353"/>
              <a:gd name="T41" fmla="*/ 120 h 353"/>
              <a:gd name="T42" fmla="*/ 232 w 353"/>
              <a:gd name="T43" fmla="*/ 145 h 353"/>
              <a:gd name="T44" fmla="*/ 208 w 353"/>
              <a:gd name="T45" fmla="*/ 145 h 353"/>
              <a:gd name="T46" fmla="*/ 208 w 353"/>
              <a:gd name="T47" fmla="*/ 120 h 353"/>
              <a:gd name="T48" fmla="*/ 176 w 353"/>
              <a:gd name="T49" fmla="*/ 145 h 353"/>
              <a:gd name="T50" fmla="*/ 208 w 353"/>
              <a:gd name="T51" fmla="*/ 177 h 353"/>
              <a:gd name="T52" fmla="*/ 176 w 353"/>
              <a:gd name="T53" fmla="*/ 209 h 353"/>
              <a:gd name="T54" fmla="*/ 144 w 353"/>
              <a:gd name="T55" fmla="*/ 177 h 353"/>
              <a:gd name="T56" fmla="*/ 176 w 353"/>
              <a:gd name="T57" fmla="*/ 145 h 353"/>
              <a:gd name="T58" fmla="*/ 240 w 353"/>
              <a:gd name="T59" fmla="*/ 225 h 353"/>
              <a:gd name="T60" fmla="*/ 224 w 353"/>
              <a:gd name="T61" fmla="*/ 241 h 353"/>
              <a:gd name="T62" fmla="*/ 128 w 353"/>
              <a:gd name="T63" fmla="*/ 241 h 353"/>
              <a:gd name="T64" fmla="*/ 112 w 353"/>
              <a:gd name="T65" fmla="*/ 225 h 353"/>
              <a:gd name="T66" fmla="*/ 112 w 353"/>
              <a:gd name="T67" fmla="*/ 169 h 353"/>
              <a:gd name="T68" fmla="*/ 129 w 353"/>
              <a:gd name="T69" fmla="*/ 169 h 353"/>
              <a:gd name="T70" fmla="*/ 128 w 353"/>
              <a:gd name="T71" fmla="*/ 177 h 353"/>
              <a:gd name="T72" fmla="*/ 176 w 353"/>
              <a:gd name="T73" fmla="*/ 225 h 353"/>
              <a:gd name="T74" fmla="*/ 224 w 353"/>
              <a:gd name="T75" fmla="*/ 177 h 353"/>
              <a:gd name="T76" fmla="*/ 224 w 353"/>
              <a:gd name="T77" fmla="*/ 169 h 353"/>
              <a:gd name="T78" fmla="*/ 240 w 353"/>
              <a:gd name="T79" fmla="*/ 169 h 353"/>
              <a:gd name="T80" fmla="*/ 240 w 353"/>
              <a:gd name="T81"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76" y="0"/>
                </a:moveTo>
                <a:cubicBezTo>
                  <a:pt x="79" y="0"/>
                  <a:pt x="0" y="79"/>
                  <a:pt x="0" y="177"/>
                </a:cubicBezTo>
                <a:cubicBezTo>
                  <a:pt x="0" y="274"/>
                  <a:pt x="79" y="353"/>
                  <a:pt x="176" y="353"/>
                </a:cubicBezTo>
                <a:cubicBezTo>
                  <a:pt x="274" y="353"/>
                  <a:pt x="353" y="274"/>
                  <a:pt x="353" y="177"/>
                </a:cubicBezTo>
                <a:cubicBezTo>
                  <a:pt x="353" y="79"/>
                  <a:pt x="274" y="0"/>
                  <a:pt x="176" y="0"/>
                </a:cubicBezTo>
                <a:moveTo>
                  <a:pt x="176" y="337"/>
                </a:moveTo>
                <a:cubicBezTo>
                  <a:pt x="87" y="337"/>
                  <a:pt x="16" y="265"/>
                  <a:pt x="16" y="177"/>
                </a:cubicBezTo>
                <a:cubicBezTo>
                  <a:pt x="16" y="88"/>
                  <a:pt x="87" y="16"/>
                  <a:pt x="176" y="16"/>
                </a:cubicBezTo>
                <a:cubicBezTo>
                  <a:pt x="265" y="16"/>
                  <a:pt x="337" y="88"/>
                  <a:pt x="337" y="177"/>
                </a:cubicBezTo>
                <a:cubicBezTo>
                  <a:pt x="337" y="265"/>
                  <a:pt x="265" y="337"/>
                  <a:pt x="176" y="337"/>
                </a:cubicBezTo>
                <a:moveTo>
                  <a:pt x="224" y="96"/>
                </a:moveTo>
                <a:cubicBezTo>
                  <a:pt x="128" y="96"/>
                  <a:pt x="128" y="96"/>
                  <a:pt x="128" y="96"/>
                </a:cubicBezTo>
                <a:cubicBezTo>
                  <a:pt x="110" y="96"/>
                  <a:pt x="96" y="111"/>
                  <a:pt x="96" y="128"/>
                </a:cubicBezTo>
                <a:cubicBezTo>
                  <a:pt x="96" y="225"/>
                  <a:pt x="96" y="225"/>
                  <a:pt x="96" y="225"/>
                </a:cubicBezTo>
                <a:cubicBezTo>
                  <a:pt x="96" y="243"/>
                  <a:pt x="110" y="257"/>
                  <a:pt x="128" y="257"/>
                </a:cubicBezTo>
                <a:cubicBezTo>
                  <a:pt x="224" y="257"/>
                  <a:pt x="224" y="257"/>
                  <a:pt x="224" y="257"/>
                </a:cubicBezTo>
                <a:cubicBezTo>
                  <a:pt x="242" y="257"/>
                  <a:pt x="256" y="243"/>
                  <a:pt x="256" y="225"/>
                </a:cubicBezTo>
                <a:cubicBezTo>
                  <a:pt x="256" y="128"/>
                  <a:pt x="256" y="128"/>
                  <a:pt x="256" y="128"/>
                </a:cubicBezTo>
                <a:cubicBezTo>
                  <a:pt x="256" y="111"/>
                  <a:pt x="242" y="96"/>
                  <a:pt x="224" y="96"/>
                </a:cubicBezTo>
                <a:moveTo>
                  <a:pt x="208" y="120"/>
                </a:moveTo>
                <a:cubicBezTo>
                  <a:pt x="232" y="120"/>
                  <a:pt x="232" y="120"/>
                  <a:pt x="232" y="120"/>
                </a:cubicBezTo>
                <a:cubicBezTo>
                  <a:pt x="232" y="145"/>
                  <a:pt x="232" y="145"/>
                  <a:pt x="232" y="145"/>
                </a:cubicBezTo>
                <a:cubicBezTo>
                  <a:pt x="208" y="145"/>
                  <a:pt x="208" y="145"/>
                  <a:pt x="208" y="145"/>
                </a:cubicBezTo>
                <a:lnTo>
                  <a:pt x="208" y="120"/>
                </a:lnTo>
                <a:close/>
                <a:moveTo>
                  <a:pt x="176" y="145"/>
                </a:moveTo>
                <a:cubicBezTo>
                  <a:pt x="194" y="145"/>
                  <a:pt x="208" y="159"/>
                  <a:pt x="208" y="177"/>
                </a:cubicBezTo>
                <a:cubicBezTo>
                  <a:pt x="208" y="194"/>
                  <a:pt x="194" y="209"/>
                  <a:pt x="176" y="209"/>
                </a:cubicBezTo>
                <a:cubicBezTo>
                  <a:pt x="158" y="209"/>
                  <a:pt x="144" y="194"/>
                  <a:pt x="144" y="177"/>
                </a:cubicBezTo>
                <a:cubicBezTo>
                  <a:pt x="144" y="159"/>
                  <a:pt x="158" y="145"/>
                  <a:pt x="176" y="145"/>
                </a:cubicBezTo>
                <a:moveTo>
                  <a:pt x="240" y="225"/>
                </a:moveTo>
                <a:cubicBezTo>
                  <a:pt x="240" y="234"/>
                  <a:pt x="233" y="241"/>
                  <a:pt x="224" y="241"/>
                </a:cubicBezTo>
                <a:cubicBezTo>
                  <a:pt x="128" y="241"/>
                  <a:pt x="128" y="241"/>
                  <a:pt x="128" y="241"/>
                </a:cubicBezTo>
                <a:cubicBezTo>
                  <a:pt x="119" y="241"/>
                  <a:pt x="112" y="234"/>
                  <a:pt x="112" y="225"/>
                </a:cubicBezTo>
                <a:cubicBezTo>
                  <a:pt x="112" y="169"/>
                  <a:pt x="112" y="169"/>
                  <a:pt x="112" y="169"/>
                </a:cubicBezTo>
                <a:cubicBezTo>
                  <a:pt x="129" y="169"/>
                  <a:pt x="129" y="169"/>
                  <a:pt x="129" y="169"/>
                </a:cubicBezTo>
                <a:cubicBezTo>
                  <a:pt x="128" y="171"/>
                  <a:pt x="128" y="174"/>
                  <a:pt x="128" y="177"/>
                </a:cubicBezTo>
                <a:cubicBezTo>
                  <a:pt x="128" y="203"/>
                  <a:pt x="150" y="225"/>
                  <a:pt x="176" y="225"/>
                </a:cubicBezTo>
                <a:cubicBezTo>
                  <a:pt x="203" y="225"/>
                  <a:pt x="224" y="203"/>
                  <a:pt x="224" y="177"/>
                </a:cubicBezTo>
                <a:cubicBezTo>
                  <a:pt x="224" y="174"/>
                  <a:pt x="224" y="171"/>
                  <a:pt x="224" y="169"/>
                </a:cubicBezTo>
                <a:cubicBezTo>
                  <a:pt x="240" y="169"/>
                  <a:pt x="240" y="169"/>
                  <a:pt x="240" y="169"/>
                </a:cubicBezTo>
                <a:lnTo>
                  <a:pt x="240" y="2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pPr algn="r"/>
            <a:endParaRPr lang="en-US"/>
          </a:p>
        </p:txBody>
      </p:sp>
      <p:pic>
        <p:nvPicPr>
          <p:cNvPr id="11" name="Picture Placeholder 10">
            <a:extLst>
              <a:ext uri="{FF2B5EF4-FFF2-40B4-BE49-F238E27FC236}">
                <a16:creationId xmlns:a16="http://schemas.microsoft.com/office/drawing/2014/main" id="{8C22EC9A-7075-4FDD-8CCF-2734DEFD620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16670" r="16670"/>
          <a:stretch>
            <a:fillRect/>
          </a:stretch>
        </p:blipFill>
        <p:spPr/>
      </p:pic>
      <p:pic>
        <p:nvPicPr>
          <p:cNvPr id="9" name="Picture Placeholder 8">
            <a:extLst>
              <a:ext uri="{FF2B5EF4-FFF2-40B4-BE49-F238E27FC236}">
                <a16:creationId xmlns:a16="http://schemas.microsoft.com/office/drawing/2014/main" id="{2AFBC601-0C8D-46A2-BF01-D716E5043696}"/>
              </a:ext>
            </a:extLst>
          </p:cNvPr>
          <p:cNvPicPr>
            <a:picLocks noGrp="1" noChangeAspect="1"/>
          </p:cNvPicPr>
          <p:nvPr>
            <p:ph type="pic" sz="quarter" idx="18"/>
          </p:nvPr>
        </p:nvPicPr>
        <p:blipFill rotWithShape="1">
          <a:blip r:embed="rId3" cstate="print">
            <a:extLst>
              <a:ext uri="{28A0092B-C50C-407E-A947-70E740481C1C}">
                <a14:useLocalDpi xmlns:a14="http://schemas.microsoft.com/office/drawing/2010/main" val="0"/>
              </a:ext>
            </a:extLst>
          </a:blip>
          <a:srcRect t="4464" b="28870"/>
          <a:stretch/>
        </p:blipFill>
        <p:spPr>
          <a:xfrm>
            <a:off x="4312381" y="2054993"/>
            <a:ext cx="1646330" cy="1646328"/>
          </a:xfrm>
        </p:spPr>
      </p:pic>
      <p:pic>
        <p:nvPicPr>
          <p:cNvPr id="13" name="Picture Placeholder 12">
            <a:extLst>
              <a:ext uri="{FF2B5EF4-FFF2-40B4-BE49-F238E27FC236}">
                <a16:creationId xmlns:a16="http://schemas.microsoft.com/office/drawing/2014/main" id="{DD88A8AF-59BF-4C98-90CA-BD5E3B62CCFD}"/>
              </a:ext>
            </a:extLst>
          </p:cNvPr>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12536" b="12536"/>
          <a:stretch>
            <a:fillRect/>
          </a:stretch>
        </p:blipFill>
        <p:spPr/>
      </p:pic>
      <p:pic>
        <p:nvPicPr>
          <p:cNvPr id="15" name="Picture Placeholder 14">
            <a:extLst>
              <a:ext uri="{FF2B5EF4-FFF2-40B4-BE49-F238E27FC236}">
                <a16:creationId xmlns:a16="http://schemas.microsoft.com/office/drawing/2014/main" id="{5FA28B57-F80A-43F3-9F28-EC4EA8DE6383}"/>
              </a:ext>
            </a:extLst>
          </p:cNvPr>
          <p:cNvPicPr>
            <a:picLocks noGrp="1" noChangeAspect="1"/>
          </p:cNvPicPr>
          <p:nvPr>
            <p:ph type="pic" sz="quarter" idx="20"/>
          </p:nvPr>
        </p:nvPicPr>
        <p:blipFill>
          <a:blip r:embed="rId5" cstate="print">
            <a:extLst>
              <a:ext uri="{28A0092B-C50C-407E-A947-70E740481C1C}">
                <a14:useLocalDpi xmlns:a14="http://schemas.microsoft.com/office/drawing/2010/main" val="0"/>
              </a:ext>
            </a:extLst>
          </a:blip>
          <a:srcRect l="16631" r="16631"/>
          <a:stretch>
            <a:fillRect/>
          </a:stretch>
        </p:blipFill>
        <p:spPr/>
      </p:pic>
    </p:spTree>
    <p:extLst>
      <p:ext uri="{BB962C8B-B14F-4D97-AF65-F5344CB8AC3E}">
        <p14:creationId xmlns:p14="http://schemas.microsoft.com/office/powerpoint/2010/main" val="362279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D2D0317-D10D-4F99-8738-BEBAAA175E1A}"/>
              </a:ext>
            </a:extLst>
          </p:cNvPr>
          <p:cNvSpPr txBox="1">
            <a:spLocks/>
          </p:cNvSpPr>
          <p:nvPr/>
        </p:nvSpPr>
        <p:spPr>
          <a:xfrm>
            <a:off x="6990518" y="2659559"/>
            <a:ext cx="4879903"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dirty="0">
                <a:solidFill>
                  <a:schemeClr val="bg1"/>
                </a:solidFill>
              </a:rPr>
              <a:t>03- The content</a:t>
            </a:r>
          </a:p>
        </p:txBody>
      </p:sp>
      <p:grpSp>
        <p:nvGrpSpPr>
          <p:cNvPr id="12" name="Group 11">
            <a:extLst>
              <a:ext uri="{FF2B5EF4-FFF2-40B4-BE49-F238E27FC236}">
                <a16:creationId xmlns:a16="http://schemas.microsoft.com/office/drawing/2014/main" id="{0A213B50-5086-48CB-B23A-706650269653}"/>
              </a:ext>
            </a:extLst>
          </p:cNvPr>
          <p:cNvGrpSpPr/>
          <p:nvPr/>
        </p:nvGrpSpPr>
        <p:grpSpPr>
          <a:xfrm>
            <a:off x="5670958" y="3000050"/>
            <a:ext cx="838200" cy="76200"/>
            <a:chOff x="3244850" y="3002280"/>
            <a:chExt cx="1752600" cy="152400"/>
          </a:xfrm>
          <a:solidFill>
            <a:schemeClr val="accent3"/>
          </a:solidFill>
        </p:grpSpPr>
        <p:sp>
          <p:nvSpPr>
            <p:cNvPr id="13" name="Rectangle 12">
              <a:extLst>
                <a:ext uri="{FF2B5EF4-FFF2-40B4-BE49-F238E27FC236}">
                  <a16:creationId xmlns:a16="http://schemas.microsoft.com/office/drawing/2014/main" id="{6B1A1762-0556-4779-BDCC-F221120FD5F4}"/>
                </a:ext>
              </a:extLst>
            </p:cNvPr>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2023AE-65B8-42F0-BEC2-5F5DCB78670E}"/>
                </a:ext>
              </a:extLst>
            </p:cNvPr>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731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737B480-917D-42B6-B5E9-33A894FF0A5A}"/>
              </a:ext>
            </a:extLst>
          </p:cNvPr>
          <p:cNvSpPr/>
          <p:nvPr/>
        </p:nvSpPr>
        <p:spPr>
          <a:xfrm>
            <a:off x="906655" y="1994169"/>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23" name="TextBox 22"/>
          <p:cNvSpPr txBox="1"/>
          <p:nvPr/>
        </p:nvSpPr>
        <p:spPr>
          <a:xfrm>
            <a:off x="1701557" y="1962706"/>
            <a:ext cx="1650581" cy="369332"/>
          </a:xfrm>
          <a:prstGeom prst="rect">
            <a:avLst/>
          </a:prstGeom>
          <a:noFill/>
        </p:spPr>
        <p:txBody>
          <a:bodyPr wrap="none">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It’s Your Style !</a:t>
            </a:r>
          </a:p>
        </p:txBody>
      </p:sp>
      <p:sp>
        <p:nvSpPr>
          <p:cNvPr id="24" name="TextBox 23"/>
          <p:cNvSpPr txBox="1"/>
          <p:nvPr/>
        </p:nvSpPr>
        <p:spPr>
          <a:xfrm>
            <a:off x="1712393" y="2332038"/>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
        <p:nvSpPr>
          <p:cNvPr id="35" name="TextBox 34"/>
          <p:cNvSpPr txBox="1"/>
          <p:nvPr/>
        </p:nvSpPr>
        <p:spPr>
          <a:xfrm>
            <a:off x="1735138" y="3329377"/>
            <a:ext cx="2632003"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Clean &amp; Modern Design</a:t>
            </a:r>
          </a:p>
        </p:txBody>
      </p:sp>
      <p:sp>
        <p:nvSpPr>
          <p:cNvPr id="38" name="TextBox 37"/>
          <p:cNvSpPr txBox="1"/>
          <p:nvPr/>
        </p:nvSpPr>
        <p:spPr>
          <a:xfrm>
            <a:off x="1734676" y="4745910"/>
            <a:ext cx="2587568"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Multipurpose &amp; Unique</a:t>
            </a:r>
          </a:p>
        </p:txBody>
      </p:sp>
      <p:sp>
        <p:nvSpPr>
          <p:cNvPr id="50" name="TextBox 49"/>
          <p:cNvSpPr txBox="1"/>
          <p:nvPr/>
        </p:nvSpPr>
        <p:spPr>
          <a:xfrm>
            <a:off x="6721878" y="1950692"/>
            <a:ext cx="2011063"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Get Your Amazing</a:t>
            </a:r>
          </a:p>
        </p:txBody>
      </p:sp>
      <p:sp>
        <p:nvSpPr>
          <p:cNvPr id="53" name="TextBox 52"/>
          <p:cNvSpPr txBox="1"/>
          <p:nvPr/>
        </p:nvSpPr>
        <p:spPr>
          <a:xfrm>
            <a:off x="6721584" y="3326630"/>
            <a:ext cx="2388090"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Professional Template</a:t>
            </a:r>
          </a:p>
        </p:txBody>
      </p:sp>
      <p:sp>
        <p:nvSpPr>
          <p:cNvPr id="56" name="TextBox 55"/>
          <p:cNvSpPr txBox="1"/>
          <p:nvPr/>
        </p:nvSpPr>
        <p:spPr>
          <a:xfrm>
            <a:off x="6721584" y="4756313"/>
            <a:ext cx="2050048"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Powerful Elements</a:t>
            </a:r>
          </a:p>
        </p:txBody>
      </p:sp>
      <p:sp>
        <p:nvSpPr>
          <p:cNvPr id="42" name="Text Placeholder 14">
            <a:extLst>
              <a:ext uri="{FF2B5EF4-FFF2-40B4-BE49-F238E27FC236}">
                <a16:creationId xmlns:a16="http://schemas.microsoft.com/office/drawing/2014/main" id="{873065B7-065F-4244-B537-2D481AC01A5F}"/>
              </a:ext>
            </a:extLst>
          </p:cNvPr>
          <p:cNvSpPr txBox="1">
            <a:spLocks/>
          </p:cNvSpPr>
          <p:nvPr/>
        </p:nvSpPr>
        <p:spPr>
          <a:xfrm>
            <a:off x="792374" y="799411"/>
            <a:ext cx="5965613" cy="100875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Essential Service</a:t>
            </a:r>
          </a:p>
        </p:txBody>
      </p:sp>
      <p:sp>
        <p:nvSpPr>
          <p:cNvPr id="43" name="Text Placeholder 13">
            <a:extLst>
              <a:ext uri="{FF2B5EF4-FFF2-40B4-BE49-F238E27FC236}">
                <a16:creationId xmlns:a16="http://schemas.microsoft.com/office/drawing/2014/main" id="{88607A19-8167-4F31-8193-F414D423B8F7}"/>
              </a:ext>
            </a:extLst>
          </p:cNvPr>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pic>
        <p:nvPicPr>
          <p:cNvPr id="4" name="Graphic 3">
            <a:extLst>
              <a:ext uri="{FF2B5EF4-FFF2-40B4-BE49-F238E27FC236}">
                <a16:creationId xmlns:a16="http://schemas.microsoft.com/office/drawing/2014/main" id="{525758A2-7380-4986-B7FF-200EF1248B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0531" y="2148382"/>
            <a:ext cx="360727" cy="360727"/>
          </a:xfrm>
          <a:prstGeom prst="rect">
            <a:avLst/>
          </a:prstGeom>
        </p:spPr>
      </p:pic>
      <p:sp>
        <p:nvSpPr>
          <p:cNvPr id="32" name="Rectangle: Rounded Corners 4">
            <a:extLst>
              <a:ext uri="{FF2B5EF4-FFF2-40B4-BE49-F238E27FC236}">
                <a16:creationId xmlns:a16="http://schemas.microsoft.com/office/drawing/2014/main" id="{2AD75F86-BC23-40D5-8380-F4CFA1DCD825}"/>
              </a:ext>
            </a:extLst>
          </p:cNvPr>
          <p:cNvSpPr/>
          <p:nvPr/>
        </p:nvSpPr>
        <p:spPr>
          <a:xfrm>
            <a:off x="865821" y="3406019"/>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880E503B-5883-4961-B897-6C2D4FC93D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1120" y="3576835"/>
            <a:ext cx="360727" cy="360727"/>
          </a:xfrm>
          <a:prstGeom prst="rect">
            <a:avLst/>
          </a:prstGeom>
        </p:spPr>
      </p:pic>
      <p:sp>
        <p:nvSpPr>
          <p:cNvPr id="33" name="Rectangle: Rounded Corners 4">
            <a:extLst>
              <a:ext uri="{FF2B5EF4-FFF2-40B4-BE49-F238E27FC236}">
                <a16:creationId xmlns:a16="http://schemas.microsoft.com/office/drawing/2014/main" id="{E98F7439-5353-4F7D-BF12-6216E027FB61}"/>
              </a:ext>
            </a:extLst>
          </p:cNvPr>
          <p:cNvSpPr/>
          <p:nvPr/>
        </p:nvSpPr>
        <p:spPr>
          <a:xfrm>
            <a:off x="865527" y="4805548"/>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F675EE7A-0F68-472B-8468-D0879CC3264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630" y="4969823"/>
            <a:ext cx="335377" cy="335377"/>
          </a:xfrm>
          <a:prstGeom prst="rect">
            <a:avLst/>
          </a:prstGeom>
        </p:spPr>
      </p:pic>
      <p:sp>
        <p:nvSpPr>
          <p:cNvPr id="36" name="Rectangle: Rounded Corners 4">
            <a:extLst>
              <a:ext uri="{FF2B5EF4-FFF2-40B4-BE49-F238E27FC236}">
                <a16:creationId xmlns:a16="http://schemas.microsoft.com/office/drawing/2014/main" id="{4B5E274D-228B-4C98-8B0B-1FDC5D523DD2}"/>
              </a:ext>
            </a:extLst>
          </p:cNvPr>
          <p:cNvSpPr/>
          <p:nvPr/>
        </p:nvSpPr>
        <p:spPr>
          <a:xfrm>
            <a:off x="5925782" y="1977948"/>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4">
            <a:extLst>
              <a:ext uri="{FF2B5EF4-FFF2-40B4-BE49-F238E27FC236}">
                <a16:creationId xmlns:a16="http://schemas.microsoft.com/office/drawing/2014/main" id="{05791087-8AD1-41D3-B854-0E4489CABD28}"/>
              </a:ext>
            </a:extLst>
          </p:cNvPr>
          <p:cNvSpPr/>
          <p:nvPr/>
        </p:nvSpPr>
        <p:spPr>
          <a:xfrm>
            <a:off x="5884654" y="3403272"/>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4">
            <a:extLst>
              <a:ext uri="{FF2B5EF4-FFF2-40B4-BE49-F238E27FC236}">
                <a16:creationId xmlns:a16="http://schemas.microsoft.com/office/drawing/2014/main" id="{9BA7694B-A2BF-4F36-B841-70ED59604784}"/>
              </a:ext>
            </a:extLst>
          </p:cNvPr>
          <p:cNvSpPr/>
          <p:nvPr/>
        </p:nvSpPr>
        <p:spPr>
          <a:xfrm>
            <a:off x="5903853" y="4785250"/>
            <a:ext cx="668419" cy="668502"/>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B68612BC-A852-441D-97F3-F815D038FFD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86173" y="2165717"/>
            <a:ext cx="327171" cy="327171"/>
          </a:xfrm>
          <a:prstGeom prst="rect">
            <a:avLst/>
          </a:prstGeom>
        </p:spPr>
      </p:pic>
      <p:pic>
        <p:nvPicPr>
          <p:cNvPr id="12" name="Graphic 11">
            <a:extLst>
              <a:ext uri="{FF2B5EF4-FFF2-40B4-BE49-F238E27FC236}">
                <a16:creationId xmlns:a16="http://schemas.microsoft.com/office/drawing/2014/main" id="{B4CF4191-0656-4CF1-A8C9-49110ED9CA7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35231" y="3560732"/>
            <a:ext cx="360727" cy="360727"/>
          </a:xfrm>
          <a:prstGeom prst="rect">
            <a:avLst/>
          </a:prstGeom>
        </p:spPr>
      </p:pic>
      <p:pic>
        <p:nvPicPr>
          <p:cNvPr id="14" name="Graphic 13">
            <a:extLst>
              <a:ext uri="{FF2B5EF4-FFF2-40B4-BE49-F238E27FC236}">
                <a16:creationId xmlns:a16="http://schemas.microsoft.com/office/drawing/2014/main" id="{EEE14037-6C6B-4ECF-A055-A0147CA7D21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74635" y="4977766"/>
            <a:ext cx="311301" cy="311301"/>
          </a:xfrm>
          <a:prstGeom prst="rect">
            <a:avLst/>
          </a:prstGeom>
        </p:spPr>
      </p:pic>
      <p:sp>
        <p:nvSpPr>
          <p:cNvPr id="44" name="TextBox 43">
            <a:extLst>
              <a:ext uri="{FF2B5EF4-FFF2-40B4-BE49-F238E27FC236}">
                <a16:creationId xmlns:a16="http://schemas.microsoft.com/office/drawing/2014/main" id="{C358EF84-A4DB-4C8E-80DD-0B7223542E0C}"/>
              </a:ext>
            </a:extLst>
          </p:cNvPr>
          <p:cNvSpPr txBox="1"/>
          <p:nvPr/>
        </p:nvSpPr>
        <p:spPr>
          <a:xfrm>
            <a:off x="1734676" y="3695962"/>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
        <p:nvSpPr>
          <p:cNvPr id="45" name="TextBox 44">
            <a:extLst>
              <a:ext uri="{FF2B5EF4-FFF2-40B4-BE49-F238E27FC236}">
                <a16:creationId xmlns:a16="http://schemas.microsoft.com/office/drawing/2014/main" id="{AF41706E-19AE-4CFC-87F0-45771C05B8E5}"/>
              </a:ext>
            </a:extLst>
          </p:cNvPr>
          <p:cNvSpPr txBox="1"/>
          <p:nvPr/>
        </p:nvSpPr>
        <p:spPr>
          <a:xfrm>
            <a:off x="1734676" y="5125645"/>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
        <p:nvSpPr>
          <p:cNvPr id="47" name="TextBox 46">
            <a:extLst>
              <a:ext uri="{FF2B5EF4-FFF2-40B4-BE49-F238E27FC236}">
                <a16:creationId xmlns:a16="http://schemas.microsoft.com/office/drawing/2014/main" id="{0FE81294-31B4-4CAB-98B4-18B570F06005}"/>
              </a:ext>
            </a:extLst>
          </p:cNvPr>
          <p:cNvSpPr txBox="1"/>
          <p:nvPr/>
        </p:nvSpPr>
        <p:spPr>
          <a:xfrm>
            <a:off x="6721876" y="2332038"/>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
        <p:nvSpPr>
          <p:cNvPr id="48" name="TextBox 47">
            <a:extLst>
              <a:ext uri="{FF2B5EF4-FFF2-40B4-BE49-F238E27FC236}">
                <a16:creationId xmlns:a16="http://schemas.microsoft.com/office/drawing/2014/main" id="{53CF0235-ADCC-4D61-B825-896E3B1E049B}"/>
              </a:ext>
            </a:extLst>
          </p:cNvPr>
          <p:cNvSpPr txBox="1"/>
          <p:nvPr/>
        </p:nvSpPr>
        <p:spPr>
          <a:xfrm>
            <a:off x="6744159" y="3695962"/>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
        <p:nvSpPr>
          <p:cNvPr id="49" name="TextBox 48">
            <a:extLst>
              <a:ext uri="{FF2B5EF4-FFF2-40B4-BE49-F238E27FC236}">
                <a16:creationId xmlns:a16="http://schemas.microsoft.com/office/drawing/2014/main" id="{BD358720-2111-44F2-8FAF-FE1A800E3F69}"/>
              </a:ext>
            </a:extLst>
          </p:cNvPr>
          <p:cNvSpPr txBox="1"/>
          <p:nvPr/>
        </p:nvSpPr>
        <p:spPr>
          <a:xfrm>
            <a:off x="6744159" y="5125645"/>
            <a:ext cx="3757731" cy="897553"/>
          </a:xfrm>
          <a:prstGeom prst="rect">
            <a:avLst/>
          </a:prstGeom>
          <a:noFill/>
        </p:spPr>
        <p:txBody>
          <a:bodyPr wrap="square">
            <a:spAutoFit/>
          </a:bodyPr>
          <a:lstStyle/>
          <a:p>
            <a:pPr eaLnBrk="1" fontAlgn="auto" hangingPunct="1">
              <a:lnSpc>
                <a:spcPct val="150000"/>
              </a:lnSpc>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efficient manufactured products.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 Seamlessly </a:t>
            </a:r>
            <a:r>
              <a:rPr lang="en-US" sz="900" dirty="0" err="1">
                <a:solidFill>
                  <a:schemeClr val="accent6">
                    <a:lumMod val="75000"/>
                  </a:schemeClr>
                </a:solidFill>
                <a:latin typeface="Open Sans Light" panose="020B0306030504020204" pitchFamily="34" charset="0"/>
              </a:rPr>
              <a:t>productivate</a:t>
            </a:r>
            <a:r>
              <a:rPr lang="en-US" sz="900" dirty="0">
                <a:solidFill>
                  <a:schemeClr val="accent6">
                    <a:lumMod val="75000"/>
                  </a:schemeClr>
                </a:solidFill>
                <a:latin typeface="Open Sans Light" panose="020B0306030504020204" pitchFamily="34" charset="0"/>
              </a:rPr>
              <a:t> go forward benefits without interdependent infrastructures.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45D324-4786-4A6A-82C8-E111EE52649B}"/>
              </a:ext>
            </a:extLst>
          </p:cNvPr>
          <p:cNvSpPr>
            <a:spLocks noGrp="1"/>
          </p:cNvSpPr>
          <p:nvPr>
            <p:ph type="body" sz="quarter" idx="12"/>
          </p:nvPr>
        </p:nvSpPr>
        <p:spPr>
          <a:xfrm>
            <a:off x="7449775" y="4461196"/>
            <a:ext cx="3702050" cy="508318"/>
          </a:xfrm>
        </p:spPr>
        <p:txBody>
          <a:bodyPr>
            <a:normAutofit/>
          </a:bodyPr>
          <a:lstStyle/>
          <a:p>
            <a:pPr lvl="1"/>
            <a:r>
              <a:rPr lang="en-US" b="1" dirty="0"/>
              <a:t>Full Name - </a:t>
            </a:r>
            <a:r>
              <a:rPr lang="en-US" b="1"/>
              <a:t>Role Detail</a:t>
            </a:r>
            <a:endParaRPr lang="en-US" b="1" dirty="0"/>
          </a:p>
        </p:txBody>
      </p:sp>
      <p:sp>
        <p:nvSpPr>
          <p:cNvPr id="7" name="Title 6">
            <a:extLst>
              <a:ext uri="{FF2B5EF4-FFF2-40B4-BE49-F238E27FC236}">
                <a16:creationId xmlns:a16="http://schemas.microsoft.com/office/drawing/2014/main" id="{DCAC3F87-04E4-4AC3-BFE6-7930A35061A2}"/>
              </a:ext>
            </a:extLst>
          </p:cNvPr>
          <p:cNvSpPr>
            <a:spLocks noGrp="1"/>
          </p:cNvSpPr>
          <p:nvPr>
            <p:ph type="ctrTitle"/>
          </p:nvPr>
        </p:nvSpPr>
        <p:spPr>
          <a:xfrm>
            <a:off x="7268901" y="1875098"/>
            <a:ext cx="4063799" cy="2317831"/>
          </a:xfrm>
        </p:spPr>
        <p:txBody>
          <a:bodyPr/>
          <a:lstStyle/>
          <a:p>
            <a:r>
              <a:rPr lang="en-US" sz="6600"/>
              <a:t>Template </a:t>
            </a:r>
            <a:r>
              <a:rPr lang="en-US" sz="6600" dirty="0"/>
              <a:t>Report</a:t>
            </a:r>
            <a:endParaRPr lang="en-US" sz="6600" dirty="0">
              <a:cs typeface="Calibri"/>
            </a:endParaRPr>
          </a:p>
        </p:txBody>
      </p:sp>
    </p:spTree>
    <p:extLst>
      <p:ext uri="{BB962C8B-B14F-4D97-AF65-F5344CB8AC3E}">
        <p14:creationId xmlns:p14="http://schemas.microsoft.com/office/powerpoint/2010/main" val="277482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6054725" y="6484938"/>
            <a:ext cx="230188"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3" name="Rectangle: Rounded Corners 2"/>
          <p:cNvSpPr/>
          <p:nvPr/>
        </p:nvSpPr>
        <p:spPr>
          <a:xfrm>
            <a:off x="1016000" y="1808163"/>
            <a:ext cx="19939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schemeClr val="bg1"/>
              </a:solidFill>
              <a:latin typeface="FontAwesome" pitchFamily="2" charset="0"/>
            </a:endParaRP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9" name="Rectangle: Rounded Corners 8"/>
          <p:cNvSpPr/>
          <p:nvPr/>
        </p:nvSpPr>
        <p:spPr>
          <a:xfrm>
            <a:off x="1016000" y="1808163"/>
            <a:ext cx="1993900" cy="2312987"/>
          </a:xfrm>
          <a:prstGeom prst="roundRect">
            <a:avLst>
              <a:gd name="adj" fmla="val 699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p:cNvSpPr txBox="1"/>
          <p:nvPr/>
        </p:nvSpPr>
        <p:spPr>
          <a:xfrm>
            <a:off x="1265238"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85,56%</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11" name="Rectangle: Rounded Corners 10"/>
          <p:cNvSpPr/>
          <p:nvPr/>
        </p:nvSpPr>
        <p:spPr>
          <a:xfrm>
            <a:off x="3057525" y="1808163"/>
            <a:ext cx="1993900" cy="9144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12" name="Rectangle: Rounded Corners 11"/>
          <p:cNvSpPr/>
          <p:nvPr/>
        </p:nvSpPr>
        <p:spPr>
          <a:xfrm>
            <a:off x="3057525" y="1808163"/>
            <a:ext cx="1993900" cy="2312987"/>
          </a:xfrm>
          <a:prstGeom prst="roundRect">
            <a:avLst>
              <a:gd name="adj" fmla="val 699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TextBox 12"/>
          <p:cNvSpPr txBox="1"/>
          <p:nvPr/>
        </p:nvSpPr>
        <p:spPr>
          <a:xfrm>
            <a:off x="3306763"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70,51%</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14" name="Rectangle: Rounded Corners 13"/>
          <p:cNvSpPr/>
          <p:nvPr/>
        </p:nvSpPr>
        <p:spPr>
          <a:xfrm>
            <a:off x="5099050" y="1808163"/>
            <a:ext cx="1993900" cy="9144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15" name="Rectangle: Rounded Corners 14"/>
          <p:cNvSpPr/>
          <p:nvPr/>
        </p:nvSpPr>
        <p:spPr>
          <a:xfrm>
            <a:off x="5099050" y="1808163"/>
            <a:ext cx="1993900" cy="2312987"/>
          </a:xfrm>
          <a:prstGeom prst="roundRect">
            <a:avLst>
              <a:gd name="adj" fmla="val 741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TextBox 15"/>
          <p:cNvSpPr txBox="1"/>
          <p:nvPr/>
        </p:nvSpPr>
        <p:spPr>
          <a:xfrm>
            <a:off x="5348288"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50,95%</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17" name="Rectangle: Rounded Corners 16"/>
          <p:cNvSpPr/>
          <p:nvPr/>
        </p:nvSpPr>
        <p:spPr>
          <a:xfrm>
            <a:off x="7140575" y="1808163"/>
            <a:ext cx="1993900"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TIME SPEED</a:t>
            </a:r>
          </a:p>
        </p:txBody>
      </p:sp>
      <p:sp>
        <p:nvSpPr>
          <p:cNvPr id="18" name="Rectangle: Rounded Corners 17"/>
          <p:cNvSpPr/>
          <p:nvPr/>
        </p:nvSpPr>
        <p:spPr>
          <a:xfrm>
            <a:off x="7140575" y="1808163"/>
            <a:ext cx="1993900" cy="2312987"/>
          </a:xfrm>
          <a:prstGeom prst="roundRect">
            <a:avLst>
              <a:gd name="adj" fmla="val 699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TextBox 18"/>
          <p:cNvSpPr txBox="1"/>
          <p:nvPr/>
        </p:nvSpPr>
        <p:spPr>
          <a:xfrm>
            <a:off x="7389813"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20,58%</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20" name="Rectangle: Rounded Corners 19"/>
          <p:cNvSpPr/>
          <p:nvPr/>
        </p:nvSpPr>
        <p:spPr>
          <a:xfrm>
            <a:off x="9182100" y="1808163"/>
            <a:ext cx="1993900" cy="9144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900" dirty="0">
                <a:solidFill>
                  <a:schemeClr val="bg1"/>
                </a:solidFill>
                <a:ea typeface="Open Sans" panose="020B0606030504020204" pitchFamily="34" charset="0"/>
                <a:cs typeface="Open Sans" panose="020B0606030504020204" pitchFamily="34" charset="0"/>
              </a:rPr>
              <a:t>SECURITY</a:t>
            </a:r>
          </a:p>
        </p:txBody>
      </p:sp>
      <p:sp>
        <p:nvSpPr>
          <p:cNvPr id="22" name="Rectangle: Rounded Corners 21"/>
          <p:cNvSpPr/>
          <p:nvPr/>
        </p:nvSpPr>
        <p:spPr>
          <a:xfrm>
            <a:off x="9182100" y="1808163"/>
            <a:ext cx="1993900" cy="2312987"/>
          </a:xfrm>
          <a:prstGeom prst="roundRect">
            <a:avLst>
              <a:gd name="adj" fmla="val 78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TextBox 22"/>
          <p:cNvSpPr txBox="1"/>
          <p:nvPr/>
        </p:nvSpPr>
        <p:spPr>
          <a:xfrm>
            <a:off x="9431338" y="2960688"/>
            <a:ext cx="1495425" cy="992579"/>
          </a:xfrm>
          <a:prstGeom prst="rect">
            <a:avLst/>
          </a:prstGeom>
          <a:noFill/>
        </p:spPr>
        <p:txBody>
          <a:bodyPr>
            <a:spAutoFit/>
          </a:bodyPr>
          <a:lstStyle/>
          <a:p>
            <a:pPr algn="ctr" eaLnBrk="1" fontAlgn="auto" hangingPunct="1">
              <a:spcBef>
                <a:spcPts val="0"/>
              </a:spcBef>
              <a:spcAft>
                <a:spcPts val="0"/>
              </a:spcAft>
              <a:defRPr/>
            </a:pPr>
            <a:r>
              <a:rPr lang="en-US" dirty="0">
                <a:solidFill>
                  <a:schemeClr val="accent6">
                    <a:lumMod val="75000"/>
                  </a:schemeClr>
                </a:solidFill>
                <a:latin typeface="Open Sans" panose="020B0606030504020204" pitchFamily="34" charset="0"/>
              </a:rPr>
              <a:t>40,16%</a:t>
            </a:r>
          </a:p>
          <a:p>
            <a:pPr algn="ctr" eaLnBrk="1" fontAlgn="auto" hangingPunct="1">
              <a:spcBef>
                <a:spcPts val="0"/>
              </a:spcBef>
              <a:spcAft>
                <a:spcPts val="0"/>
              </a:spcAft>
              <a:defRPr/>
            </a:pPr>
            <a:endParaRPr lang="en-US" sz="9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eaLnBrk="1" fontAlgn="auto" hangingPunct="1">
              <a:spcBef>
                <a:spcPts val="0"/>
              </a:spcBef>
              <a:spcAft>
                <a:spcPts val="0"/>
              </a:spcAft>
              <a:defRPr/>
            </a:pPr>
            <a:r>
              <a:rPr lang="en-US" sz="1050" dirty="0">
                <a:solidFill>
                  <a:schemeClr val="accent6">
                    <a:lumMod val="75000"/>
                  </a:schemeClr>
                </a:solidFill>
                <a:latin typeface="Open Sans Light" panose="020B0306030504020204" pitchFamily="34" charset="0"/>
              </a:rPr>
              <a:t>Conveniently procrastinate client-centric technology via</a:t>
            </a:r>
          </a:p>
        </p:txBody>
      </p:sp>
      <p:sp>
        <p:nvSpPr>
          <p:cNvPr id="24" name="TextBox 23"/>
          <p:cNvSpPr txBox="1"/>
          <p:nvPr/>
        </p:nvSpPr>
        <p:spPr>
          <a:xfrm>
            <a:off x="933393" y="445025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01</a:t>
            </a:r>
          </a:p>
        </p:txBody>
      </p:sp>
      <p:sp>
        <p:nvSpPr>
          <p:cNvPr id="12307" name="TextBox 24"/>
          <p:cNvSpPr>
            <a:spLocks noChangeArrowheads="1"/>
          </p:cNvSpPr>
          <p:nvPr/>
        </p:nvSpPr>
        <p:spPr bwMode="auto">
          <a:xfrm>
            <a:off x="1770063" y="4622800"/>
            <a:ext cx="846529" cy="280928"/>
          </a:xfrm>
          <a:prstGeom prst="roundRect">
            <a:avLst>
              <a:gd name="adj" fmla="val 16667"/>
            </a:avLst>
          </a:prstGeom>
          <a:solidFill>
            <a:schemeClr val="accent2"/>
          </a:solidFill>
          <a:ln>
            <a:noFill/>
          </a:ln>
        </p:spPr>
        <p:txBody>
          <a:bodyPr wrap="none">
            <a:spAutoFit/>
          </a:bodyPr>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eaLnBrk="1" hangingPunct="1"/>
            <a:r>
              <a:rPr lang="en-US" altLang="en-US" sz="1000" dirty="0">
                <a:solidFill>
                  <a:schemeClr val="bg1"/>
                </a:solidFill>
                <a:latin typeface="Open Sans Light" panose="020B0306030504020204" pitchFamily="34" charset="0"/>
              </a:rPr>
              <a:t>Consulting</a:t>
            </a:r>
          </a:p>
        </p:txBody>
      </p:sp>
      <p:sp>
        <p:nvSpPr>
          <p:cNvPr id="26" name="TextBox 25"/>
          <p:cNvSpPr txBox="1"/>
          <p:nvPr/>
        </p:nvSpPr>
        <p:spPr>
          <a:xfrm>
            <a:off x="1663700" y="4965700"/>
            <a:ext cx="1420813" cy="1061829"/>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27" name="TextBox 26"/>
          <p:cNvSpPr txBox="1"/>
          <p:nvPr/>
        </p:nvSpPr>
        <p:spPr>
          <a:xfrm>
            <a:off x="2968568" y="4440268"/>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02</a:t>
            </a:r>
          </a:p>
        </p:txBody>
      </p:sp>
      <p:sp>
        <p:nvSpPr>
          <p:cNvPr id="28" name="TextBox 27"/>
          <p:cNvSpPr txBox="1"/>
          <p:nvPr/>
        </p:nvSpPr>
        <p:spPr>
          <a:xfrm>
            <a:off x="3811588" y="4622800"/>
            <a:ext cx="612775" cy="273050"/>
          </a:xfrm>
          <a:prstGeom prst="roundRect">
            <a:avLst/>
          </a:prstGeom>
          <a:solidFill>
            <a:schemeClr val="accent3"/>
          </a:solidFill>
        </p:spPr>
        <p:txBody>
          <a:bodyPr wrap="none">
            <a:spAutoFit/>
          </a:bodyPr>
          <a:lstStyle/>
          <a:p>
            <a:pPr eaLnBrk="1" fontAlgn="auto" hangingPunct="1">
              <a:spcBef>
                <a:spcPts val="0"/>
              </a:spcBef>
              <a:spcAft>
                <a:spcPts val="0"/>
              </a:spcAft>
              <a:defRPr/>
            </a:pPr>
            <a:r>
              <a:rPr lang="en-US" sz="1000" dirty="0">
                <a:solidFill>
                  <a:schemeClr val="bg1"/>
                </a:solidFill>
                <a:latin typeface="Open Sans Light" panose="020B0306030504020204" pitchFamily="34" charset="0"/>
              </a:rPr>
              <a:t>Unique</a:t>
            </a:r>
          </a:p>
        </p:txBody>
      </p:sp>
      <p:sp>
        <p:nvSpPr>
          <p:cNvPr id="29" name="TextBox 28"/>
          <p:cNvSpPr txBox="1"/>
          <p:nvPr/>
        </p:nvSpPr>
        <p:spPr>
          <a:xfrm>
            <a:off x="3705225" y="4965700"/>
            <a:ext cx="1420813" cy="1061829"/>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0" name="TextBox 29"/>
          <p:cNvSpPr txBox="1"/>
          <p:nvPr/>
        </p:nvSpPr>
        <p:spPr>
          <a:xfrm>
            <a:off x="5002536" y="445025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03</a:t>
            </a:r>
          </a:p>
        </p:txBody>
      </p:sp>
      <p:sp>
        <p:nvSpPr>
          <p:cNvPr id="31" name="TextBox 30"/>
          <p:cNvSpPr txBox="1"/>
          <p:nvPr/>
        </p:nvSpPr>
        <p:spPr>
          <a:xfrm>
            <a:off x="5853113" y="4622800"/>
            <a:ext cx="904875" cy="273050"/>
          </a:xfrm>
          <a:prstGeom prst="roundRect">
            <a:avLst/>
          </a:prstGeom>
          <a:solidFill>
            <a:schemeClr val="accent1"/>
          </a:solidFill>
        </p:spPr>
        <p:txBody>
          <a:bodyPr wrap="none">
            <a:spAutoFit/>
          </a:bodyPr>
          <a:lstStyle/>
          <a:p>
            <a:pPr eaLnBrk="1" fontAlgn="auto" hangingPunct="1">
              <a:spcBef>
                <a:spcPts val="0"/>
              </a:spcBef>
              <a:spcAft>
                <a:spcPts val="0"/>
              </a:spcAft>
              <a:defRPr/>
            </a:pPr>
            <a:r>
              <a:rPr lang="en-US" sz="1000" dirty="0">
                <a:solidFill>
                  <a:schemeClr val="bg1"/>
                </a:solidFill>
                <a:latin typeface="Open Sans Light" panose="020B0306030504020204" pitchFamily="34" charset="0"/>
              </a:rPr>
              <a:t>Professional</a:t>
            </a:r>
          </a:p>
        </p:txBody>
      </p:sp>
      <p:sp>
        <p:nvSpPr>
          <p:cNvPr id="32" name="TextBox 31"/>
          <p:cNvSpPr txBox="1"/>
          <p:nvPr/>
        </p:nvSpPr>
        <p:spPr>
          <a:xfrm>
            <a:off x="5746750" y="4965700"/>
            <a:ext cx="1420813" cy="1062038"/>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3" name="TextBox 32"/>
          <p:cNvSpPr txBox="1"/>
          <p:nvPr/>
        </p:nvSpPr>
        <p:spPr>
          <a:xfrm>
            <a:off x="7036504" y="448070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04</a:t>
            </a:r>
          </a:p>
        </p:txBody>
      </p:sp>
      <p:sp>
        <p:nvSpPr>
          <p:cNvPr id="12316" name="TextBox 33"/>
          <p:cNvSpPr>
            <a:spLocks noChangeArrowheads="1"/>
          </p:cNvSpPr>
          <p:nvPr/>
        </p:nvSpPr>
        <p:spPr bwMode="auto">
          <a:xfrm>
            <a:off x="7888288" y="4622800"/>
            <a:ext cx="727075" cy="273050"/>
          </a:xfrm>
          <a:prstGeom prst="roundRect">
            <a:avLst>
              <a:gd name="adj" fmla="val 16667"/>
            </a:avLst>
          </a:prstGeom>
          <a:solidFill>
            <a:schemeClr val="accent6"/>
          </a:solidFill>
          <a:ln>
            <a:noFill/>
          </a:ln>
        </p:spPr>
        <p:txBody>
          <a:bodyPr wrap="none">
            <a:spAutoFit/>
          </a:bodyPr>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eaLnBrk="1" fontAlgn="auto" hangingPunct="1">
              <a:spcBef>
                <a:spcPts val="0"/>
              </a:spcBef>
              <a:spcAft>
                <a:spcPts val="0"/>
              </a:spcAft>
              <a:defRPr/>
            </a:pPr>
            <a:r>
              <a:rPr lang="en-US" altLang="en-US" sz="1000" dirty="0">
                <a:solidFill>
                  <a:schemeClr val="bg1"/>
                </a:solidFill>
                <a:latin typeface="Open Sans Light" panose="020B0306030504020204" pitchFamily="34" charset="0"/>
              </a:rPr>
              <a:t>Exclusive</a:t>
            </a:r>
          </a:p>
        </p:txBody>
      </p:sp>
      <p:sp>
        <p:nvSpPr>
          <p:cNvPr id="35" name="TextBox 34"/>
          <p:cNvSpPr txBox="1"/>
          <p:nvPr/>
        </p:nvSpPr>
        <p:spPr>
          <a:xfrm>
            <a:off x="7781925" y="4965700"/>
            <a:ext cx="1420813" cy="1062038"/>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6" name="TextBox 35"/>
          <p:cNvSpPr txBox="1"/>
          <p:nvPr/>
        </p:nvSpPr>
        <p:spPr>
          <a:xfrm>
            <a:off x="9070472" y="4450259"/>
            <a:ext cx="793807" cy="769441"/>
          </a:xfrm>
          <a:prstGeom prst="rect">
            <a:avLst/>
          </a:prstGeom>
          <a:noFill/>
        </p:spPr>
        <p:txBody>
          <a:bodyPr wrap="none">
            <a:spAutoFit/>
          </a:bodyPr>
          <a:lstStyle/>
          <a:p>
            <a:pPr eaLnBrk="1" fontAlgn="auto" hangingPunct="1">
              <a:spcBef>
                <a:spcPts val="0"/>
              </a:spcBef>
              <a:spcAft>
                <a:spcPts val="0"/>
              </a:spcAft>
              <a:defRPr/>
            </a:pPr>
            <a:r>
              <a:rPr lang="en-US" sz="4400" cap="all" dirty="0">
                <a:solidFill>
                  <a:schemeClr val="accent5"/>
                </a:solidFill>
                <a:latin typeface="Open Sans Light" panose="020B0306030504020204" pitchFamily="34" charset="0"/>
              </a:rPr>
              <a:t>05</a:t>
            </a:r>
          </a:p>
        </p:txBody>
      </p:sp>
      <p:sp>
        <p:nvSpPr>
          <p:cNvPr id="37" name="TextBox 36"/>
          <p:cNvSpPr txBox="1"/>
          <p:nvPr/>
        </p:nvSpPr>
        <p:spPr>
          <a:xfrm>
            <a:off x="9923463" y="4622800"/>
            <a:ext cx="619125" cy="273050"/>
          </a:xfrm>
          <a:prstGeom prst="roundRect">
            <a:avLst/>
          </a:prstGeom>
          <a:solidFill>
            <a:schemeClr val="accent5"/>
          </a:solidFill>
        </p:spPr>
        <p:txBody>
          <a:bodyPr wrap="none">
            <a:spAutoFit/>
          </a:bodyPr>
          <a:lstStyle/>
          <a:p>
            <a:pPr eaLnBrk="1" fontAlgn="auto" hangingPunct="1">
              <a:spcBef>
                <a:spcPts val="0"/>
              </a:spcBef>
              <a:spcAft>
                <a:spcPts val="0"/>
              </a:spcAft>
              <a:defRPr/>
            </a:pPr>
            <a:r>
              <a:rPr lang="en-US" sz="1000" dirty="0">
                <a:solidFill>
                  <a:schemeClr val="bg1"/>
                </a:solidFill>
                <a:latin typeface="Open Sans Light" panose="020B0306030504020204" pitchFamily="34" charset="0"/>
              </a:rPr>
              <a:t>Service</a:t>
            </a:r>
          </a:p>
        </p:txBody>
      </p:sp>
      <p:sp>
        <p:nvSpPr>
          <p:cNvPr id="38" name="TextBox 37"/>
          <p:cNvSpPr txBox="1"/>
          <p:nvPr/>
        </p:nvSpPr>
        <p:spPr>
          <a:xfrm>
            <a:off x="9817100" y="4965700"/>
            <a:ext cx="1420813" cy="1062038"/>
          </a:xfrm>
          <a:prstGeom prst="rect">
            <a:avLst/>
          </a:prstGeom>
          <a:noFill/>
        </p:spPr>
        <p:txBody>
          <a:bodyPr>
            <a:spAutoFit/>
          </a:bodyPr>
          <a:lstStyle/>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Conveniently procrastinate client-centric technology via highly </a:t>
            </a:r>
          </a:p>
          <a:p>
            <a:pPr eaLnBrk="1" fontAlgn="auto" hangingPunct="1">
              <a:spcBef>
                <a:spcPts val="0"/>
              </a:spcBef>
              <a:spcAft>
                <a:spcPts val="0"/>
              </a:spcAft>
              <a:defRPr/>
            </a:pPr>
            <a:endParaRPr lang="en-US" sz="900" dirty="0">
              <a:solidFill>
                <a:schemeClr val="accent6">
                  <a:lumMod val="75000"/>
                </a:schemeClr>
              </a:solidFill>
              <a:latin typeface="Open Sans Light" panose="020B0306030504020204" pitchFamily="34" charset="0"/>
            </a:endParaRPr>
          </a:p>
          <a:p>
            <a:pPr eaLnBrk="1" fontAlgn="auto" hangingPunct="1">
              <a:spcBef>
                <a:spcPts val="0"/>
              </a:spcBef>
              <a:spcAft>
                <a:spcPts val="0"/>
              </a:spcAft>
              <a:defRPr/>
            </a:pPr>
            <a:r>
              <a:rPr lang="en-US" sz="900" dirty="0">
                <a:solidFill>
                  <a:schemeClr val="accent6">
                    <a:lumMod val="75000"/>
                  </a:schemeClr>
                </a:solidFill>
                <a:latin typeface="Open Sans Light" panose="020B0306030504020204" pitchFamily="34" charset="0"/>
              </a:rPr>
              <a:t>Efficient manufactured products. </a:t>
            </a:r>
          </a:p>
        </p:txBody>
      </p:sp>
      <p:sp>
        <p:nvSpPr>
          <p:cNvPr id="39" name="Text Placeholder 14"/>
          <p:cNvSpPr txBox="1">
            <a:spLocks/>
          </p:cNvSpPr>
          <p:nvPr/>
        </p:nvSpPr>
        <p:spPr>
          <a:xfrm>
            <a:off x="792374" y="799411"/>
            <a:ext cx="5965613" cy="100875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Essential Service</a:t>
            </a:r>
          </a:p>
        </p:txBody>
      </p:sp>
      <p:sp>
        <p:nvSpPr>
          <p:cNvPr id="40" name="Text Placeholder 13">
            <a:extLst>
              <a:ext uri="{FF2B5EF4-FFF2-40B4-BE49-F238E27FC236}">
                <a16:creationId xmlns:a16="http://schemas.microsoft.com/office/drawing/2014/main" id="{3FBFA9AB-F1A9-45FC-8C58-74C59BA2E630}"/>
              </a:ext>
            </a:extLst>
          </p:cNvPr>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pic>
        <p:nvPicPr>
          <p:cNvPr id="41" name="Graphic 40">
            <a:extLst>
              <a:ext uri="{FF2B5EF4-FFF2-40B4-BE49-F238E27FC236}">
                <a16:creationId xmlns:a16="http://schemas.microsoft.com/office/drawing/2014/main" id="{DE615454-080C-4734-B327-AD5F946CD9A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9364" y="2008311"/>
            <a:ext cx="327171" cy="327171"/>
          </a:xfrm>
          <a:prstGeom prst="rect">
            <a:avLst/>
          </a:prstGeom>
        </p:spPr>
      </p:pic>
      <p:pic>
        <p:nvPicPr>
          <p:cNvPr id="4" name="Graphic 3">
            <a:extLst>
              <a:ext uri="{FF2B5EF4-FFF2-40B4-BE49-F238E27FC236}">
                <a16:creationId xmlns:a16="http://schemas.microsoft.com/office/drawing/2014/main" id="{63D4CCC9-07B2-4CF3-8ED8-9C576DFA98A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3879" y="1990651"/>
            <a:ext cx="362562" cy="362562"/>
          </a:xfrm>
          <a:prstGeom prst="rect">
            <a:avLst/>
          </a:prstGeom>
        </p:spPr>
      </p:pic>
      <p:pic>
        <p:nvPicPr>
          <p:cNvPr id="6" name="Graphic 5">
            <a:extLst>
              <a:ext uri="{FF2B5EF4-FFF2-40B4-BE49-F238E27FC236}">
                <a16:creationId xmlns:a16="http://schemas.microsoft.com/office/drawing/2014/main" id="{9A993E5A-97D9-4818-91A1-C0A2D59F67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7971" y="1982259"/>
            <a:ext cx="351775" cy="351775"/>
          </a:xfrm>
          <a:prstGeom prst="rect">
            <a:avLst/>
          </a:prstGeom>
        </p:spPr>
      </p:pic>
      <p:pic>
        <p:nvPicPr>
          <p:cNvPr id="8" name="Graphic 7">
            <a:extLst>
              <a:ext uri="{FF2B5EF4-FFF2-40B4-BE49-F238E27FC236}">
                <a16:creationId xmlns:a16="http://schemas.microsoft.com/office/drawing/2014/main" id="{1301CFC1-E975-43C4-8C84-C2F3F25A051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52566" y="1964116"/>
            <a:ext cx="369918" cy="369918"/>
          </a:xfrm>
          <a:prstGeom prst="rect">
            <a:avLst/>
          </a:prstGeom>
        </p:spPr>
      </p:pic>
      <p:pic>
        <p:nvPicPr>
          <p:cNvPr id="42" name="Graphic 41">
            <a:extLst>
              <a:ext uri="{FF2B5EF4-FFF2-40B4-BE49-F238E27FC236}">
                <a16:creationId xmlns:a16="http://schemas.microsoft.com/office/drawing/2014/main" id="{50B8E4BB-A89D-4E88-AF06-3D1AE9BE0A7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4063" y="1982260"/>
            <a:ext cx="370340" cy="37034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890" y="989484"/>
            <a:ext cx="10538460" cy="508179"/>
          </a:xfrm>
        </p:spPr>
        <p:txBody>
          <a:bodyPr/>
          <a:lstStyle/>
          <a:p>
            <a:r>
              <a:rPr lang="en-US" dirty="0"/>
              <a:t>Financial highlights</a:t>
            </a:r>
          </a:p>
        </p:txBody>
      </p:sp>
      <p:sp>
        <p:nvSpPr>
          <p:cNvPr id="3" name="Text Placeholder 2"/>
          <p:cNvSpPr>
            <a:spLocks noGrp="1"/>
          </p:cNvSpPr>
          <p:nvPr>
            <p:ph type="body" sz="quarter" idx="10"/>
          </p:nvPr>
        </p:nvSpPr>
        <p:spPr/>
        <p:txBody>
          <a:bodyPr/>
          <a:lstStyle/>
          <a:p>
            <a:r>
              <a:rPr lang="en-US" dirty="0"/>
              <a:t>About us</a:t>
            </a:r>
          </a:p>
        </p:txBody>
      </p:sp>
      <p:grpSp>
        <p:nvGrpSpPr>
          <p:cNvPr id="6" name="Group 5">
            <a:extLst>
              <a:ext uri="{FF2B5EF4-FFF2-40B4-BE49-F238E27FC236}">
                <a16:creationId xmlns:a16="http://schemas.microsoft.com/office/drawing/2014/main" id="{1E0ED32A-6899-4FB0-9E71-9CD6C9E21371}"/>
              </a:ext>
            </a:extLst>
          </p:cNvPr>
          <p:cNvGrpSpPr/>
          <p:nvPr/>
        </p:nvGrpSpPr>
        <p:grpSpPr>
          <a:xfrm>
            <a:off x="637276" y="2056655"/>
            <a:ext cx="3495058" cy="3490206"/>
            <a:chOff x="838200" y="2056655"/>
            <a:chExt cx="3495058" cy="3490206"/>
          </a:xfrm>
        </p:grpSpPr>
        <p:sp>
          <p:nvSpPr>
            <p:cNvPr id="23" name="Rectangle: Rounded Corners 29">
              <a:extLst>
                <a:ext uri="{FF2B5EF4-FFF2-40B4-BE49-F238E27FC236}">
                  <a16:creationId xmlns:a16="http://schemas.microsoft.com/office/drawing/2014/main" id="{F4F06F89-3984-453B-9D43-301E50986A63}"/>
                </a:ext>
              </a:extLst>
            </p:cNvPr>
            <p:cNvSpPr/>
            <p:nvPr/>
          </p:nvSpPr>
          <p:spPr>
            <a:xfrm>
              <a:off x="838200" y="2056655"/>
              <a:ext cx="3495058" cy="3490206"/>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p:cNvSpPr txBox="1"/>
            <p:nvPr/>
          </p:nvSpPr>
          <p:spPr>
            <a:xfrm>
              <a:off x="1248203" y="3939545"/>
              <a:ext cx="2543640" cy="1015663"/>
            </a:xfrm>
            <a:prstGeom prst="rect">
              <a:avLst/>
            </a:prstGeom>
            <a:noFill/>
          </p:spPr>
          <p:txBody>
            <a:bodyPr wrap="square" lIns="0" tIns="0" rIns="0" bIns="0" rtlCol="0">
              <a:spAutoFit/>
            </a:bodyPr>
            <a:lstStyle/>
            <a:p>
              <a:pPr algn="ct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ab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a:t>
              </a:r>
            </a:p>
          </p:txBody>
        </p:sp>
        <p:sp>
          <p:nvSpPr>
            <p:cNvPr id="15" name="TextBox 14"/>
            <p:cNvSpPr txBox="1"/>
            <p:nvPr/>
          </p:nvSpPr>
          <p:spPr>
            <a:xfrm>
              <a:off x="1248203" y="2607114"/>
              <a:ext cx="2543640"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revenue</a:t>
              </a:r>
            </a:p>
          </p:txBody>
        </p:sp>
        <p:sp>
          <p:nvSpPr>
            <p:cNvPr id="39" name="TextBox 38"/>
            <p:cNvSpPr txBox="1"/>
            <p:nvPr/>
          </p:nvSpPr>
          <p:spPr>
            <a:xfrm>
              <a:off x="1248203" y="2918455"/>
              <a:ext cx="2543640" cy="769441"/>
            </a:xfrm>
            <a:prstGeom prst="rect">
              <a:avLst/>
            </a:prstGeom>
            <a:noFill/>
          </p:spPr>
          <p:txBody>
            <a:bodyPr wrap="square" lIns="0" tIns="0" rIns="0" bIns="0" rtlCol="0">
              <a:spAutoFit/>
            </a:bodyPr>
            <a:lstStyle/>
            <a:p>
              <a:pPr algn="ctr"/>
              <a:r>
                <a:rPr lang="en-US" sz="50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$2.8m</a:t>
              </a:r>
            </a:p>
          </p:txBody>
        </p:sp>
        <p:cxnSp>
          <p:nvCxnSpPr>
            <p:cNvPr id="10" name="Straight Connector 9"/>
            <p:cNvCxnSpPr/>
            <p:nvPr/>
          </p:nvCxnSpPr>
          <p:spPr>
            <a:xfrm>
              <a:off x="2288248" y="3801758"/>
              <a:ext cx="4635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15053DA-88D6-4EF3-A699-7891A4890106}"/>
              </a:ext>
            </a:extLst>
          </p:cNvPr>
          <p:cNvGrpSpPr/>
          <p:nvPr/>
        </p:nvGrpSpPr>
        <p:grpSpPr>
          <a:xfrm>
            <a:off x="4299284" y="2056655"/>
            <a:ext cx="3495058" cy="3490206"/>
            <a:chOff x="4600074" y="2056655"/>
            <a:chExt cx="3495058" cy="3490206"/>
          </a:xfrm>
        </p:grpSpPr>
        <p:sp>
          <p:nvSpPr>
            <p:cNvPr id="25" name="Rectangle: Rounded Corners 29">
              <a:extLst>
                <a:ext uri="{FF2B5EF4-FFF2-40B4-BE49-F238E27FC236}">
                  <a16:creationId xmlns:a16="http://schemas.microsoft.com/office/drawing/2014/main" id="{2C677A98-A58A-4ABE-8723-8BAE7D1120DE}"/>
                </a:ext>
              </a:extLst>
            </p:cNvPr>
            <p:cNvSpPr/>
            <p:nvPr/>
          </p:nvSpPr>
          <p:spPr>
            <a:xfrm>
              <a:off x="4600074" y="2056655"/>
              <a:ext cx="3495058" cy="3490206"/>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13B03F7-B970-42AC-A631-A9273994B280}"/>
                </a:ext>
              </a:extLst>
            </p:cNvPr>
            <p:cNvSpPr txBox="1"/>
            <p:nvPr/>
          </p:nvSpPr>
          <p:spPr>
            <a:xfrm>
              <a:off x="5010077" y="3939545"/>
              <a:ext cx="2543640" cy="1015663"/>
            </a:xfrm>
            <a:prstGeom prst="rect">
              <a:avLst/>
            </a:prstGeom>
            <a:noFill/>
          </p:spPr>
          <p:txBody>
            <a:bodyPr wrap="square" lIns="0" tIns="0" rIns="0" bIns="0" rtlCol="0">
              <a:spAutoFit/>
            </a:bodyPr>
            <a:lstStyle/>
            <a:p>
              <a:pPr algn="ct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ab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a:t>
              </a:r>
            </a:p>
          </p:txBody>
        </p:sp>
        <p:sp>
          <p:nvSpPr>
            <p:cNvPr id="27" name="TextBox 26">
              <a:extLst>
                <a:ext uri="{FF2B5EF4-FFF2-40B4-BE49-F238E27FC236}">
                  <a16:creationId xmlns:a16="http://schemas.microsoft.com/office/drawing/2014/main" id="{2D0B973E-16C1-4AC9-9C7B-DD72F066E8B9}"/>
                </a:ext>
              </a:extLst>
            </p:cNvPr>
            <p:cNvSpPr txBox="1"/>
            <p:nvPr/>
          </p:nvSpPr>
          <p:spPr>
            <a:xfrm>
              <a:off x="5010077" y="2607114"/>
              <a:ext cx="2543640"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revenue</a:t>
              </a:r>
            </a:p>
          </p:txBody>
        </p:sp>
        <p:sp>
          <p:nvSpPr>
            <p:cNvPr id="30" name="TextBox 29">
              <a:extLst>
                <a:ext uri="{FF2B5EF4-FFF2-40B4-BE49-F238E27FC236}">
                  <a16:creationId xmlns:a16="http://schemas.microsoft.com/office/drawing/2014/main" id="{40780663-9494-45CC-8FF8-8BD3652A9AC7}"/>
                </a:ext>
              </a:extLst>
            </p:cNvPr>
            <p:cNvSpPr txBox="1"/>
            <p:nvPr/>
          </p:nvSpPr>
          <p:spPr>
            <a:xfrm>
              <a:off x="5010077" y="2918455"/>
              <a:ext cx="2543640" cy="769441"/>
            </a:xfrm>
            <a:prstGeom prst="rect">
              <a:avLst/>
            </a:prstGeom>
            <a:noFill/>
          </p:spPr>
          <p:txBody>
            <a:bodyPr wrap="square" lIns="0" tIns="0" rIns="0" bIns="0" rtlCol="0">
              <a:spAutoFit/>
            </a:bodyPr>
            <a:lstStyle/>
            <a:p>
              <a:pPr algn="ctr"/>
              <a:r>
                <a:rPr lang="en-US" sz="50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$21m</a:t>
              </a:r>
            </a:p>
          </p:txBody>
        </p:sp>
        <p:cxnSp>
          <p:nvCxnSpPr>
            <p:cNvPr id="31" name="Straight Connector 30">
              <a:extLst>
                <a:ext uri="{FF2B5EF4-FFF2-40B4-BE49-F238E27FC236}">
                  <a16:creationId xmlns:a16="http://schemas.microsoft.com/office/drawing/2014/main" id="{358F6993-E3EB-4B71-84C7-3D1525BEEB95}"/>
                </a:ext>
              </a:extLst>
            </p:cNvPr>
            <p:cNvCxnSpPr/>
            <p:nvPr/>
          </p:nvCxnSpPr>
          <p:spPr>
            <a:xfrm>
              <a:off x="6050122" y="3801758"/>
              <a:ext cx="4635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C197945-5F7E-4166-A51B-2808B2E85567}"/>
              </a:ext>
            </a:extLst>
          </p:cNvPr>
          <p:cNvGrpSpPr/>
          <p:nvPr/>
        </p:nvGrpSpPr>
        <p:grpSpPr>
          <a:xfrm>
            <a:off x="7961292" y="2056655"/>
            <a:ext cx="3495058" cy="3490206"/>
            <a:chOff x="8361948" y="2056655"/>
            <a:chExt cx="3495058" cy="3490206"/>
          </a:xfrm>
        </p:grpSpPr>
        <p:sp>
          <p:nvSpPr>
            <p:cNvPr id="32" name="Rectangle: Rounded Corners 29">
              <a:extLst>
                <a:ext uri="{FF2B5EF4-FFF2-40B4-BE49-F238E27FC236}">
                  <a16:creationId xmlns:a16="http://schemas.microsoft.com/office/drawing/2014/main" id="{1F8D200E-F9DB-4F38-B938-D3E18DC6B15A}"/>
                </a:ext>
              </a:extLst>
            </p:cNvPr>
            <p:cNvSpPr/>
            <p:nvPr/>
          </p:nvSpPr>
          <p:spPr>
            <a:xfrm>
              <a:off x="8361948" y="2056655"/>
              <a:ext cx="3495058" cy="3490206"/>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2B23F02-A4E4-4472-8507-67EC2AF49BF2}"/>
                </a:ext>
              </a:extLst>
            </p:cNvPr>
            <p:cNvSpPr txBox="1"/>
            <p:nvPr/>
          </p:nvSpPr>
          <p:spPr>
            <a:xfrm>
              <a:off x="8771951" y="3939545"/>
              <a:ext cx="2543640" cy="1015663"/>
            </a:xfrm>
            <a:prstGeom prst="rect">
              <a:avLst/>
            </a:prstGeom>
            <a:noFill/>
          </p:spPr>
          <p:txBody>
            <a:bodyPr wrap="square" lIns="0" tIns="0" rIns="0" bIns="0" rtlCol="0">
              <a:spAutoFit/>
            </a:bodyPr>
            <a:lstStyle/>
            <a:p>
              <a:pPr algn="ct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ab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a:t>
              </a:r>
            </a:p>
          </p:txBody>
        </p:sp>
        <p:sp>
          <p:nvSpPr>
            <p:cNvPr id="34" name="TextBox 33">
              <a:extLst>
                <a:ext uri="{FF2B5EF4-FFF2-40B4-BE49-F238E27FC236}">
                  <a16:creationId xmlns:a16="http://schemas.microsoft.com/office/drawing/2014/main" id="{D195D918-4F25-4247-BB7C-E4E5DA356EDE}"/>
                </a:ext>
              </a:extLst>
            </p:cNvPr>
            <p:cNvSpPr txBox="1"/>
            <p:nvPr/>
          </p:nvSpPr>
          <p:spPr>
            <a:xfrm>
              <a:off x="8771951" y="2607114"/>
              <a:ext cx="2543640"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revenue</a:t>
              </a:r>
            </a:p>
          </p:txBody>
        </p:sp>
        <p:sp>
          <p:nvSpPr>
            <p:cNvPr id="35" name="TextBox 34">
              <a:extLst>
                <a:ext uri="{FF2B5EF4-FFF2-40B4-BE49-F238E27FC236}">
                  <a16:creationId xmlns:a16="http://schemas.microsoft.com/office/drawing/2014/main" id="{B026A34D-096E-4E82-951D-936B029503D8}"/>
                </a:ext>
              </a:extLst>
            </p:cNvPr>
            <p:cNvSpPr txBox="1"/>
            <p:nvPr/>
          </p:nvSpPr>
          <p:spPr>
            <a:xfrm>
              <a:off x="8771951" y="2918455"/>
              <a:ext cx="2543640" cy="769441"/>
            </a:xfrm>
            <a:prstGeom prst="rect">
              <a:avLst/>
            </a:prstGeom>
            <a:noFill/>
          </p:spPr>
          <p:txBody>
            <a:bodyPr wrap="square" lIns="0" tIns="0" rIns="0" bIns="0" rtlCol="0">
              <a:spAutoFit/>
            </a:bodyPr>
            <a:lstStyle/>
            <a:p>
              <a:pPr algn="ctr"/>
              <a:r>
                <a:rPr lang="en-US" sz="50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+14K</a:t>
              </a:r>
            </a:p>
          </p:txBody>
        </p:sp>
        <p:cxnSp>
          <p:nvCxnSpPr>
            <p:cNvPr id="36" name="Straight Connector 35">
              <a:extLst>
                <a:ext uri="{FF2B5EF4-FFF2-40B4-BE49-F238E27FC236}">
                  <a16:creationId xmlns:a16="http://schemas.microsoft.com/office/drawing/2014/main" id="{02386127-1A03-4CCC-82E4-67A113F24291}"/>
                </a:ext>
              </a:extLst>
            </p:cNvPr>
            <p:cNvCxnSpPr/>
            <p:nvPr/>
          </p:nvCxnSpPr>
          <p:spPr>
            <a:xfrm>
              <a:off x="9811996" y="3801758"/>
              <a:ext cx="46355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73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27BB9B-3A9C-4BD9-90C7-368FD5463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98"/>
            <a:ext cx="12192000" cy="6836702"/>
          </a:xfrm>
          <a:prstGeom prst="rect">
            <a:avLst/>
          </a:prstGeom>
        </p:spPr>
      </p:pic>
      <p:sp>
        <p:nvSpPr>
          <p:cNvPr id="2" name="Title 1"/>
          <p:cNvSpPr>
            <a:spLocks noGrp="1"/>
          </p:cNvSpPr>
          <p:nvPr>
            <p:ph type="title"/>
          </p:nvPr>
        </p:nvSpPr>
        <p:spPr/>
        <p:txBody>
          <a:bodyPr/>
          <a:lstStyle/>
          <a:p>
            <a:r>
              <a:rPr lang="en-US"/>
              <a:t>Our strategy</a:t>
            </a:r>
            <a:endParaRPr lang="en-US" dirty="0"/>
          </a:p>
        </p:txBody>
      </p:sp>
      <p:sp>
        <p:nvSpPr>
          <p:cNvPr id="3" name="Text Placeholder 2"/>
          <p:cNvSpPr>
            <a:spLocks noGrp="1"/>
          </p:cNvSpPr>
          <p:nvPr>
            <p:ph type="body" sz="quarter" idx="10"/>
          </p:nvPr>
        </p:nvSpPr>
        <p:spPr/>
        <p:txBody>
          <a:bodyPr/>
          <a:lstStyle/>
          <a:p>
            <a:r>
              <a:rPr lang="en-US"/>
              <a:t>About us</a:t>
            </a:r>
            <a:endParaRPr lang="en-US" dirty="0"/>
          </a:p>
        </p:txBody>
      </p:sp>
      <p:sp>
        <p:nvSpPr>
          <p:cNvPr id="4" name="Text Placeholder 3"/>
          <p:cNvSpPr>
            <a:spLocks noGrp="1"/>
          </p:cNvSpPr>
          <p:nvPr>
            <p:ph type="body" sz="quarter" idx="11"/>
          </p:nvPr>
        </p:nvSpPr>
        <p:spPr>
          <a:xfrm>
            <a:off x="6866732" y="1251744"/>
            <a:ext cx="4487069" cy="211931"/>
          </a:xfrm>
        </p:spPr>
        <p:txBody>
          <a:bodyPr/>
          <a:lstStyle/>
          <a:p>
            <a:r>
              <a:rPr lang="en-US" dirty="0"/>
              <a:t>Write something about your main title here</a:t>
            </a:r>
          </a:p>
        </p:txBody>
      </p:sp>
      <p:sp>
        <p:nvSpPr>
          <p:cNvPr id="9" name="TextBox 8"/>
          <p:cNvSpPr txBox="1"/>
          <p:nvPr/>
        </p:nvSpPr>
        <p:spPr>
          <a:xfrm>
            <a:off x="7614923" y="2007561"/>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Accelerate business</a:t>
            </a:r>
          </a:p>
        </p:txBody>
      </p:sp>
      <p:sp>
        <p:nvSpPr>
          <p:cNvPr id="10" name="TextBox 9"/>
          <p:cNvSpPr txBox="1"/>
          <p:nvPr/>
        </p:nvSpPr>
        <p:spPr>
          <a:xfrm>
            <a:off x="7608986" y="2402556"/>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TextBox 10"/>
          <p:cNvSpPr txBox="1"/>
          <p:nvPr/>
        </p:nvSpPr>
        <p:spPr>
          <a:xfrm>
            <a:off x="7614923" y="3110109"/>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Internationalism </a:t>
            </a:r>
          </a:p>
        </p:txBody>
      </p:sp>
      <p:sp>
        <p:nvSpPr>
          <p:cNvPr id="12" name="TextBox 11"/>
          <p:cNvSpPr txBox="1"/>
          <p:nvPr/>
        </p:nvSpPr>
        <p:spPr>
          <a:xfrm>
            <a:off x="7608986" y="3505104"/>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Box 12"/>
          <p:cNvSpPr txBox="1"/>
          <p:nvPr/>
        </p:nvSpPr>
        <p:spPr>
          <a:xfrm>
            <a:off x="7614923" y="5315204"/>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Rapid advance</a:t>
            </a:r>
          </a:p>
        </p:txBody>
      </p:sp>
      <p:sp>
        <p:nvSpPr>
          <p:cNvPr id="14" name="TextBox 13"/>
          <p:cNvSpPr txBox="1"/>
          <p:nvPr/>
        </p:nvSpPr>
        <p:spPr>
          <a:xfrm>
            <a:off x="7608986" y="5710199"/>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9" name="TextBox 48"/>
          <p:cNvSpPr txBox="1"/>
          <p:nvPr/>
        </p:nvSpPr>
        <p:spPr>
          <a:xfrm>
            <a:off x="7614923" y="4212657"/>
            <a:ext cx="3738878"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More customers</a:t>
            </a:r>
          </a:p>
        </p:txBody>
      </p:sp>
      <p:sp>
        <p:nvSpPr>
          <p:cNvPr id="50" name="TextBox 49"/>
          <p:cNvSpPr txBox="1"/>
          <p:nvPr/>
        </p:nvSpPr>
        <p:spPr>
          <a:xfrm>
            <a:off x="7608986" y="4607652"/>
            <a:ext cx="3745072"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0" name="Picture Placeholder 19">
            <a:extLst>
              <a:ext uri="{FF2B5EF4-FFF2-40B4-BE49-F238E27FC236}">
                <a16:creationId xmlns:a16="http://schemas.microsoft.com/office/drawing/2014/main" id="{20CA1A66-5F48-44D0-9DCB-961026B6A79D}"/>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9223" r="32815"/>
          <a:stretch/>
        </p:blipFill>
        <p:spPr>
          <a:xfrm>
            <a:off x="0" y="0"/>
            <a:ext cx="5962650" cy="6858000"/>
          </a:xfrm>
        </p:spPr>
      </p:pic>
      <p:pic>
        <p:nvPicPr>
          <p:cNvPr id="25" name="Graphic 24">
            <a:extLst>
              <a:ext uri="{FF2B5EF4-FFF2-40B4-BE49-F238E27FC236}">
                <a16:creationId xmlns:a16="http://schemas.microsoft.com/office/drawing/2014/main" id="{BF96A64B-0530-4C64-92B5-03CD2FA063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0787" y="3092078"/>
            <a:ext cx="617848" cy="617848"/>
          </a:xfrm>
          <a:prstGeom prst="rect">
            <a:avLst/>
          </a:prstGeom>
        </p:spPr>
      </p:pic>
      <p:pic>
        <p:nvPicPr>
          <p:cNvPr id="26" name="Graphic 25">
            <a:extLst>
              <a:ext uri="{FF2B5EF4-FFF2-40B4-BE49-F238E27FC236}">
                <a16:creationId xmlns:a16="http://schemas.microsoft.com/office/drawing/2014/main" id="{5FD513D1-BDCC-440C-BA13-780056FB50B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60147" y="4203659"/>
            <a:ext cx="617848" cy="617848"/>
          </a:xfrm>
          <a:prstGeom prst="rect">
            <a:avLst/>
          </a:prstGeom>
        </p:spPr>
      </p:pic>
      <p:pic>
        <p:nvPicPr>
          <p:cNvPr id="27" name="Graphic 26">
            <a:extLst>
              <a:ext uri="{FF2B5EF4-FFF2-40B4-BE49-F238E27FC236}">
                <a16:creationId xmlns:a16="http://schemas.microsoft.com/office/drawing/2014/main" id="{80A7A2DA-CFA9-4F45-A508-611E80C86E0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60147" y="2021696"/>
            <a:ext cx="617848" cy="617848"/>
          </a:xfrm>
          <a:prstGeom prst="rect">
            <a:avLst/>
          </a:prstGeom>
        </p:spPr>
      </p:pic>
      <p:pic>
        <p:nvPicPr>
          <p:cNvPr id="28" name="Graphic 27">
            <a:extLst>
              <a:ext uri="{FF2B5EF4-FFF2-40B4-BE49-F238E27FC236}">
                <a16:creationId xmlns:a16="http://schemas.microsoft.com/office/drawing/2014/main" id="{7E24EAFD-7CF1-413B-82C3-324C7B50571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41486" y="5274041"/>
            <a:ext cx="437322" cy="437322"/>
          </a:xfrm>
          <a:prstGeom prst="rect">
            <a:avLst/>
          </a:prstGeom>
        </p:spPr>
      </p:pic>
      <p:pic>
        <p:nvPicPr>
          <p:cNvPr id="29" name="Graphic 28">
            <a:extLst>
              <a:ext uri="{FF2B5EF4-FFF2-40B4-BE49-F238E27FC236}">
                <a16:creationId xmlns:a16="http://schemas.microsoft.com/office/drawing/2014/main" id="{2B717170-B608-4890-A745-80BC46DEF84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70787" y="5297332"/>
            <a:ext cx="617847" cy="617847"/>
          </a:xfrm>
          <a:prstGeom prst="rect">
            <a:avLst/>
          </a:prstGeom>
        </p:spPr>
      </p:pic>
      <p:sp>
        <p:nvSpPr>
          <p:cNvPr id="31" name="Rectangle: Rounded Corners 30">
            <a:extLst>
              <a:ext uri="{FF2B5EF4-FFF2-40B4-BE49-F238E27FC236}">
                <a16:creationId xmlns:a16="http://schemas.microsoft.com/office/drawing/2014/main" id="{96E954D3-B68D-4B40-8D1E-66FEDC7756C2}"/>
              </a:ext>
            </a:extLst>
          </p:cNvPr>
          <p:cNvSpPr/>
          <p:nvPr/>
        </p:nvSpPr>
        <p:spPr>
          <a:xfrm>
            <a:off x="0" y="0"/>
            <a:ext cx="5962650" cy="6858000"/>
          </a:xfrm>
          <a:prstGeom prst="roundRect">
            <a:avLst>
              <a:gd name="adj" fmla="val 0"/>
            </a:avLst>
          </a:prstGeom>
          <a:gradFill flip="none" rotWithShape="1">
            <a:gsLst>
              <a:gs pos="41000">
                <a:schemeClr val="accent1">
                  <a:alpha val="0"/>
                  <a:lumMod val="0"/>
                  <a:lumOff val="100000"/>
                </a:schemeClr>
              </a:gs>
              <a:gs pos="98000">
                <a:schemeClr val="accent1">
                  <a:lumMod val="100000"/>
                  <a:alpha val="84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7971" y="5182362"/>
            <a:ext cx="4457167" cy="1292662"/>
          </a:xfrm>
          <a:prstGeom prst="rect">
            <a:avLst/>
          </a:prstGeom>
          <a:noFill/>
        </p:spPr>
        <p:txBody>
          <a:bodyPr wrap="square" lIns="0" tIns="0" rIns="0" bIns="0" rtlCol="0">
            <a:spAutoFit/>
          </a:bodyPr>
          <a:lstStyle/>
          <a:p>
            <a:r>
              <a:rPr lang="en-US" sz="2800" b="1"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“To boost our business revenue into $14million annually”</a:t>
            </a:r>
          </a:p>
        </p:txBody>
      </p:sp>
    </p:spTree>
    <p:extLst>
      <p:ext uri="{BB962C8B-B14F-4D97-AF65-F5344CB8AC3E}">
        <p14:creationId xmlns:p14="http://schemas.microsoft.com/office/powerpoint/2010/main" val="3125831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DBACD3A-E5DB-4426-B662-F501338376C0}"/>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4028" r="14028"/>
          <a:stretch>
            <a:fillRect/>
          </a:stretch>
        </p:blipFill>
        <p:spPr/>
      </p:pic>
      <p:sp>
        <p:nvSpPr>
          <p:cNvPr id="5" name="Rectangle 4"/>
          <p:cNvSpPr/>
          <p:nvPr/>
        </p:nvSpPr>
        <p:spPr>
          <a:xfrm rot="10800000">
            <a:off x="4791075" y="0"/>
            <a:ext cx="7400925" cy="6858000"/>
          </a:xfrm>
          <a:prstGeom prst="rect">
            <a:avLst/>
          </a:prstGeom>
          <a:gradFill>
            <a:gsLst>
              <a:gs pos="0">
                <a:schemeClr val="accent1">
                  <a:alpha val="20000"/>
                </a:schemeClr>
              </a:gs>
              <a:gs pos="25000">
                <a:schemeClr val="accent2">
                  <a:alpha val="20000"/>
                </a:schemeClr>
              </a:gs>
              <a:gs pos="75000">
                <a:schemeClr val="accent4">
                  <a:alpha val="20000"/>
                </a:schemeClr>
              </a:gs>
              <a:gs pos="50000">
                <a:schemeClr val="accent3">
                  <a:alpha val="20000"/>
                </a:schemeClr>
              </a:gs>
              <a:gs pos="100000">
                <a:schemeClr val="accent5">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666751" y="1985334"/>
            <a:ext cx="3302000"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5" name="TextBox 24"/>
          <p:cNvSpPr txBox="1"/>
          <p:nvPr/>
        </p:nvSpPr>
        <p:spPr>
          <a:xfrm>
            <a:off x="666751" y="2262356"/>
            <a:ext cx="3302000" cy="338554"/>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It should be short and brief.</a:t>
            </a:r>
          </a:p>
        </p:txBody>
      </p:sp>
      <p:sp>
        <p:nvSpPr>
          <p:cNvPr id="28" name="TextBox 27"/>
          <p:cNvSpPr txBox="1"/>
          <p:nvPr/>
        </p:nvSpPr>
        <p:spPr>
          <a:xfrm>
            <a:off x="666751" y="3368862"/>
            <a:ext cx="3302000"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9" name="TextBox 28"/>
          <p:cNvSpPr txBox="1"/>
          <p:nvPr/>
        </p:nvSpPr>
        <p:spPr>
          <a:xfrm>
            <a:off x="666751" y="3645884"/>
            <a:ext cx="3302000" cy="338554"/>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It should be short and brief.</a:t>
            </a:r>
          </a:p>
        </p:txBody>
      </p:sp>
      <p:sp>
        <p:nvSpPr>
          <p:cNvPr id="31" name="TextBox 30"/>
          <p:cNvSpPr txBox="1"/>
          <p:nvPr/>
        </p:nvSpPr>
        <p:spPr>
          <a:xfrm>
            <a:off x="666751" y="4752391"/>
            <a:ext cx="3302000"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32" name="TextBox 31"/>
          <p:cNvSpPr txBox="1"/>
          <p:nvPr/>
        </p:nvSpPr>
        <p:spPr>
          <a:xfrm>
            <a:off x="666751" y="5029413"/>
            <a:ext cx="3302000" cy="338554"/>
          </a:xfrm>
          <a:prstGeom prst="rect">
            <a:avLst/>
          </a:prstGeom>
          <a:noFill/>
        </p:spPr>
        <p:txBody>
          <a:bodyPr wrap="square" lIns="0" tIns="0" rIns="0" bIns="0" rtlCol="0">
            <a:spAutoFit/>
          </a:bodyPr>
          <a:lstStyle/>
          <a:p>
            <a:pPr algn="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information about the title here. It should be short and brief.</a:t>
            </a:r>
          </a:p>
        </p:txBody>
      </p:sp>
      <p:sp>
        <p:nvSpPr>
          <p:cNvPr id="66" name="TextBox 65"/>
          <p:cNvSpPr txBox="1"/>
          <p:nvPr/>
        </p:nvSpPr>
        <p:spPr>
          <a:xfrm>
            <a:off x="666750" y="597076"/>
            <a:ext cx="3302000" cy="492443"/>
          </a:xfrm>
          <a:prstGeom prst="rect">
            <a:avLst/>
          </a:prstGeom>
          <a:noFill/>
        </p:spPr>
        <p:txBody>
          <a:bodyPr wrap="square" lIns="0" tIns="0" rIns="0" bIns="0" rtlCol="0">
            <a:spAutoFit/>
          </a:bodyPr>
          <a:lstStyle/>
          <a:p>
            <a:pPr algn="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What We Do?</a:t>
            </a:r>
          </a:p>
        </p:txBody>
      </p:sp>
      <p:sp>
        <p:nvSpPr>
          <p:cNvPr id="67" name="TextBox 66"/>
          <p:cNvSpPr txBox="1"/>
          <p:nvPr/>
        </p:nvSpPr>
        <p:spPr>
          <a:xfrm>
            <a:off x="666750" y="1101905"/>
            <a:ext cx="3302000" cy="246221"/>
          </a:xfrm>
          <a:prstGeom prst="rect">
            <a:avLst/>
          </a:prstGeom>
          <a:noFill/>
        </p:spPr>
        <p:txBody>
          <a:bodyPr wrap="square" lIns="0" tIns="0" rIns="0" bIns="0" rtlCol="0">
            <a:spAutoFit/>
          </a:bodyPr>
          <a:lstStyle/>
          <a:p>
            <a:pPr algn="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a:t>
            </a:r>
          </a:p>
        </p:txBody>
      </p:sp>
      <p:sp>
        <p:nvSpPr>
          <p:cNvPr id="36" name="Rectangle: Rounded Corners 29">
            <a:extLst>
              <a:ext uri="{FF2B5EF4-FFF2-40B4-BE49-F238E27FC236}">
                <a16:creationId xmlns:a16="http://schemas.microsoft.com/office/drawing/2014/main" id="{AC38B0DB-89A4-4EF5-88CA-FF467537531E}"/>
              </a:ext>
            </a:extLst>
          </p:cNvPr>
          <p:cNvSpPr/>
          <p:nvPr/>
        </p:nvSpPr>
        <p:spPr>
          <a:xfrm>
            <a:off x="4359649" y="1878828"/>
            <a:ext cx="874916" cy="87643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56BE42E8-6A72-4A37-9ABC-8EEA10798B2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03504" y="2106526"/>
            <a:ext cx="395550" cy="395550"/>
          </a:xfrm>
          <a:prstGeom prst="rect">
            <a:avLst/>
          </a:prstGeom>
        </p:spPr>
      </p:pic>
      <p:sp>
        <p:nvSpPr>
          <p:cNvPr id="37" name="Rectangle: Rounded Corners 29">
            <a:extLst>
              <a:ext uri="{FF2B5EF4-FFF2-40B4-BE49-F238E27FC236}">
                <a16:creationId xmlns:a16="http://schemas.microsoft.com/office/drawing/2014/main" id="{4E6F907F-B8DE-4071-9F37-7CF2E94EF4D6}"/>
              </a:ext>
            </a:extLst>
          </p:cNvPr>
          <p:cNvSpPr/>
          <p:nvPr/>
        </p:nvSpPr>
        <p:spPr>
          <a:xfrm>
            <a:off x="4359649" y="4607197"/>
            <a:ext cx="874916" cy="87643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29">
            <a:extLst>
              <a:ext uri="{FF2B5EF4-FFF2-40B4-BE49-F238E27FC236}">
                <a16:creationId xmlns:a16="http://schemas.microsoft.com/office/drawing/2014/main" id="{D1198AE6-DDD7-4151-8032-9263191C1A25}"/>
              </a:ext>
            </a:extLst>
          </p:cNvPr>
          <p:cNvSpPr/>
          <p:nvPr/>
        </p:nvSpPr>
        <p:spPr>
          <a:xfrm>
            <a:off x="4368999" y="3232832"/>
            <a:ext cx="874916" cy="87643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280CA838-A355-4B05-AC41-562EDEA37BE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3504" y="3483480"/>
            <a:ext cx="375142" cy="375142"/>
          </a:xfrm>
          <a:prstGeom prst="rect">
            <a:avLst/>
          </a:prstGeom>
        </p:spPr>
      </p:pic>
      <p:pic>
        <p:nvPicPr>
          <p:cNvPr id="35" name="Graphic 34">
            <a:extLst>
              <a:ext uri="{FF2B5EF4-FFF2-40B4-BE49-F238E27FC236}">
                <a16:creationId xmlns:a16="http://schemas.microsoft.com/office/drawing/2014/main" id="{D10947C8-A8F4-48C0-8C2C-4C0A9DEEA58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26399" y="4890157"/>
            <a:ext cx="360727" cy="360727"/>
          </a:xfrm>
          <a:prstGeom prst="rect">
            <a:avLst/>
          </a:prstGeom>
        </p:spPr>
      </p:pic>
    </p:spTree>
    <p:extLst>
      <p:ext uri="{BB962C8B-B14F-4D97-AF65-F5344CB8AC3E}">
        <p14:creationId xmlns:p14="http://schemas.microsoft.com/office/powerpoint/2010/main" val="228401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EB8C774-A48A-45A6-8793-8A30C8D66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98"/>
            <a:ext cx="12192000" cy="6836702"/>
          </a:xfrm>
          <a:prstGeom prst="rect">
            <a:avLst/>
          </a:prstGeom>
        </p:spPr>
      </p:pic>
      <p:sp>
        <p:nvSpPr>
          <p:cNvPr id="12" name="Title 11"/>
          <p:cNvSpPr>
            <a:spLocks noGrp="1"/>
          </p:cNvSpPr>
          <p:nvPr>
            <p:ph type="title"/>
          </p:nvPr>
        </p:nvSpPr>
        <p:spPr/>
        <p:txBody>
          <a:bodyPr/>
          <a:lstStyle/>
          <a:p>
            <a:r>
              <a:rPr lang="en-US"/>
              <a:t>Our services</a:t>
            </a:r>
            <a:endParaRPr lang="en-US" dirty="0"/>
          </a:p>
        </p:txBody>
      </p:sp>
      <p:pic>
        <p:nvPicPr>
          <p:cNvPr id="4" name="Picture Placeholder 3">
            <a:extLst>
              <a:ext uri="{FF2B5EF4-FFF2-40B4-BE49-F238E27FC236}">
                <a16:creationId xmlns:a16="http://schemas.microsoft.com/office/drawing/2014/main" id="{759F5028-A7CD-4456-8C39-7BAF8A877BF0}"/>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674" r="2674"/>
          <a:stretch>
            <a:fillRect/>
          </a:stretch>
        </p:blipFill>
        <p:spPr>
          <a:xfrm>
            <a:off x="7026275" y="0"/>
            <a:ext cx="4327525" cy="6858000"/>
          </a:xfrm>
        </p:spPr>
      </p:pic>
      <p:sp>
        <p:nvSpPr>
          <p:cNvPr id="13" name="Text Placeholder 12"/>
          <p:cNvSpPr>
            <a:spLocks noGrp="1"/>
          </p:cNvSpPr>
          <p:nvPr>
            <p:ph type="body" sz="quarter" idx="10"/>
          </p:nvPr>
        </p:nvSpPr>
        <p:spPr/>
        <p:txBody>
          <a:bodyPr/>
          <a:lstStyle/>
          <a:p>
            <a:r>
              <a:rPr lang="en-US"/>
              <a:t>About us</a:t>
            </a:r>
            <a:endParaRPr lang="en-US" dirty="0"/>
          </a:p>
        </p:txBody>
      </p:sp>
      <p:sp>
        <p:nvSpPr>
          <p:cNvPr id="14" name="Text Placeholder 13"/>
          <p:cNvSpPr>
            <a:spLocks noGrp="1"/>
          </p:cNvSpPr>
          <p:nvPr>
            <p:ph type="body" sz="quarter" idx="11"/>
          </p:nvPr>
        </p:nvSpPr>
        <p:spPr>
          <a:xfrm>
            <a:off x="838200" y="1251744"/>
            <a:ext cx="6753225" cy="211931"/>
          </a:xfrm>
        </p:spPr>
        <p:txBody>
          <a:bodyPr/>
          <a:lstStyle/>
          <a:p>
            <a:r>
              <a:rPr lang="en-US"/>
              <a:t>Write something about your main title here</a:t>
            </a:r>
            <a:endParaRPr lang="en-US" dirty="0"/>
          </a:p>
        </p:txBody>
      </p:sp>
      <p:sp>
        <p:nvSpPr>
          <p:cNvPr id="20" name="TextBox 19"/>
          <p:cNvSpPr txBox="1"/>
          <p:nvPr/>
        </p:nvSpPr>
        <p:spPr>
          <a:xfrm>
            <a:off x="838200" y="2709984"/>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security</a:t>
            </a:r>
          </a:p>
        </p:txBody>
      </p:sp>
      <p:sp>
        <p:nvSpPr>
          <p:cNvPr id="21" name="TextBox 20"/>
          <p:cNvSpPr txBox="1"/>
          <p:nvPr/>
        </p:nvSpPr>
        <p:spPr>
          <a:xfrm>
            <a:off x="838200" y="3078240"/>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TextBox 21"/>
          <p:cNvSpPr txBox="1"/>
          <p:nvPr/>
        </p:nvSpPr>
        <p:spPr>
          <a:xfrm>
            <a:off x="4120894" y="2709984"/>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Documents</a:t>
            </a:r>
          </a:p>
        </p:txBody>
      </p:sp>
      <p:sp>
        <p:nvSpPr>
          <p:cNvPr id="23" name="TextBox 22"/>
          <p:cNvSpPr txBox="1"/>
          <p:nvPr/>
        </p:nvSpPr>
        <p:spPr>
          <a:xfrm>
            <a:off x="4120894" y="3078240"/>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TextBox 23"/>
          <p:cNvSpPr txBox="1"/>
          <p:nvPr/>
        </p:nvSpPr>
        <p:spPr>
          <a:xfrm>
            <a:off x="838200" y="4923459"/>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Social media</a:t>
            </a:r>
          </a:p>
        </p:txBody>
      </p:sp>
      <p:sp>
        <p:nvSpPr>
          <p:cNvPr id="25" name="TextBox 24"/>
          <p:cNvSpPr txBox="1"/>
          <p:nvPr/>
        </p:nvSpPr>
        <p:spPr>
          <a:xfrm>
            <a:off x="838200" y="5291714"/>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TextBox 25"/>
          <p:cNvSpPr txBox="1"/>
          <p:nvPr/>
        </p:nvSpPr>
        <p:spPr>
          <a:xfrm>
            <a:off x="4120894" y="4923459"/>
            <a:ext cx="2456171"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Content writing</a:t>
            </a:r>
          </a:p>
        </p:txBody>
      </p:sp>
      <p:sp>
        <p:nvSpPr>
          <p:cNvPr id="27" name="TextBox 26"/>
          <p:cNvSpPr txBox="1"/>
          <p:nvPr/>
        </p:nvSpPr>
        <p:spPr>
          <a:xfrm>
            <a:off x="4120894" y="5291714"/>
            <a:ext cx="2456171"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9" name="Graphic 28">
            <a:extLst>
              <a:ext uri="{FF2B5EF4-FFF2-40B4-BE49-F238E27FC236}">
                <a16:creationId xmlns:a16="http://schemas.microsoft.com/office/drawing/2014/main" id="{6FF760B6-7B24-4706-A6C9-37A48270A7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2913" y="1877231"/>
            <a:ext cx="689739" cy="689739"/>
          </a:xfrm>
          <a:prstGeom prst="rect">
            <a:avLst/>
          </a:prstGeom>
        </p:spPr>
      </p:pic>
      <p:pic>
        <p:nvPicPr>
          <p:cNvPr id="30" name="Graphic 29">
            <a:extLst>
              <a:ext uri="{FF2B5EF4-FFF2-40B4-BE49-F238E27FC236}">
                <a16:creationId xmlns:a16="http://schemas.microsoft.com/office/drawing/2014/main" id="{924F2031-64CA-4DC0-ACE2-B1B63092069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0685" y="4084131"/>
            <a:ext cx="677282" cy="677282"/>
          </a:xfrm>
          <a:prstGeom prst="rect">
            <a:avLst/>
          </a:prstGeom>
        </p:spPr>
      </p:pic>
      <p:pic>
        <p:nvPicPr>
          <p:cNvPr id="31" name="Graphic 30">
            <a:extLst>
              <a:ext uri="{FF2B5EF4-FFF2-40B4-BE49-F238E27FC236}">
                <a16:creationId xmlns:a16="http://schemas.microsoft.com/office/drawing/2014/main" id="{69369CEA-C348-41AA-933D-F828DCEA63B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6570" y="4134543"/>
            <a:ext cx="677281" cy="677281"/>
          </a:xfrm>
          <a:prstGeom prst="rect">
            <a:avLst/>
          </a:prstGeom>
        </p:spPr>
      </p:pic>
      <p:pic>
        <p:nvPicPr>
          <p:cNvPr id="32" name="Graphic 31">
            <a:extLst>
              <a:ext uri="{FF2B5EF4-FFF2-40B4-BE49-F238E27FC236}">
                <a16:creationId xmlns:a16="http://schemas.microsoft.com/office/drawing/2014/main" id="{6EC71E1B-DFE6-4083-BA26-58B08EB7363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06570" y="1880916"/>
            <a:ext cx="689738" cy="689738"/>
          </a:xfrm>
          <a:prstGeom prst="rect">
            <a:avLst/>
          </a:prstGeom>
        </p:spPr>
      </p:pic>
      <p:sp>
        <p:nvSpPr>
          <p:cNvPr id="33" name="Rectangle: Rounded Corners 32">
            <a:extLst>
              <a:ext uri="{FF2B5EF4-FFF2-40B4-BE49-F238E27FC236}">
                <a16:creationId xmlns:a16="http://schemas.microsoft.com/office/drawing/2014/main" id="{B5B2750A-135D-41E2-B264-CFD58D737F9B}"/>
              </a:ext>
            </a:extLst>
          </p:cNvPr>
          <p:cNvSpPr/>
          <p:nvPr/>
        </p:nvSpPr>
        <p:spPr>
          <a:xfrm>
            <a:off x="7038732" y="1"/>
            <a:ext cx="4315068" cy="6858000"/>
          </a:xfrm>
          <a:prstGeom prst="roundRect">
            <a:avLst>
              <a:gd name="adj" fmla="val 0"/>
            </a:avLst>
          </a:prstGeom>
          <a:gradFill flip="none" rotWithShape="1">
            <a:gsLst>
              <a:gs pos="41000">
                <a:schemeClr val="accent1">
                  <a:alpha val="0"/>
                  <a:lumMod val="0"/>
                  <a:lumOff val="100000"/>
                </a:schemeClr>
              </a:gs>
              <a:gs pos="98000">
                <a:schemeClr val="accent1">
                  <a:lumMod val="100000"/>
                  <a:alpha val="41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257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a:xfrm>
            <a:off x="900798" y="1006576"/>
            <a:ext cx="10538460" cy="508179"/>
          </a:xfrm>
        </p:spPr>
        <p:txBody>
          <a:bodyPr/>
          <a:lstStyle/>
          <a:p>
            <a:r>
              <a:rPr lang="en-US" dirty="0"/>
              <a:t>Our checklist</a:t>
            </a:r>
          </a:p>
        </p:txBody>
      </p:sp>
      <p:sp>
        <p:nvSpPr>
          <p:cNvPr id="7" name="TextBox 6"/>
          <p:cNvSpPr txBox="1"/>
          <p:nvPr/>
        </p:nvSpPr>
        <p:spPr>
          <a:xfrm>
            <a:off x="2321960" y="2532887"/>
            <a:ext cx="8117441" cy="507831"/>
          </a:xfrm>
          <a:prstGeom prst="rect">
            <a:avLst/>
          </a:prstGeom>
          <a:noFill/>
        </p:spPr>
        <p:txBody>
          <a:bodyPr wrap="square" lIns="0" tIns="0" rIns="0" bIns="0" rtlCol="0">
            <a:spAutoFit/>
          </a:bodyPr>
          <a:lstStyle/>
          <a:p>
            <a:pP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ab</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inventore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very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 quasi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architecto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beatae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vitae dicta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sunt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explicabo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8" name="TextBox 7"/>
          <p:cNvSpPr txBox="1"/>
          <p:nvPr/>
        </p:nvSpPr>
        <p:spPr>
          <a:xfrm>
            <a:off x="2321960" y="2150855"/>
            <a:ext cx="8117441"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Checklist 01 </a:t>
            </a:r>
          </a:p>
        </p:txBody>
      </p:sp>
      <p:sp>
        <p:nvSpPr>
          <p:cNvPr id="21" name="TextBox 20"/>
          <p:cNvSpPr txBox="1"/>
          <p:nvPr/>
        </p:nvSpPr>
        <p:spPr>
          <a:xfrm>
            <a:off x="2321960" y="3927604"/>
            <a:ext cx="8117441" cy="507831"/>
          </a:xfrm>
          <a:prstGeom prst="rect">
            <a:avLst/>
          </a:prstGeom>
          <a:noFill/>
        </p:spPr>
        <p:txBody>
          <a:bodyPr wrap="square" lIns="0" tIns="0" rIns="0" bIns="0" rtlCol="0">
            <a:spAutoFit/>
          </a:bodyPr>
          <a:lstStyle/>
          <a:p>
            <a:pP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ab</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inventore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very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 quasi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architecto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beatae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vitae dicta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sunt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explicabo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22" name="TextBox 21"/>
          <p:cNvSpPr txBox="1"/>
          <p:nvPr/>
        </p:nvSpPr>
        <p:spPr>
          <a:xfrm>
            <a:off x="2321960" y="3545571"/>
            <a:ext cx="8117441"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Checklist 01 </a:t>
            </a:r>
          </a:p>
        </p:txBody>
      </p:sp>
      <p:sp>
        <p:nvSpPr>
          <p:cNvPr id="25" name="TextBox 24"/>
          <p:cNvSpPr txBox="1"/>
          <p:nvPr/>
        </p:nvSpPr>
        <p:spPr>
          <a:xfrm>
            <a:off x="2321960" y="5322320"/>
            <a:ext cx="8117441" cy="507831"/>
          </a:xfrm>
          <a:prstGeom prst="rect">
            <a:avLst/>
          </a:prstGeom>
          <a:noFill/>
        </p:spPr>
        <p:txBody>
          <a:bodyPr wrap="square" lIns="0" tIns="0" rIns="0" bIns="0" rtlCol="0">
            <a:spAutoFit/>
          </a:bodyPr>
          <a:lstStyle/>
          <a:p>
            <a:pPr>
              <a:lnSpc>
                <a:spcPct val="15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Sed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perspiciatis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unde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omnis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iste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natus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error sit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volup</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accus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antium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dolor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emque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lauda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ium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totam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rem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aperiam</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eaque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ipsa</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quae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ab</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illo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inventore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very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tatis</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et quasi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architecto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beatae</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vitae dicta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sunt</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100" dirty="0" err="1">
                <a:latin typeface="Open Sans Light" panose="020B0306030504020204" pitchFamily="34" charset="0"/>
                <a:ea typeface="Open Sans Light" panose="020B0306030504020204" pitchFamily="34" charset="0"/>
                <a:cs typeface="Open Sans Light" panose="020B0306030504020204" pitchFamily="34" charset="0"/>
              </a:rPr>
              <a:t>explicabo</a:t>
            </a:r>
            <a:r>
              <a:rPr lang="en-US" sz="1100" dirty="0">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26" name="TextBox 25"/>
          <p:cNvSpPr txBox="1"/>
          <p:nvPr/>
        </p:nvSpPr>
        <p:spPr>
          <a:xfrm>
            <a:off x="2321960" y="4940288"/>
            <a:ext cx="8117441"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Checklist 01 </a:t>
            </a:r>
          </a:p>
        </p:txBody>
      </p:sp>
      <p:pic>
        <p:nvPicPr>
          <p:cNvPr id="5" name="Graphic 4">
            <a:extLst>
              <a:ext uri="{FF2B5EF4-FFF2-40B4-BE49-F238E27FC236}">
                <a16:creationId xmlns:a16="http://schemas.microsoft.com/office/drawing/2014/main" id="{44C5B766-4133-49F6-8192-775651F8551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2283" y="2105105"/>
            <a:ext cx="413085" cy="413085"/>
          </a:xfrm>
          <a:prstGeom prst="rect">
            <a:avLst/>
          </a:prstGeom>
        </p:spPr>
      </p:pic>
      <p:pic>
        <p:nvPicPr>
          <p:cNvPr id="15" name="Graphic 14">
            <a:extLst>
              <a:ext uri="{FF2B5EF4-FFF2-40B4-BE49-F238E27FC236}">
                <a16:creationId xmlns:a16="http://schemas.microsoft.com/office/drawing/2014/main" id="{28ABDA7C-990C-4847-B401-B1EF033F01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2283" y="3477527"/>
            <a:ext cx="413085" cy="413085"/>
          </a:xfrm>
          <a:prstGeom prst="rect">
            <a:avLst/>
          </a:prstGeom>
        </p:spPr>
      </p:pic>
      <p:pic>
        <p:nvPicPr>
          <p:cNvPr id="16" name="Graphic 15">
            <a:extLst>
              <a:ext uri="{FF2B5EF4-FFF2-40B4-BE49-F238E27FC236}">
                <a16:creationId xmlns:a16="http://schemas.microsoft.com/office/drawing/2014/main" id="{2C322797-41D5-4D64-998B-7CD801DACB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2283" y="4909235"/>
            <a:ext cx="413085" cy="413085"/>
          </a:xfrm>
          <a:prstGeom prst="rect">
            <a:avLst/>
          </a:prstGeom>
        </p:spPr>
      </p:pic>
    </p:spTree>
    <p:extLst>
      <p:ext uri="{BB962C8B-B14F-4D97-AF65-F5344CB8AC3E}">
        <p14:creationId xmlns:p14="http://schemas.microsoft.com/office/powerpoint/2010/main" val="2648754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6318499-2230-42EC-97CA-38CB29453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7" y="-266572"/>
            <a:ext cx="12223771" cy="14249143"/>
          </a:xfrm>
          <a:prstGeom prst="rect">
            <a:avLst/>
          </a:prstGeom>
        </p:spPr>
      </p:pic>
      <p:sp>
        <p:nvSpPr>
          <p:cNvPr id="9" name="Oval 8"/>
          <p:cNvSpPr/>
          <p:nvPr/>
        </p:nvSpPr>
        <p:spPr>
          <a:xfrm>
            <a:off x="7358226" y="2589761"/>
            <a:ext cx="3072043" cy="3072042"/>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59979" y="2589761"/>
            <a:ext cx="3072043" cy="3072042"/>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761731" y="2589761"/>
            <a:ext cx="3072043" cy="3072042"/>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Our strategy</a:t>
            </a:r>
          </a:p>
        </p:txBody>
      </p:sp>
      <p:sp>
        <p:nvSpPr>
          <p:cNvPr id="23" name="TextBox 22"/>
          <p:cNvSpPr txBox="1"/>
          <p:nvPr/>
        </p:nvSpPr>
        <p:spPr>
          <a:xfrm>
            <a:off x="2227856" y="3920357"/>
            <a:ext cx="2139794" cy="553998"/>
          </a:xfrm>
          <a:prstGeom prst="rect">
            <a:avLst/>
          </a:prstGeom>
          <a:noFill/>
        </p:spPr>
        <p:txBody>
          <a:bodyPr wrap="square" lIns="0" tIns="0" rIns="0" bIns="0" rtlCol="0">
            <a:spAutoFit/>
          </a:bodyPr>
          <a:lstStyle/>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Being</a:t>
            </a:r>
          </a:p>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innovative</a:t>
            </a:r>
          </a:p>
        </p:txBody>
      </p:sp>
      <p:sp>
        <p:nvSpPr>
          <p:cNvPr id="24" name="TextBox 23"/>
          <p:cNvSpPr txBox="1"/>
          <p:nvPr/>
        </p:nvSpPr>
        <p:spPr>
          <a:xfrm>
            <a:off x="2227856" y="4585907"/>
            <a:ext cx="2139794" cy="473976"/>
          </a:xfrm>
          <a:prstGeom prst="rect">
            <a:avLst/>
          </a:prstGeom>
          <a:noFill/>
        </p:spPr>
        <p:txBody>
          <a:bodyPr wrap="square" lIns="0" tIns="0" rIns="0" bIns="0" rtlCol="0">
            <a:spAutoFit/>
          </a:bodyPr>
          <a:lstStyle/>
          <a:p>
            <a:pPr algn="ctr">
              <a:lnSpc>
                <a:spcPct val="140000"/>
              </a:lnSpc>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This paragraph is a good place for title description. </a:t>
            </a:r>
            <a:endParaRPr lang="en-US" sz="11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5026103" y="3920357"/>
            <a:ext cx="2139794" cy="276999"/>
          </a:xfrm>
          <a:prstGeom prst="rect">
            <a:avLst/>
          </a:prstGeom>
          <a:noFill/>
        </p:spPr>
        <p:txBody>
          <a:bodyPr wrap="square" lIns="0" tIns="0" rIns="0" bIns="0" rtlCol="0">
            <a:spAutoFit/>
          </a:bodyPr>
          <a:lstStyle/>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Customer satisfaction</a:t>
            </a:r>
          </a:p>
        </p:txBody>
      </p:sp>
      <p:sp>
        <p:nvSpPr>
          <p:cNvPr id="26" name="TextBox 25"/>
          <p:cNvSpPr txBox="1"/>
          <p:nvPr/>
        </p:nvSpPr>
        <p:spPr>
          <a:xfrm>
            <a:off x="5026103" y="4585907"/>
            <a:ext cx="2139794" cy="473976"/>
          </a:xfrm>
          <a:prstGeom prst="rect">
            <a:avLst/>
          </a:prstGeom>
          <a:noFill/>
        </p:spPr>
        <p:txBody>
          <a:bodyPr wrap="square" lIns="0" tIns="0" rIns="0" bIns="0" rtlCol="0">
            <a:spAutoFit/>
          </a:bodyPr>
          <a:lstStyle/>
          <a:p>
            <a:pPr algn="ctr">
              <a:lnSpc>
                <a:spcPct val="140000"/>
              </a:lnSpc>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This paragraph is a good place for title description. </a:t>
            </a:r>
            <a:endParaRPr lang="en-US" sz="11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TextBox 26"/>
          <p:cNvSpPr txBox="1"/>
          <p:nvPr/>
        </p:nvSpPr>
        <p:spPr>
          <a:xfrm>
            <a:off x="7824351" y="3920357"/>
            <a:ext cx="2139794" cy="553998"/>
          </a:xfrm>
          <a:prstGeom prst="rect">
            <a:avLst/>
          </a:prstGeom>
          <a:noFill/>
        </p:spPr>
        <p:txBody>
          <a:bodyPr wrap="square" lIns="0" tIns="0" rIns="0" bIns="0" rtlCol="0">
            <a:spAutoFit/>
          </a:bodyPr>
          <a:lstStyle/>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a:t>
            </a:r>
          </a:p>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growth</a:t>
            </a:r>
          </a:p>
        </p:txBody>
      </p:sp>
      <p:sp>
        <p:nvSpPr>
          <p:cNvPr id="34" name="TextBox 33"/>
          <p:cNvSpPr txBox="1"/>
          <p:nvPr/>
        </p:nvSpPr>
        <p:spPr>
          <a:xfrm>
            <a:off x="7824351" y="4585907"/>
            <a:ext cx="2139794" cy="473976"/>
          </a:xfrm>
          <a:prstGeom prst="rect">
            <a:avLst/>
          </a:prstGeom>
          <a:noFill/>
        </p:spPr>
        <p:txBody>
          <a:bodyPr wrap="square" lIns="0" tIns="0" rIns="0" bIns="0" rtlCol="0">
            <a:spAutoFit/>
          </a:bodyPr>
          <a:lstStyle/>
          <a:p>
            <a:pPr algn="ctr">
              <a:lnSpc>
                <a:spcPct val="140000"/>
              </a:lnSpc>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This paragraph is a good place for title description. </a:t>
            </a:r>
            <a:endParaRPr lang="en-US" sz="11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6" name="Graphic 5">
            <a:extLst>
              <a:ext uri="{FF2B5EF4-FFF2-40B4-BE49-F238E27FC236}">
                <a16:creationId xmlns:a16="http://schemas.microsoft.com/office/drawing/2014/main" id="{3202FE56-0F4C-4D9F-B119-C1B0A3244B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9221" y="3008980"/>
            <a:ext cx="697061" cy="697061"/>
          </a:xfrm>
          <a:prstGeom prst="rect">
            <a:avLst/>
          </a:prstGeom>
        </p:spPr>
      </p:pic>
      <p:pic>
        <p:nvPicPr>
          <p:cNvPr id="22" name="Graphic 21">
            <a:extLst>
              <a:ext uri="{FF2B5EF4-FFF2-40B4-BE49-F238E27FC236}">
                <a16:creationId xmlns:a16="http://schemas.microsoft.com/office/drawing/2014/main" id="{6D4BF8A9-A421-4A41-90EC-B64BB27E9F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5209" y="3078209"/>
            <a:ext cx="701582" cy="701582"/>
          </a:xfrm>
          <a:prstGeom prst="rect">
            <a:avLst/>
          </a:prstGeom>
        </p:spPr>
      </p:pic>
      <p:pic>
        <p:nvPicPr>
          <p:cNvPr id="11" name="Graphic 10">
            <a:extLst>
              <a:ext uri="{FF2B5EF4-FFF2-40B4-BE49-F238E27FC236}">
                <a16:creationId xmlns:a16="http://schemas.microsoft.com/office/drawing/2014/main" id="{4322D07E-8ADA-4AD3-811C-DD5B1453A90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08351" y="3078209"/>
            <a:ext cx="666574" cy="666574"/>
          </a:xfrm>
          <a:prstGeom prst="rect">
            <a:avLst/>
          </a:prstGeom>
        </p:spPr>
      </p:pic>
    </p:spTree>
    <p:extLst>
      <p:ext uri="{BB962C8B-B14F-4D97-AF65-F5344CB8AC3E}">
        <p14:creationId xmlns:p14="http://schemas.microsoft.com/office/powerpoint/2010/main" val="419308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264BA34-7279-4640-89D1-FF8892079B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9450"/>
          <a:stretch/>
        </p:blipFill>
        <p:spPr>
          <a:xfrm>
            <a:off x="0" y="0"/>
            <a:ext cx="12192000" cy="4152550"/>
          </a:xfrm>
          <a:prstGeom prst="rect">
            <a:avLst/>
          </a:prstGeom>
        </p:spPr>
      </p:pic>
      <p:sp>
        <p:nvSpPr>
          <p:cNvPr id="3" name="Rounded Rectangle 2"/>
          <p:cNvSpPr/>
          <p:nvPr/>
        </p:nvSpPr>
        <p:spPr>
          <a:xfrm>
            <a:off x="1076207" y="1355678"/>
            <a:ext cx="2317536" cy="4758519"/>
          </a:xfrm>
          <a:prstGeom prst="roundRect">
            <a:avLst>
              <a:gd name="adj" fmla="val 1602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10"/>
          <p:cNvSpPr txBox="1">
            <a:spLocks noChangeArrowheads="1"/>
          </p:cNvSpPr>
          <p:nvPr/>
        </p:nvSpPr>
        <p:spPr bwMode="auto">
          <a:xfrm>
            <a:off x="4346575" y="5367338"/>
            <a:ext cx="2198688" cy="938719"/>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Digital</a:t>
            </a:r>
          </a:p>
          <a:p>
            <a:pPr algn="ctr" defTabSz="1088232" eaLnBrk="1" fontAlgn="auto" hangingPunct="1">
              <a:spcBef>
                <a:spcPts val="0"/>
              </a:spcBef>
              <a:spcAft>
                <a:spcPts val="0"/>
              </a:spcAft>
              <a:defRPr/>
            </a:pPr>
            <a:r>
              <a:rPr lang="en-US" sz="1050" dirty="0" err="1">
                <a:solidFill>
                  <a:schemeClr val="accent6">
                    <a:lumMod val="75000"/>
                  </a:schemeClr>
                </a:solidFill>
                <a:latin typeface="Open Sans Light" panose="020B0306030504020204" pitchFamily="34" charset="0"/>
              </a:rPr>
              <a:t>Mauris</a:t>
            </a:r>
            <a:r>
              <a:rPr lang="en-US" sz="1050" dirty="0">
                <a:solidFill>
                  <a:schemeClr val="accent6">
                    <a:lumMod val="75000"/>
                  </a:schemeClr>
                </a:solidFill>
                <a:latin typeface="Open Sans Light" panose="020B0306030504020204" pitchFamily="34" charset="0"/>
              </a:rPr>
              <a:t> quam dolor, </a:t>
            </a:r>
            <a:r>
              <a:rPr lang="en-US" sz="1050" dirty="0" err="1">
                <a:solidFill>
                  <a:schemeClr val="accent6">
                    <a:lumMod val="75000"/>
                  </a:schemeClr>
                </a:solidFill>
                <a:latin typeface="Open Sans Light" panose="020B0306030504020204" pitchFamily="34" charset="0"/>
              </a:rPr>
              <a:t>cursus</a:t>
            </a:r>
            <a:r>
              <a:rPr lang="en-US" sz="1050" dirty="0">
                <a:solidFill>
                  <a:schemeClr val="accent6">
                    <a:lumMod val="75000"/>
                  </a:schemeClr>
                </a:solidFill>
                <a:latin typeface="Open Sans Light" panose="020B0306030504020204" pitchFamily="34" charset="0"/>
              </a:rPr>
              <a:t> at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et, </a:t>
            </a:r>
            <a:r>
              <a:rPr lang="en-US" sz="1050" dirty="0" err="1">
                <a:solidFill>
                  <a:schemeClr val="accent6">
                    <a:lumMod val="75000"/>
                  </a:schemeClr>
                </a:solidFill>
                <a:latin typeface="Open Sans Light" panose="020B0306030504020204" pitchFamily="34" charset="0"/>
              </a:rPr>
              <a:t>luctus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eget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purus</a:t>
            </a:r>
            <a:r>
              <a:rPr lang="en-US" sz="1100" dirty="0">
                <a:solidFill>
                  <a:schemeClr val="accent6">
                    <a:lumMod val="75000"/>
                  </a:schemeClr>
                </a:solidFill>
                <a:latin typeface="Open Sans Light" panose="020B0306030504020204" pitchFamily="34" charset="0"/>
              </a:rPr>
              <a:t>. </a:t>
            </a:r>
          </a:p>
        </p:txBody>
      </p:sp>
      <p:sp>
        <p:nvSpPr>
          <p:cNvPr id="15" name="Text Box 10"/>
          <p:cNvSpPr txBox="1">
            <a:spLocks noChangeArrowheads="1"/>
          </p:cNvSpPr>
          <p:nvPr/>
        </p:nvSpPr>
        <p:spPr bwMode="auto">
          <a:xfrm>
            <a:off x="6824663" y="5367338"/>
            <a:ext cx="2200275" cy="923330"/>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Document</a:t>
            </a:r>
          </a:p>
          <a:p>
            <a:pPr algn="ctr" defTabSz="1088232" eaLnBrk="1" fontAlgn="auto" hangingPunct="1">
              <a:spcBef>
                <a:spcPts val="0"/>
              </a:spcBef>
              <a:spcAft>
                <a:spcPts val="0"/>
              </a:spcAft>
              <a:defRPr/>
            </a:pPr>
            <a:r>
              <a:rPr lang="en-US" sz="1050" dirty="0" err="1">
                <a:solidFill>
                  <a:schemeClr val="accent6">
                    <a:lumMod val="75000"/>
                  </a:schemeClr>
                </a:solidFill>
                <a:latin typeface="Open Sans Light" panose="020B0306030504020204" pitchFamily="34" charset="0"/>
              </a:rPr>
              <a:t>Mauris</a:t>
            </a:r>
            <a:r>
              <a:rPr lang="en-US" sz="1050" dirty="0">
                <a:solidFill>
                  <a:schemeClr val="accent6">
                    <a:lumMod val="75000"/>
                  </a:schemeClr>
                </a:solidFill>
                <a:latin typeface="Open Sans Light" panose="020B0306030504020204" pitchFamily="34" charset="0"/>
              </a:rPr>
              <a:t> quam dolor, </a:t>
            </a:r>
            <a:r>
              <a:rPr lang="en-US" sz="1050" dirty="0" err="1">
                <a:solidFill>
                  <a:schemeClr val="accent6">
                    <a:lumMod val="75000"/>
                  </a:schemeClr>
                </a:solidFill>
                <a:latin typeface="Open Sans Light" panose="020B0306030504020204" pitchFamily="34" charset="0"/>
              </a:rPr>
              <a:t>cursus</a:t>
            </a:r>
            <a:r>
              <a:rPr lang="en-US" sz="1050" dirty="0">
                <a:solidFill>
                  <a:schemeClr val="accent6">
                    <a:lumMod val="75000"/>
                  </a:schemeClr>
                </a:solidFill>
                <a:latin typeface="Open Sans Light" panose="020B0306030504020204" pitchFamily="34" charset="0"/>
              </a:rPr>
              <a:t> at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et, </a:t>
            </a:r>
            <a:r>
              <a:rPr lang="en-US" sz="1050" dirty="0" err="1">
                <a:solidFill>
                  <a:schemeClr val="accent6">
                    <a:lumMod val="75000"/>
                  </a:schemeClr>
                </a:solidFill>
                <a:latin typeface="Open Sans Light" panose="020B0306030504020204" pitchFamily="34" charset="0"/>
              </a:rPr>
              <a:t>luctus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eget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purus</a:t>
            </a:r>
            <a:r>
              <a:rPr lang="en-US" sz="1050" dirty="0">
                <a:solidFill>
                  <a:schemeClr val="accent6">
                    <a:lumMod val="75000"/>
                  </a:schemeClr>
                </a:solidFill>
                <a:latin typeface="Open Sans Light" panose="020B0306030504020204" pitchFamily="34" charset="0"/>
              </a:rPr>
              <a:t>. </a:t>
            </a:r>
          </a:p>
        </p:txBody>
      </p:sp>
      <p:sp>
        <p:nvSpPr>
          <p:cNvPr id="16" name="Text Box 10"/>
          <p:cNvSpPr txBox="1">
            <a:spLocks noChangeArrowheads="1"/>
          </p:cNvSpPr>
          <p:nvPr/>
        </p:nvSpPr>
        <p:spPr bwMode="auto">
          <a:xfrm>
            <a:off x="9304338" y="5367338"/>
            <a:ext cx="2198687" cy="923330"/>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Setting</a:t>
            </a:r>
          </a:p>
          <a:p>
            <a:pPr algn="ctr" defTabSz="1088232" eaLnBrk="1" fontAlgn="auto" hangingPunct="1">
              <a:spcBef>
                <a:spcPts val="0"/>
              </a:spcBef>
              <a:spcAft>
                <a:spcPts val="0"/>
              </a:spcAft>
              <a:defRPr/>
            </a:pPr>
            <a:r>
              <a:rPr lang="en-US" sz="1050" dirty="0" err="1">
                <a:solidFill>
                  <a:schemeClr val="accent6">
                    <a:lumMod val="75000"/>
                  </a:schemeClr>
                </a:solidFill>
                <a:latin typeface="Open Sans Light" panose="020B0306030504020204" pitchFamily="34" charset="0"/>
              </a:rPr>
              <a:t>Mauris</a:t>
            </a:r>
            <a:r>
              <a:rPr lang="en-US" sz="1050" dirty="0">
                <a:solidFill>
                  <a:schemeClr val="accent6">
                    <a:lumMod val="75000"/>
                  </a:schemeClr>
                </a:solidFill>
                <a:latin typeface="Open Sans Light" panose="020B0306030504020204" pitchFamily="34" charset="0"/>
              </a:rPr>
              <a:t> quam dolor, </a:t>
            </a:r>
            <a:r>
              <a:rPr lang="en-US" sz="1050" dirty="0" err="1">
                <a:solidFill>
                  <a:schemeClr val="accent6">
                    <a:lumMod val="75000"/>
                  </a:schemeClr>
                </a:solidFill>
                <a:latin typeface="Open Sans Light" panose="020B0306030504020204" pitchFamily="34" charset="0"/>
              </a:rPr>
              <a:t>cursus</a:t>
            </a:r>
            <a:r>
              <a:rPr lang="en-US" sz="1050" dirty="0">
                <a:solidFill>
                  <a:schemeClr val="accent6">
                    <a:lumMod val="75000"/>
                  </a:schemeClr>
                </a:solidFill>
                <a:latin typeface="Open Sans Light" panose="020B0306030504020204" pitchFamily="34" charset="0"/>
              </a:rPr>
              <a:t> at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et, </a:t>
            </a:r>
            <a:r>
              <a:rPr lang="en-US" sz="1050" dirty="0" err="1">
                <a:solidFill>
                  <a:schemeClr val="accent6">
                    <a:lumMod val="75000"/>
                  </a:schemeClr>
                </a:solidFill>
                <a:latin typeface="Open Sans Light" panose="020B0306030504020204" pitchFamily="34" charset="0"/>
              </a:rPr>
              <a:t>luctus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eget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purus</a:t>
            </a:r>
            <a:r>
              <a:rPr lang="en-US" sz="1050" dirty="0">
                <a:solidFill>
                  <a:schemeClr val="accent6">
                    <a:lumMod val="75000"/>
                  </a:schemeClr>
                </a:solidFill>
                <a:latin typeface="Open Sans Light" panose="020B0306030504020204" pitchFamily="34" charset="0"/>
              </a:rPr>
              <a:t>. </a:t>
            </a:r>
          </a:p>
        </p:txBody>
      </p:sp>
      <p:sp>
        <p:nvSpPr>
          <p:cNvPr id="17" name="Rounded Rectangle 16"/>
          <p:cNvSpPr/>
          <p:nvPr/>
        </p:nvSpPr>
        <p:spPr bwMode="auto">
          <a:xfrm>
            <a:off x="5084763" y="4629150"/>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Text Box 7"/>
          <p:cNvSpPr txBox="1">
            <a:spLocks noChangeArrowheads="1"/>
          </p:cNvSpPr>
          <p:nvPr/>
        </p:nvSpPr>
        <p:spPr bwMode="auto">
          <a:xfrm>
            <a:off x="4995957" y="1208204"/>
            <a:ext cx="70151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nchor="ctr">
            <a:spAutoFit/>
          </a:bodyPr>
          <a:lstStyle>
            <a:lvl1pPr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eaLnBrk="1" fontAlgn="auto" hangingPunct="1">
              <a:spcBef>
                <a:spcPts val="0"/>
              </a:spcBef>
              <a:spcAft>
                <a:spcPts val="0"/>
              </a:spcAft>
              <a:defRPr/>
            </a:pPr>
            <a:r>
              <a:rPr lang="en-US" altLang="en-US" sz="1100" dirty="0" err="1">
                <a:solidFill>
                  <a:schemeClr val="bg1"/>
                </a:solidFill>
                <a:latin typeface="Open Sans Light" panose="020B0306030504020204" pitchFamily="34" charset="0"/>
              </a:rPr>
              <a:t>Nullam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eu</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tempor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purus</a:t>
            </a:r>
            <a:r>
              <a:rPr lang="en-US" altLang="en-US" sz="1100" dirty="0">
                <a:solidFill>
                  <a:schemeClr val="bg1"/>
                </a:solidFill>
                <a:latin typeface="Open Sans Light" panose="020B0306030504020204" pitchFamily="34" charset="0"/>
              </a:rPr>
              <a:t>. Nunc a </a:t>
            </a:r>
            <a:r>
              <a:rPr lang="en-US" altLang="en-US" sz="1100" dirty="0" err="1">
                <a:solidFill>
                  <a:schemeClr val="bg1"/>
                </a:solidFill>
                <a:latin typeface="Open Sans Light" panose="020B0306030504020204" pitchFamily="34" charset="0"/>
              </a:rPr>
              <a:t>leo</a:t>
            </a:r>
            <a:r>
              <a:rPr lang="en-US" altLang="en-US" sz="1100" dirty="0">
                <a:solidFill>
                  <a:schemeClr val="bg1"/>
                </a:solidFill>
                <a:latin typeface="Open Sans Light" panose="020B0306030504020204" pitchFamily="34" charset="0"/>
              </a:rPr>
              <a:t> magna, sit </a:t>
            </a:r>
            <a:r>
              <a:rPr lang="en-US" altLang="en-US" sz="1100" dirty="0" err="1">
                <a:solidFill>
                  <a:schemeClr val="bg1"/>
                </a:solidFill>
                <a:latin typeface="Open Sans Light" panose="020B0306030504020204" pitchFamily="34" charset="0"/>
              </a:rPr>
              <a:t>amet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consequat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risus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Etiam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faucibus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tortor</a:t>
            </a:r>
            <a:r>
              <a:rPr lang="en-US" altLang="en-US" sz="1100" dirty="0">
                <a:solidFill>
                  <a:schemeClr val="bg1"/>
                </a:solidFill>
                <a:latin typeface="Open Sans Light" panose="020B0306030504020204" pitchFamily="34" charset="0"/>
              </a:rPr>
              <a:t>.</a:t>
            </a:r>
          </a:p>
        </p:txBody>
      </p:sp>
      <p:sp>
        <p:nvSpPr>
          <p:cNvPr id="34" name="Text Box 7"/>
          <p:cNvSpPr txBox="1">
            <a:spLocks noChangeArrowheads="1"/>
          </p:cNvSpPr>
          <p:nvPr/>
        </p:nvSpPr>
        <p:spPr bwMode="auto">
          <a:xfrm>
            <a:off x="4995957" y="544356"/>
            <a:ext cx="3657411" cy="600164"/>
          </a:xfrm>
          <a:prstGeom prst="rect">
            <a:avLst/>
          </a:prstGeom>
          <a:noFill/>
          <a:ln w="9525">
            <a:noFill/>
            <a:miter lim="800000"/>
            <a:headEnd/>
            <a:tailEnd/>
          </a:ln>
        </p:spPr>
        <p:txBody>
          <a:bodyPr wrap="none" lIns="45720" tIns="22860" rIns="45720" bIns="22860">
            <a:spAutoFit/>
          </a:bodyPr>
          <a:lstStyle/>
          <a:p>
            <a:pPr defTabSz="1088232" eaLnBrk="1" fontAlgn="auto" hangingPunct="1">
              <a:spcBef>
                <a:spcPts val="0"/>
              </a:spcBef>
              <a:spcAft>
                <a:spcPts val="0"/>
              </a:spcAft>
              <a:defRPr/>
            </a:pPr>
            <a:r>
              <a:rPr lang="en-CA"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Why Choose Us?</a:t>
            </a:r>
          </a:p>
        </p:txBody>
      </p:sp>
      <p:sp>
        <p:nvSpPr>
          <p:cNvPr id="35" name="Text Box 10"/>
          <p:cNvSpPr txBox="1">
            <a:spLocks noChangeArrowheads="1"/>
          </p:cNvSpPr>
          <p:nvPr/>
        </p:nvSpPr>
        <p:spPr bwMode="auto">
          <a:xfrm>
            <a:off x="5602406" y="1557496"/>
            <a:ext cx="5572125" cy="204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 tIns="22860" rIns="45720" bIns="22860">
            <a:spAutoFit/>
          </a:bodyPr>
          <a:lstStyle>
            <a:lvl1pPr marL="171450" indent="-171450"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eaLnBrk="1" fontAlgn="auto" hangingPunct="1">
              <a:lnSpc>
                <a:spcPct val="150000"/>
              </a:lnSpc>
              <a:spcBef>
                <a:spcPts val="0"/>
              </a:spcBef>
              <a:spcAft>
                <a:spcPts val="0"/>
              </a:spcAft>
              <a:buFont typeface="Wingdings" panose="05000000000000000000" pitchFamily="2" charset="2"/>
              <a:buChar char="ü"/>
              <a:defRPr/>
            </a:pPr>
            <a:r>
              <a:rPr lang="en-US" altLang="en-US" sz="1100" dirty="0" err="1">
                <a:solidFill>
                  <a:schemeClr val="bg1"/>
                </a:solidFill>
                <a:latin typeface="Open Sans Light" panose="020B0306030504020204" pitchFamily="34" charset="0"/>
              </a:rPr>
              <a:t>Aliquam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varius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adipiscing</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tempor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Vivamus</a:t>
            </a:r>
            <a:r>
              <a:rPr lang="en-US" altLang="en-US" sz="1100" dirty="0">
                <a:solidFill>
                  <a:schemeClr val="bg1"/>
                </a:solidFill>
                <a:latin typeface="Open Sans Light" panose="020B0306030504020204" pitchFamily="34" charset="0"/>
              </a:rPr>
              <a:t> id ipsum sit </a:t>
            </a:r>
            <a:r>
              <a:rPr lang="en-US" altLang="en-US" sz="1100" dirty="0" err="1">
                <a:solidFill>
                  <a:schemeClr val="bg1"/>
                </a:solidFill>
                <a:latin typeface="Open Sans Light" panose="020B0306030504020204" pitchFamily="34" charset="0"/>
              </a:rPr>
              <a:t>amet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massa</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consectetur</a:t>
            </a:r>
            <a:r>
              <a:rPr lang="en-US" altLang="en-US" sz="1100" dirty="0">
                <a:solidFill>
                  <a:schemeClr val="bg1"/>
                </a:solidFill>
                <a:latin typeface="Open Sans Light" panose="020B0306030504020204" pitchFamily="34" charset="0"/>
              </a:rPr>
              <a:t> porta. Class </a:t>
            </a:r>
            <a:r>
              <a:rPr lang="en-US" altLang="en-US" sz="1100" dirty="0" err="1">
                <a:solidFill>
                  <a:schemeClr val="bg1"/>
                </a:solidFill>
                <a:latin typeface="Open Sans Light" panose="020B0306030504020204" pitchFamily="34" charset="0"/>
              </a:rPr>
              <a:t>aptent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taciti</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sociosqu</a:t>
            </a:r>
            <a:r>
              <a:rPr lang="en-US" altLang="en-US" sz="1100" dirty="0">
                <a:solidFill>
                  <a:schemeClr val="bg1"/>
                </a:solidFill>
                <a:latin typeface="Open Sans Light" panose="020B0306030504020204" pitchFamily="34" charset="0"/>
              </a:rPr>
              <a:t> ad </a:t>
            </a:r>
            <a:r>
              <a:rPr lang="en-US" altLang="en-US" sz="1100" dirty="0" err="1">
                <a:solidFill>
                  <a:schemeClr val="bg1"/>
                </a:solidFill>
                <a:latin typeface="Open Sans Light" panose="020B0306030504020204" pitchFamily="34" charset="0"/>
              </a:rPr>
              <a:t>litora</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torquent</a:t>
            </a:r>
            <a:r>
              <a:rPr lang="en-US" altLang="en-US" sz="1100" dirty="0">
                <a:solidFill>
                  <a:schemeClr val="bg1"/>
                </a:solidFill>
                <a:latin typeface="Open Sans Light" panose="020B0306030504020204" pitchFamily="34" charset="0"/>
              </a:rPr>
              <a:t> per </a:t>
            </a:r>
            <a:r>
              <a:rPr lang="en-US" altLang="en-US" sz="1100" dirty="0" err="1">
                <a:solidFill>
                  <a:schemeClr val="bg1"/>
                </a:solidFill>
                <a:latin typeface="Open Sans Light" panose="020B0306030504020204" pitchFamily="34" charset="0"/>
              </a:rPr>
              <a:t>conubia</a:t>
            </a:r>
            <a:r>
              <a:rPr lang="en-US" altLang="en-US" sz="1100" dirty="0">
                <a:solidFill>
                  <a:schemeClr val="bg1"/>
                </a:solidFill>
                <a:latin typeface="Open Sans Light" panose="020B0306030504020204" pitchFamily="34" charset="0"/>
              </a:rPr>
              <a:t> nostra</a:t>
            </a:r>
          </a:p>
          <a:p>
            <a:pPr eaLnBrk="1" fontAlgn="auto" hangingPunct="1">
              <a:lnSpc>
                <a:spcPct val="150000"/>
              </a:lnSpc>
              <a:spcBef>
                <a:spcPts val="0"/>
              </a:spcBef>
              <a:spcAft>
                <a:spcPts val="0"/>
              </a:spcAft>
              <a:buFont typeface="Wingdings" panose="05000000000000000000" pitchFamily="2" charset="2"/>
              <a:buChar char="ü"/>
              <a:defRPr/>
            </a:pPr>
            <a:endParaRPr lang="en-US" altLang="en-US" sz="1100" dirty="0">
              <a:solidFill>
                <a:schemeClr val="bg1"/>
              </a:solidFill>
              <a:latin typeface="Open Sans Light" panose="020B0306030504020204" pitchFamily="34" charset="0"/>
            </a:endParaRPr>
          </a:p>
          <a:p>
            <a:pPr eaLnBrk="1" fontAlgn="auto" hangingPunct="1">
              <a:lnSpc>
                <a:spcPct val="150000"/>
              </a:lnSpc>
              <a:spcBef>
                <a:spcPts val="0"/>
              </a:spcBef>
              <a:spcAft>
                <a:spcPts val="0"/>
              </a:spcAft>
              <a:buFont typeface="Wingdings" panose="05000000000000000000" pitchFamily="2" charset="2"/>
              <a:buChar char="ü"/>
              <a:defRPr/>
            </a:pPr>
            <a:r>
              <a:rPr lang="en-US" altLang="en-US" sz="1100" dirty="0" err="1">
                <a:solidFill>
                  <a:schemeClr val="bg1"/>
                </a:solidFill>
                <a:latin typeface="Open Sans Light" panose="020B0306030504020204" pitchFamily="34" charset="0"/>
              </a:rPr>
              <a:t>er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inceptos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himenaeos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Praesent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dignissim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ultrices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neque</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Aliquam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auctor</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congue</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nunc</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sed</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interdum</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Aenean</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sagittis</a:t>
            </a:r>
            <a:r>
              <a:rPr lang="en-US" altLang="en-US" sz="1100" dirty="0">
                <a:solidFill>
                  <a:schemeClr val="bg1"/>
                </a:solidFill>
                <a:latin typeface="Open Sans Light" panose="020B0306030504020204" pitchFamily="34" charset="0"/>
              </a:rPr>
              <a:t> gravida </a:t>
            </a:r>
            <a:r>
              <a:rPr lang="en-US" altLang="en-US" sz="1100" dirty="0" err="1">
                <a:solidFill>
                  <a:schemeClr val="bg1"/>
                </a:solidFill>
                <a:latin typeface="Open Sans Light" panose="020B0306030504020204" pitchFamily="34" charset="0"/>
              </a:rPr>
              <a:t>est</a:t>
            </a:r>
            <a:r>
              <a:rPr lang="en-US" altLang="en-US" sz="1100" dirty="0">
                <a:solidFill>
                  <a:schemeClr val="bg1"/>
                </a:solidFill>
                <a:latin typeface="Open Sans Light" panose="020B0306030504020204" pitchFamily="34" charset="0"/>
              </a:rPr>
              <a:t>, sit </a:t>
            </a:r>
            <a:r>
              <a:rPr lang="en-US" altLang="en-US" sz="1100" dirty="0" err="1">
                <a:solidFill>
                  <a:schemeClr val="bg1"/>
                </a:solidFill>
                <a:latin typeface="Open Sans Light" panose="020B0306030504020204" pitchFamily="34" charset="0"/>
              </a:rPr>
              <a:t>amet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egesta</a:t>
            </a:r>
            <a:endParaRPr lang="en-US" altLang="en-US" sz="1100" dirty="0">
              <a:solidFill>
                <a:schemeClr val="bg1"/>
              </a:solidFill>
              <a:latin typeface="Open Sans Light" panose="020B0306030504020204" pitchFamily="34" charset="0"/>
            </a:endParaRPr>
          </a:p>
          <a:p>
            <a:pPr eaLnBrk="1" fontAlgn="auto" hangingPunct="1">
              <a:lnSpc>
                <a:spcPct val="150000"/>
              </a:lnSpc>
              <a:spcBef>
                <a:spcPts val="0"/>
              </a:spcBef>
              <a:spcAft>
                <a:spcPts val="0"/>
              </a:spcAft>
              <a:buFont typeface="Wingdings" panose="05000000000000000000" pitchFamily="2" charset="2"/>
              <a:buChar char="ü"/>
              <a:defRPr/>
            </a:pPr>
            <a:endParaRPr lang="en-US" altLang="en-US" sz="1100" dirty="0">
              <a:solidFill>
                <a:schemeClr val="bg1"/>
              </a:solidFill>
              <a:latin typeface="Open Sans Light" panose="020B0306030504020204" pitchFamily="34" charset="0"/>
            </a:endParaRPr>
          </a:p>
          <a:p>
            <a:pPr eaLnBrk="1" fontAlgn="auto" hangingPunct="1">
              <a:lnSpc>
                <a:spcPct val="150000"/>
              </a:lnSpc>
              <a:spcBef>
                <a:spcPts val="0"/>
              </a:spcBef>
              <a:spcAft>
                <a:spcPts val="0"/>
              </a:spcAft>
              <a:buFont typeface="Wingdings" panose="05000000000000000000" pitchFamily="2" charset="2"/>
              <a:buChar char="ü"/>
              <a:defRPr/>
            </a:pPr>
            <a:r>
              <a:rPr lang="en-US" altLang="en-US" sz="1100" dirty="0">
                <a:solidFill>
                  <a:schemeClr val="bg1"/>
                </a:solidFill>
                <a:latin typeface="Open Sans Light" panose="020B0306030504020204" pitchFamily="34" charset="0"/>
              </a:rPr>
              <a:t>s </a:t>
            </a:r>
            <a:r>
              <a:rPr lang="en-US" altLang="en-US" sz="1100" dirty="0" err="1">
                <a:solidFill>
                  <a:schemeClr val="bg1"/>
                </a:solidFill>
                <a:latin typeface="Open Sans Light" panose="020B0306030504020204" pitchFamily="34" charset="0"/>
              </a:rPr>
              <a:t>metus</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venenatis</a:t>
            </a:r>
            <a:r>
              <a:rPr lang="en-US" altLang="en-US" sz="1100" dirty="0">
                <a:solidFill>
                  <a:schemeClr val="bg1"/>
                </a:solidFill>
                <a:latin typeface="Open Sans Light" panose="020B0306030504020204" pitchFamily="34" charset="0"/>
              </a:rPr>
              <a:t> non. </a:t>
            </a:r>
            <a:r>
              <a:rPr lang="en-US" altLang="en-US" sz="1100" dirty="0" err="1">
                <a:solidFill>
                  <a:schemeClr val="bg1"/>
                </a:solidFill>
                <a:latin typeface="Open Sans Light" panose="020B0306030504020204" pitchFamily="34" charset="0"/>
              </a:rPr>
              <a:t>Mauris</a:t>
            </a:r>
            <a:r>
              <a:rPr lang="en-US" altLang="en-US" sz="1100" dirty="0">
                <a:solidFill>
                  <a:schemeClr val="bg1"/>
                </a:solidFill>
                <a:latin typeface="Open Sans Light" panose="020B0306030504020204" pitchFamily="34" charset="0"/>
              </a:rPr>
              <a:t> non </a:t>
            </a:r>
            <a:r>
              <a:rPr lang="en-US" altLang="en-US" sz="1100" dirty="0" err="1">
                <a:solidFill>
                  <a:schemeClr val="bg1"/>
                </a:solidFill>
                <a:latin typeface="Open Sans Light" panose="020B0306030504020204" pitchFamily="34" charset="0"/>
              </a:rPr>
              <a:t>leo</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malesuada</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orci</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laoreet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eleifend</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eget</a:t>
            </a:r>
            <a:r>
              <a:rPr lang="en-US" altLang="en-US" sz="1100" dirty="0">
                <a:solidFill>
                  <a:schemeClr val="bg1"/>
                </a:solidFill>
                <a:latin typeface="Open Sans Light" panose="020B0306030504020204" pitchFamily="34" charset="0"/>
              </a:rPr>
              <a:t> </a:t>
            </a:r>
            <a:r>
              <a:rPr lang="en-US" altLang="en-US" sz="1100" dirty="0" err="1">
                <a:solidFill>
                  <a:schemeClr val="bg1"/>
                </a:solidFill>
                <a:latin typeface="Open Sans Light" panose="020B0306030504020204" pitchFamily="34" charset="0"/>
              </a:rPr>
              <a:t>mattis</a:t>
            </a:r>
            <a:r>
              <a:rPr lang="en-US" altLang="en-US" sz="1100" dirty="0">
                <a:solidFill>
                  <a:schemeClr val="bg1"/>
                </a:solidFill>
                <a:latin typeface="Open Sans Light" panose="020B0306030504020204" pitchFamily="34" charset="0"/>
              </a:rPr>
              <a:t> ipsum. Nam </a:t>
            </a:r>
            <a:r>
              <a:rPr lang="en-US" altLang="en-US" sz="1100" dirty="0" err="1">
                <a:solidFill>
                  <a:schemeClr val="bg1"/>
                </a:solidFill>
                <a:latin typeface="Open Sans Light" panose="020B0306030504020204" pitchFamily="34" charset="0"/>
              </a:rPr>
              <a:t>vehicula</a:t>
            </a:r>
            <a:r>
              <a:rPr lang="en-US" altLang="en-US" sz="1100" dirty="0">
                <a:solidFill>
                  <a:schemeClr val="bg1"/>
                </a:solidFill>
                <a:latin typeface="Open Sans Light" panose="020B0306030504020204" pitchFamily="34" charset="0"/>
              </a:rPr>
              <a:t> lorem </a:t>
            </a:r>
            <a:r>
              <a:rPr lang="en-US" altLang="en-US" sz="1100" dirty="0" err="1">
                <a:solidFill>
                  <a:schemeClr val="bg1"/>
                </a:solidFill>
                <a:latin typeface="Open Sans Light" panose="020B0306030504020204" pitchFamily="34" charset="0"/>
              </a:rPr>
              <a:t>erat</a:t>
            </a:r>
            <a:r>
              <a:rPr lang="en-US" altLang="en-US" sz="1100" dirty="0">
                <a:solidFill>
                  <a:schemeClr val="bg1"/>
                </a:solidFill>
                <a:latin typeface="Open Sans Light" panose="020B0306030504020204" pitchFamily="34" charset="0"/>
              </a:rPr>
              <a:t>, a </a:t>
            </a:r>
            <a:r>
              <a:rPr lang="en-US" altLang="en-US" sz="1100" dirty="0" err="1">
                <a:solidFill>
                  <a:schemeClr val="bg1"/>
                </a:solidFill>
                <a:latin typeface="Open Sans Light" panose="020B0306030504020204" pitchFamily="34" charset="0"/>
              </a:rPr>
              <a:t>consectetur</a:t>
            </a:r>
            <a:r>
              <a:rPr lang="en-US" altLang="en-US" sz="1100" dirty="0">
                <a:solidFill>
                  <a:schemeClr val="bg1"/>
                </a:solidFill>
                <a:latin typeface="Open Sans Light" panose="020B0306030504020204" pitchFamily="34" charset="0"/>
              </a:rPr>
              <a:t> libero. </a:t>
            </a:r>
          </a:p>
        </p:txBody>
      </p:sp>
      <p:sp>
        <p:nvSpPr>
          <p:cNvPr id="38" name="Rounded Rectangle 16">
            <a:extLst>
              <a:ext uri="{FF2B5EF4-FFF2-40B4-BE49-F238E27FC236}">
                <a16:creationId xmlns:a16="http://schemas.microsoft.com/office/drawing/2014/main" id="{E17B57BA-F468-481E-BA9D-0BE28EEBFA1C}"/>
              </a:ext>
            </a:extLst>
          </p:cNvPr>
          <p:cNvSpPr/>
          <p:nvPr/>
        </p:nvSpPr>
        <p:spPr bwMode="auto">
          <a:xfrm>
            <a:off x="7563644" y="4646613"/>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ounded Rectangle 16">
            <a:extLst>
              <a:ext uri="{FF2B5EF4-FFF2-40B4-BE49-F238E27FC236}">
                <a16:creationId xmlns:a16="http://schemas.microsoft.com/office/drawing/2014/main" id="{42DA6470-5B8F-4462-9627-A1940725B110}"/>
              </a:ext>
            </a:extLst>
          </p:cNvPr>
          <p:cNvSpPr/>
          <p:nvPr/>
        </p:nvSpPr>
        <p:spPr bwMode="auto">
          <a:xfrm>
            <a:off x="10056936" y="4646613"/>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0" name="Graphic 39">
            <a:extLst>
              <a:ext uri="{FF2B5EF4-FFF2-40B4-BE49-F238E27FC236}">
                <a16:creationId xmlns:a16="http://schemas.microsoft.com/office/drawing/2014/main" id="{74DDBC63-8828-42CA-9E0E-751B64EDD0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1489" y="4778259"/>
            <a:ext cx="431305" cy="431305"/>
          </a:xfrm>
          <a:prstGeom prst="rect">
            <a:avLst/>
          </a:prstGeom>
        </p:spPr>
      </p:pic>
      <p:pic>
        <p:nvPicPr>
          <p:cNvPr id="6" name="Graphic 5">
            <a:extLst>
              <a:ext uri="{FF2B5EF4-FFF2-40B4-BE49-F238E27FC236}">
                <a16:creationId xmlns:a16="http://schemas.microsoft.com/office/drawing/2014/main" id="{E621E52A-F20E-429A-B305-BEDBEEA94DA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3116" y="4827845"/>
            <a:ext cx="397778" cy="397778"/>
          </a:xfrm>
          <a:prstGeom prst="rect">
            <a:avLst/>
          </a:prstGeom>
        </p:spPr>
      </p:pic>
      <p:pic>
        <p:nvPicPr>
          <p:cNvPr id="8" name="Graphic 7">
            <a:extLst>
              <a:ext uri="{FF2B5EF4-FFF2-40B4-BE49-F238E27FC236}">
                <a16:creationId xmlns:a16="http://schemas.microsoft.com/office/drawing/2014/main" id="{7CD2F517-B238-4B25-BF71-9A4A0FDE7AF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43769" y="4834681"/>
            <a:ext cx="370157" cy="370157"/>
          </a:xfrm>
          <a:prstGeom prst="rect">
            <a:avLst/>
          </a:prstGeom>
        </p:spPr>
      </p:pic>
      <p:pic>
        <p:nvPicPr>
          <p:cNvPr id="9" name="Picture Placeholder 8">
            <a:extLst>
              <a:ext uri="{FF2B5EF4-FFF2-40B4-BE49-F238E27FC236}">
                <a16:creationId xmlns:a16="http://schemas.microsoft.com/office/drawing/2014/main" id="{0450D796-9E59-4A86-B1D3-64B32857F72D}"/>
              </a:ext>
            </a:extLst>
          </p:cNvPr>
          <p:cNvPicPr>
            <a:picLocks noGrp="1" noChangeAspect="1"/>
          </p:cNvPicPr>
          <p:nvPr>
            <p:ph type="pic" sz="quarter" idx="10"/>
          </p:nvPr>
        </p:nvPicPr>
        <p:blipFill>
          <a:blip r:embed="rId9" cstate="print">
            <a:extLst>
              <a:ext uri="{28A0092B-C50C-407E-A947-70E740481C1C}">
                <a14:useLocalDpi xmlns:a14="http://schemas.microsoft.com/office/drawing/2010/main" val="0"/>
              </a:ext>
            </a:extLst>
          </a:blip>
          <a:srcRect l="13463" r="13463"/>
          <a:stretch>
            <a:fillRect/>
          </a:stretch>
        </p:blipFill>
        <p:spPr>
          <a:xfrm>
            <a:off x="1072993" y="1355678"/>
            <a:ext cx="2317750" cy="4757738"/>
          </a:xfrm>
          <a:prstGeom prst="roundRect">
            <a:avLst>
              <a:gd name="adj" fmla="val 13446"/>
            </a:avLst>
          </a:prstGeom>
        </p:spPr>
      </p:pic>
      <p:sp>
        <p:nvSpPr>
          <p:cNvPr id="25" name="Rectangle: Rounded Corners 24">
            <a:extLst>
              <a:ext uri="{FF2B5EF4-FFF2-40B4-BE49-F238E27FC236}">
                <a16:creationId xmlns:a16="http://schemas.microsoft.com/office/drawing/2014/main" id="{BC8CDFD4-EDBA-41C9-A8CA-5969A3C2B2B9}"/>
              </a:ext>
            </a:extLst>
          </p:cNvPr>
          <p:cNvSpPr/>
          <p:nvPr/>
        </p:nvSpPr>
        <p:spPr>
          <a:xfrm>
            <a:off x="1072993" y="1355678"/>
            <a:ext cx="2333881" cy="4768286"/>
          </a:xfrm>
          <a:prstGeom prst="roundRect">
            <a:avLst>
              <a:gd name="adj" fmla="val 15136"/>
            </a:avLst>
          </a:pr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6491" y="928197"/>
            <a:ext cx="3097885" cy="540638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nodeType="afterGroup">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nodeType="afterGroup">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par>
                          <p:cTn id="27" fill="hold" nodeType="afterGroup">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childTnLst>
                          </p:cTn>
                        </p:par>
                        <p:par>
                          <p:cTn id="33" fill="hold" nodeType="afterGroup">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33" grpId="0"/>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D2D0317-D10D-4F99-8738-BEBAAA175E1A}"/>
              </a:ext>
            </a:extLst>
          </p:cNvPr>
          <p:cNvSpPr txBox="1">
            <a:spLocks/>
          </p:cNvSpPr>
          <p:nvPr/>
        </p:nvSpPr>
        <p:spPr>
          <a:xfrm>
            <a:off x="6990518" y="2659559"/>
            <a:ext cx="4879903" cy="1354217"/>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4400" dirty="0">
                <a:solidFill>
                  <a:schemeClr val="bg1"/>
                </a:solidFill>
              </a:rPr>
              <a:t>04- Infographics &amp; Charts</a:t>
            </a:r>
          </a:p>
        </p:txBody>
      </p:sp>
      <p:grpSp>
        <p:nvGrpSpPr>
          <p:cNvPr id="12" name="Group 11">
            <a:extLst>
              <a:ext uri="{FF2B5EF4-FFF2-40B4-BE49-F238E27FC236}">
                <a16:creationId xmlns:a16="http://schemas.microsoft.com/office/drawing/2014/main" id="{0A213B50-5086-48CB-B23A-706650269653}"/>
              </a:ext>
            </a:extLst>
          </p:cNvPr>
          <p:cNvGrpSpPr/>
          <p:nvPr/>
        </p:nvGrpSpPr>
        <p:grpSpPr>
          <a:xfrm>
            <a:off x="5670958" y="3000050"/>
            <a:ext cx="838200" cy="76200"/>
            <a:chOff x="3244850" y="3002280"/>
            <a:chExt cx="1752600" cy="152400"/>
          </a:xfrm>
          <a:solidFill>
            <a:schemeClr val="accent3"/>
          </a:solidFill>
        </p:grpSpPr>
        <p:sp>
          <p:nvSpPr>
            <p:cNvPr id="13" name="Rectangle 12">
              <a:extLst>
                <a:ext uri="{FF2B5EF4-FFF2-40B4-BE49-F238E27FC236}">
                  <a16:creationId xmlns:a16="http://schemas.microsoft.com/office/drawing/2014/main" id="{6B1A1762-0556-4779-BDCC-F221120FD5F4}"/>
                </a:ext>
              </a:extLst>
            </p:cNvPr>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2023AE-65B8-42F0-BEC2-5F5DCB78670E}"/>
                </a:ext>
              </a:extLst>
            </p:cNvPr>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2918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80522" y="3467264"/>
            <a:ext cx="1506057" cy="1676075"/>
            <a:chOff x="4278346" y="2443480"/>
            <a:chExt cx="998436" cy="1111149"/>
          </a:xfrm>
          <a:solidFill>
            <a:schemeClr val="accent2"/>
          </a:solidFill>
        </p:grpSpPr>
        <p:sp>
          <p:nvSpPr>
            <p:cNvPr id="6" name="Freeform 5"/>
            <p:cNvSpPr>
              <a:spLocks/>
            </p:cNvSpPr>
            <p:nvPr/>
          </p:nvSpPr>
          <p:spPr bwMode="auto">
            <a:xfrm>
              <a:off x="4471919" y="2443480"/>
              <a:ext cx="804863" cy="688975"/>
            </a:xfrm>
            <a:custGeom>
              <a:avLst/>
              <a:gdLst>
                <a:gd name="T0" fmla="*/ 148 w 671"/>
                <a:gd name="T1" fmla="*/ 184 h 576"/>
                <a:gd name="T2" fmla="*/ 0 w 671"/>
                <a:gd name="T3" fmla="*/ 328 h 576"/>
                <a:gd name="T4" fmla="*/ 323 w 671"/>
                <a:gd name="T5" fmla="*/ 576 h 576"/>
                <a:gd name="T6" fmla="*/ 420 w 671"/>
                <a:gd name="T7" fmla="*/ 485 h 576"/>
                <a:gd name="T8" fmla="*/ 671 w 671"/>
                <a:gd name="T9" fmla="*/ 210 h 576"/>
                <a:gd name="T10" fmla="*/ 323 w 671"/>
                <a:gd name="T11" fmla="*/ 0 h 576"/>
                <a:gd name="T12" fmla="*/ 148 w 671"/>
                <a:gd name="T13" fmla="*/ 184 h 576"/>
              </a:gdLst>
              <a:ahLst/>
              <a:cxnLst>
                <a:cxn ang="0">
                  <a:pos x="T0" y="T1"/>
                </a:cxn>
                <a:cxn ang="0">
                  <a:pos x="T2" y="T3"/>
                </a:cxn>
                <a:cxn ang="0">
                  <a:pos x="T4" y="T5"/>
                </a:cxn>
                <a:cxn ang="0">
                  <a:pos x="T6" y="T7"/>
                </a:cxn>
                <a:cxn ang="0">
                  <a:pos x="T8" y="T9"/>
                </a:cxn>
                <a:cxn ang="0">
                  <a:pos x="T10" y="T11"/>
                </a:cxn>
                <a:cxn ang="0">
                  <a:pos x="T12" y="T13"/>
                </a:cxn>
              </a:cxnLst>
              <a:rect l="0" t="0" r="r" b="b"/>
              <a:pathLst>
                <a:path w="671" h="576">
                  <a:moveTo>
                    <a:pt x="148" y="184"/>
                  </a:moveTo>
                  <a:cubicBezTo>
                    <a:pt x="100" y="227"/>
                    <a:pt x="48" y="274"/>
                    <a:pt x="0" y="328"/>
                  </a:cubicBezTo>
                  <a:cubicBezTo>
                    <a:pt x="323" y="576"/>
                    <a:pt x="323" y="576"/>
                    <a:pt x="323" y="576"/>
                  </a:cubicBezTo>
                  <a:cubicBezTo>
                    <a:pt x="349" y="550"/>
                    <a:pt x="381" y="520"/>
                    <a:pt x="420" y="485"/>
                  </a:cubicBezTo>
                  <a:cubicBezTo>
                    <a:pt x="501" y="412"/>
                    <a:pt x="597" y="325"/>
                    <a:pt x="671" y="210"/>
                  </a:cubicBezTo>
                  <a:cubicBezTo>
                    <a:pt x="323" y="0"/>
                    <a:pt x="323" y="0"/>
                    <a:pt x="323" y="0"/>
                  </a:cubicBezTo>
                  <a:cubicBezTo>
                    <a:pt x="284" y="60"/>
                    <a:pt x="224" y="116"/>
                    <a:pt x="148" y="184"/>
                  </a:cubicBezTo>
                  <a:close/>
                </a:path>
              </a:pathLst>
            </a:custGeom>
            <a:grpFill/>
            <a:ln>
              <a:noFill/>
            </a:ln>
          </p:spPr>
          <p:txBody>
            <a:bodyPr lIns="121920" tIns="60960" rIns="121920" bIns="60960"/>
            <a:lstStyle/>
            <a:p>
              <a:pPr eaLnBrk="1" fontAlgn="auto" hangingPunct="1">
                <a:spcBef>
                  <a:spcPts val="0"/>
                </a:spcBef>
                <a:spcAft>
                  <a:spcPts val="0"/>
                </a:spcAft>
                <a:defRPr/>
              </a:pPr>
              <a:endParaRPr lang="en-US" sz="2400">
                <a:latin typeface="+mn-lt"/>
              </a:endParaRPr>
            </a:p>
          </p:txBody>
        </p:sp>
        <p:sp>
          <p:nvSpPr>
            <p:cNvPr id="7" name="Freeform 6"/>
            <p:cNvSpPr>
              <a:spLocks/>
            </p:cNvSpPr>
            <p:nvPr/>
          </p:nvSpPr>
          <p:spPr bwMode="auto">
            <a:xfrm>
              <a:off x="4278346" y="2830729"/>
              <a:ext cx="585788" cy="723900"/>
            </a:xfrm>
            <a:custGeom>
              <a:avLst/>
              <a:gdLst>
                <a:gd name="T0" fmla="*/ 0 w 489"/>
                <a:gd name="T1" fmla="*/ 402 h 605"/>
                <a:gd name="T2" fmla="*/ 203 w 489"/>
                <a:gd name="T3" fmla="*/ 605 h 605"/>
                <a:gd name="T4" fmla="*/ 405 w 489"/>
                <a:gd name="T5" fmla="*/ 402 h 605"/>
                <a:gd name="T6" fmla="*/ 489 w 489"/>
                <a:gd name="T7" fmla="*/ 248 h 605"/>
                <a:gd name="T8" fmla="*/ 166 w 489"/>
                <a:gd name="T9" fmla="*/ 0 h 605"/>
                <a:gd name="T10" fmla="*/ 0 w 489"/>
                <a:gd name="T11" fmla="*/ 402 h 605"/>
              </a:gdLst>
              <a:ahLst/>
              <a:cxnLst>
                <a:cxn ang="0">
                  <a:pos x="T0" y="T1"/>
                </a:cxn>
                <a:cxn ang="0">
                  <a:pos x="T2" y="T3"/>
                </a:cxn>
                <a:cxn ang="0">
                  <a:pos x="T4" y="T5"/>
                </a:cxn>
                <a:cxn ang="0">
                  <a:pos x="T6" y="T7"/>
                </a:cxn>
                <a:cxn ang="0">
                  <a:pos x="T8" y="T9"/>
                </a:cxn>
                <a:cxn ang="0">
                  <a:pos x="T10" y="T11"/>
                </a:cxn>
              </a:cxnLst>
              <a:rect l="0" t="0" r="r" b="b"/>
              <a:pathLst>
                <a:path w="489" h="605">
                  <a:moveTo>
                    <a:pt x="0" y="402"/>
                  </a:moveTo>
                  <a:cubicBezTo>
                    <a:pt x="0" y="514"/>
                    <a:pt x="91" y="605"/>
                    <a:pt x="203" y="605"/>
                  </a:cubicBezTo>
                  <a:cubicBezTo>
                    <a:pt x="315" y="605"/>
                    <a:pt x="405" y="514"/>
                    <a:pt x="405" y="402"/>
                  </a:cubicBezTo>
                  <a:cubicBezTo>
                    <a:pt x="405" y="351"/>
                    <a:pt x="432" y="308"/>
                    <a:pt x="489" y="248"/>
                  </a:cubicBezTo>
                  <a:cubicBezTo>
                    <a:pt x="166" y="0"/>
                    <a:pt x="166" y="0"/>
                    <a:pt x="166" y="0"/>
                  </a:cubicBezTo>
                  <a:cubicBezTo>
                    <a:pt x="75" y="103"/>
                    <a:pt x="0" y="230"/>
                    <a:pt x="0" y="402"/>
                  </a:cubicBezTo>
                  <a:close/>
                </a:path>
              </a:pathLst>
            </a:custGeom>
            <a:solidFill>
              <a:schemeClr val="accent3"/>
            </a:solidFill>
            <a:ln>
              <a:noFill/>
            </a:ln>
          </p:spPr>
          <p:txBody>
            <a:bodyPr lIns="121920" tIns="60960" rIns="121920" bIns="60960"/>
            <a:lstStyle/>
            <a:p>
              <a:pPr eaLnBrk="1" fontAlgn="auto" hangingPunct="1">
                <a:spcBef>
                  <a:spcPts val="0"/>
                </a:spcBef>
                <a:spcAft>
                  <a:spcPts val="0"/>
                </a:spcAft>
                <a:defRPr/>
              </a:pPr>
              <a:endParaRPr lang="en-US" sz="2400">
                <a:latin typeface="+mn-lt"/>
              </a:endParaRPr>
            </a:p>
          </p:txBody>
        </p:sp>
      </p:grpSp>
      <p:sp>
        <p:nvSpPr>
          <p:cNvPr id="8" name="Freeform 7"/>
          <p:cNvSpPr>
            <a:spLocks/>
          </p:cNvSpPr>
          <p:nvPr/>
        </p:nvSpPr>
        <p:spPr bwMode="auto">
          <a:xfrm>
            <a:off x="4308475" y="2613025"/>
            <a:ext cx="1179513" cy="1376363"/>
          </a:xfrm>
          <a:custGeom>
            <a:avLst/>
            <a:gdLst>
              <a:gd name="T0" fmla="*/ 2147483646 w 653"/>
              <a:gd name="T1" fmla="*/ 2147483646 h 762"/>
              <a:gd name="T2" fmla="*/ 2147483646 w 653"/>
              <a:gd name="T3" fmla="*/ 2147483646 h 762"/>
              <a:gd name="T4" fmla="*/ 2147483646 w 653"/>
              <a:gd name="T5" fmla="*/ 2147483646 h 762"/>
              <a:gd name="T6" fmla="*/ 2147483646 w 653"/>
              <a:gd name="T7" fmla="*/ 2147483646 h 762"/>
              <a:gd name="T8" fmla="*/ 2147483646 w 653"/>
              <a:gd name="T9" fmla="*/ 2147483646 h 762"/>
              <a:gd name="T10" fmla="*/ 2147483646 w 653"/>
              <a:gd name="T11" fmla="*/ 0 h 762"/>
              <a:gd name="T12" fmla="*/ 2147483646 w 653"/>
              <a:gd name="T13" fmla="*/ 2147483646 h 762"/>
              <a:gd name="T14" fmla="*/ 2147483646 w 653"/>
              <a:gd name="T15" fmla="*/ 2147483646 h 762"/>
              <a:gd name="T16" fmla="*/ 2147483646 w 653"/>
              <a:gd name="T17" fmla="*/ 2147483646 h 762"/>
              <a:gd name="T18" fmla="*/ 2147483646 w 653"/>
              <a:gd name="T19" fmla="*/ 2147483646 h 762"/>
              <a:gd name="T20" fmla="*/ 2147483646 w 653"/>
              <a:gd name="T21" fmla="*/ 2147483646 h 762"/>
              <a:gd name="T22" fmla="*/ 2147483646 w 653"/>
              <a:gd name="T23" fmla="*/ 2147483646 h 762"/>
              <a:gd name="T24" fmla="*/ 2147483646 w 653"/>
              <a:gd name="T25" fmla="*/ 2147483646 h 762"/>
              <a:gd name="T26" fmla="*/ 2147483646 w 653"/>
              <a:gd name="T27" fmla="*/ 2147483646 h 7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3" h="762">
                <a:moveTo>
                  <a:pt x="574" y="321"/>
                </a:moveTo>
                <a:cubicBezTo>
                  <a:pt x="530" y="321"/>
                  <a:pt x="530" y="321"/>
                  <a:pt x="530" y="321"/>
                </a:cubicBezTo>
                <a:cubicBezTo>
                  <a:pt x="530" y="292"/>
                  <a:pt x="530" y="292"/>
                  <a:pt x="530" y="292"/>
                </a:cubicBezTo>
                <a:cubicBezTo>
                  <a:pt x="529" y="292"/>
                  <a:pt x="529" y="292"/>
                  <a:pt x="529" y="292"/>
                </a:cubicBezTo>
                <a:cubicBezTo>
                  <a:pt x="529" y="236"/>
                  <a:pt x="541" y="182"/>
                  <a:pt x="562" y="132"/>
                </a:cubicBezTo>
                <a:cubicBezTo>
                  <a:pt x="178" y="0"/>
                  <a:pt x="178" y="0"/>
                  <a:pt x="178" y="0"/>
                </a:cubicBezTo>
                <a:cubicBezTo>
                  <a:pt x="143" y="91"/>
                  <a:pt x="124" y="189"/>
                  <a:pt x="124" y="292"/>
                </a:cubicBezTo>
                <a:cubicBezTo>
                  <a:pt x="124" y="321"/>
                  <a:pt x="124" y="321"/>
                  <a:pt x="124" y="321"/>
                </a:cubicBezTo>
                <a:cubicBezTo>
                  <a:pt x="79" y="321"/>
                  <a:pt x="79" y="321"/>
                  <a:pt x="79" y="321"/>
                </a:cubicBezTo>
                <a:cubicBezTo>
                  <a:pt x="19" y="321"/>
                  <a:pt x="0" y="360"/>
                  <a:pt x="35" y="408"/>
                </a:cubicBezTo>
                <a:cubicBezTo>
                  <a:pt x="262" y="714"/>
                  <a:pt x="262" y="714"/>
                  <a:pt x="262" y="714"/>
                </a:cubicBezTo>
                <a:cubicBezTo>
                  <a:pt x="297" y="762"/>
                  <a:pt x="355" y="762"/>
                  <a:pt x="391" y="714"/>
                </a:cubicBezTo>
                <a:cubicBezTo>
                  <a:pt x="617" y="408"/>
                  <a:pt x="617" y="408"/>
                  <a:pt x="617" y="408"/>
                </a:cubicBezTo>
                <a:cubicBezTo>
                  <a:pt x="653" y="360"/>
                  <a:pt x="633" y="321"/>
                  <a:pt x="574" y="321"/>
                </a:cubicBezTo>
                <a:close/>
              </a:path>
            </a:pathLst>
          </a:custGeom>
          <a:solidFill>
            <a:schemeClr val="accent1"/>
          </a:solidFill>
          <a:ln>
            <a:noFill/>
          </a:ln>
        </p:spPr>
        <p:txBody>
          <a:bodyPr lIns="121920" tIns="60960" rIns="121920" bIns="60960"/>
          <a:lstStyle/>
          <a:p>
            <a:endParaRPr lang="en-US" dirty="0"/>
          </a:p>
        </p:txBody>
      </p:sp>
      <p:sp>
        <p:nvSpPr>
          <p:cNvPr id="9" name="Freeform 8"/>
          <p:cNvSpPr>
            <a:spLocks/>
          </p:cNvSpPr>
          <p:nvPr/>
        </p:nvSpPr>
        <p:spPr bwMode="auto">
          <a:xfrm>
            <a:off x="4630738" y="1790700"/>
            <a:ext cx="1101725" cy="1058863"/>
          </a:xfrm>
          <a:custGeom>
            <a:avLst/>
            <a:gdLst>
              <a:gd name="T0" fmla="*/ 0 w 610"/>
              <a:gd name="T1" fmla="*/ 820409 h 587"/>
              <a:gd name="T2" fmla="*/ 693416 w 610"/>
              <a:gd name="T3" fmla="*/ 1058418 h 587"/>
              <a:gd name="T4" fmla="*/ 1101521 w 610"/>
              <a:gd name="T5" fmla="*/ 658130 h 587"/>
              <a:gd name="T6" fmla="*/ 781899 w 610"/>
              <a:gd name="T7" fmla="*/ 0 h 587"/>
              <a:gd name="T8" fmla="*/ 0 w 610"/>
              <a:gd name="T9" fmla="*/ 820409 h 5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0" h="587">
                <a:moveTo>
                  <a:pt x="0" y="455"/>
                </a:moveTo>
                <a:cubicBezTo>
                  <a:pt x="384" y="587"/>
                  <a:pt x="384" y="587"/>
                  <a:pt x="384" y="587"/>
                </a:cubicBezTo>
                <a:cubicBezTo>
                  <a:pt x="426" y="487"/>
                  <a:pt x="508" y="406"/>
                  <a:pt x="610" y="365"/>
                </a:cubicBezTo>
                <a:cubicBezTo>
                  <a:pt x="433" y="0"/>
                  <a:pt x="433" y="0"/>
                  <a:pt x="433" y="0"/>
                </a:cubicBezTo>
                <a:cubicBezTo>
                  <a:pt x="235" y="87"/>
                  <a:pt x="78" y="252"/>
                  <a:pt x="0" y="455"/>
                </a:cubicBezTo>
                <a:close/>
              </a:path>
            </a:pathLst>
          </a:custGeom>
          <a:solidFill>
            <a:schemeClr val="accent3"/>
          </a:solidFill>
          <a:ln>
            <a:noFill/>
          </a:ln>
        </p:spPr>
        <p:txBody>
          <a:bodyPr lIns="121920" tIns="60960" rIns="121920" bIns="60960"/>
          <a:lstStyle/>
          <a:p>
            <a:pPr eaLnBrk="1" fontAlgn="auto" hangingPunct="1">
              <a:spcBef>
                <a:spcPts val="0"/>
              </a:spcBef>
              <a:spcAft>
                <a:spcPts val="0"/>
              </a:spcAft>
              <a:defRPr/>
            </a:pPr>
            <a:endParaRPr lang="en-US">
              <a:solidFill>
                <a:schemeClr val="accent1"/>
              </a:solidFill>
              <a:latin typeface="+mn-lt"/>
            </a:endParaRPr>
          </a:p>
        </p:txBody>
      </p:sp>
      <p:sp>
        <p:nvSpPr>
          <p:cNvPr id="10" name="Freeform 9"/>
          <p:cNvSpPr>
            <a:spLocks/>
          </p:cNvSpPr>
          <p:nvPr/>
        </p:nvSpPr>
        <p:spPr bwMode="auto">
          <a:xfrm>
            <a:off x="6656388" y="2651125"/>
            <a:ext cx="831850" cy="1193800"/>
          </a:xfrm>
          <a:custGeom>
            <a:avLst/>
            <a:gdLst>
              <a:gd name="T0" fmla="*/ 2147483646 w 460"/>
              <a:gd name="T1" fmla="*/ 0 h 662"/>
              <a:gd name="T2" fmla="*/ 2147483646 w 460"/>
              <a:gd name="T3" fmla="*/ 2147483646 h 662"/>
              <a:gd name="T4" fmla="*/ 2147483646 w 460"/>
              <a:gd name="T5" fmla="*/ 2147483646 h 662"/>
              <a:gd name="T6" fmla="*/ 0 w 460"/>
              <a:gd name="T7" fmla="*/ 2147483646 h 662"/>
              <a:gd name="T8" fmla="*/ 2147483646 w 460"/>
              <a:gd name="T9" fmla="*/ 2147483646 h 662"/>
              <a:gd name="T10" fmla="*/ 2147483646 w 460"/>
              <a:gd name="T11" fmla="*/ 2147483646 h 662"/>
              <a:gd name="T12" fmla="*/ 2147483646 w 460"/>
              <a:gd name="T13" fmla="*/ 0 h 6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0" h="662">
                <a:moveTo>
                  <a:pt x="414" y="0"/>
                </a:moveTo>
                <a:cubicBezTo>
                  <a:pt x="33" y="140"/>
                  <a:pt x="33" y="140"/>
                  <a:pt x="33" y="140"/>
                </a:cubicBezTo>
                <a:cubicBezTo>
                  <a:pt x="47" y="181"/>
                  <a:pt x="55" y="226"/>
                  <a:pt x="55" y="271"/>
                </a:cubicBezTo>
                <a:cubicBezTo>
                  <a:pt x="55" y="342"/>
                  <a:pt x="35" y="398"/>
                  <a:pt x="0" y="452"/>
                </a:cubicBezTo>
                <a:cubicBezTo>
                  <a:pt x="348" y="662"/>
                  <a:pt x="348" y="662"/>
                  <a:pt x="348" y="662"/>
                </a:cubicBezTo>
                <a:cubicBezTo>
                  <a:pt x="413" y="558"/>
                  <a:pt x="460" y="431"/>
                  <a:pt x="460" y="271"/>
                </a:cubicBezTo>
                <a:cubicBezTo>
                  <a:pt x="460" y="176"/>
                  <a:pt x="444" y="85"/>
                  <a:pt x="414" y="0"/>
                </a:cubicBezTo>
                <a:close/>
              </a:path>
            </a:pathLst>
          </a:custGeom>
          <a:solidFill>
            <a:schemeClr val="accent1"/>
          </a:solidFill>
          <a:ln>
            <a:noFill/>
          </a:ln>
        </p:spPr>
        <p:txBody>
          <a:bodyPr lIns="121920" tIns="60960" rIns="121920" bIns="60960"/>
          <a:lstStyle/>
          <a:p>
            <a:endParaRPr lang="en-US"/>
          </a:p>
        </p:txBody>
      </p:sp>
      <p:sp>
        <p:nvSpPr>
          <p:cNvPr id="11" name="Freeform 10"/>
          <p:cNvSpPr>
            <a:spLocks/>
          </p:cNvSpPr>
          <p:nvPr/>
        </p:nvSpPr>
        <p:spPr bwMode="auto">
          <a:xfrm>
            <a:off x="5413375" y="1663700"/>
            <a:ext cx="1257300" cy="793750"/>
          </a:xfrm>
          <a:custGeom>
            <a:avLst/>
            <a:gdLst>
              <a:gd name="T0" fmla="*/ 2147483646 w 696"/>
              <a:gd name="T1" fmla="*/ 0 h 439"/>
              <a:gd name="T2" fmla="*/ 0 w 696"/>
              <a:gd name="T3" fmla="*/ 2147483646 h 439"/>
              <a:gd name="T4" fmla="*/ 2147483646 w 696"/>
              <a:gd name="T5" fmla="*/ 2147483646 h 439"/>
              <a:gd name="T6" fmla="*/ 2147483646 w 696"/>
              <a:gd name="T7" fmla="*/ 2147483646 h 439"/>
              <a:gd name="T8" fmla="*/ 2147483646 w 696"/>
              <a:gd name="T9" fmla="*/ 2147483646 h 439"/>
              <a:gd name="T10" fmla="*/ 2147483646 w 696"/>
              <a:gd name="T11" fmla="*/ 2147483646 h 439"/>
              <a:gd name="T12" fmla="*/ 2147483646 w 696"/>
              <a:gd name="T13" fmla="*/ 0 h 4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439">
                <a:moveTo>
                  <a:pt x="331" y="0"/>
                </a:moveTo>
                <a:cubicBezTo>
                  <a:pt x="213" y="0"/>
                  <a:pt x="101" y="25"/>
                  <a:pt x="0" y="70"/>
                </a:cubicBezTo>
                <a:cubicBezTo>
                  <a:pt x="177" y="435"/>
                  <a:pt x="177" y="435"/>
                  <a:pt x="177" y="435"/>
                </a:cubicBezTo>
                <a:cubicBezTo>
                  <a:pt x="224" y="416"/>
                  <a:pt x="276" y="405"/>
                  <a:pt x="331" y="405"/>
                </a:cubicBezTo>
                <a:cubicBezTo>
                  <a:pt x="388" y="405"/>
                  <a:pt x="443" y="417"/>
                  <a:pt x="493" y="439"/>
                </a:cubicBezTo>
                <a:cubicBezTo>
                  <a:pt x="696" y="86"/>
                  <a:pt x="696" y="86"/>
                  <a:pt x="696" y="86"/>
                </a:cubicBezTo>
                <a:cubicBezTo>
                  <a:pt x="586" y="31"/>
                  <a:pt x="462" y="0"/>
                  <a:pt x="33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en-US"/>
          </a:p>
        </p:txBody>
      </p:sp>
      <p:sp>
        <p:nvSpPr>
          <p:cNvPr id="12" name="Freeform 11"/>
          <p:cNvSpPr>
            <a:spLocks/>
          </p:cNvSpPr>
          <p:nvPr/>
        </p:nvSpPr>
        <p:spPr bwMode="auto">
          <a:xfrm>
            <a:off x="6305550" y="1819275"/>
            <a:ext cx="1100138" cy="1082675"/>
          </a:xfrm>
          <a:custGeom>
            <a:avLst/>
            <a:gdLst>
              <a:gd name="T0" fmla="*/ 367174 w 609"/>
              <a:gd name="T1" fmla="*/ 0 h 600"/>
              <a:gd name="T2" fmla="*/ 0 w 609"/>
              <a:gd name="T3" fmla="*/ 636790 h 600"/>
              <a:gd name="T4" fmla="*/ 412392 w 609"/>
              <a:gd name="T5" fmla="*/ 1082363 h 600"/>
              <a:gd name="T6" fmla="*/ 1101521 w 609"/>
              <a:gd name="T7" fmla="*/ 829812 h 600"/>
              <a:gd name="T8" fmla="*/ 367174 w 609"/>
              <a:gd name="T9" fmla="*/ 0 h 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9" h="600">
                <a:moveTo>
                  <a:pt x="203" y="0"/>
                </a:moveTo>
                <a:cubicBezTo>
                  <a:pt x="0" y="353"/>
                  <a:pt x="0" y="353"/>
                  <a:pt x="0" y="353"/>
                </a:cubicBezTo>
                <a:cubicBezTo>
                  <a:pt x="107" y="399"/>
                  <a:pt x="191" y="489"/>
                  <a:pt x="228" y="600"/>
                </a:cubicBezTo>
                <a:cubicBezTo>
                  <a:pt x="609" y="460"/>
                  <a:pt x="609" y="460"/>
                  <a:pt x="609" y="460"/>
                </a:cubicBezTo>
                <a:cubicBezTo>
                  <a:pt x="538" y="259"/>
                  <a:pt x="391" y="94"/>
                  <a:pt x="203" y="0"/>
                </a:cubicBezTo>
                <a:close/>
              </a:path>
            </a:pathLst>
          </a:custGeom>
          <a:solidFill>
            <a:schemeClr val="accent3"/>
          </a:solidFill>
          <a:ln>
            <a:noFill/>
          </a:ln>
        </p:spPr>
        <p:txBody>
          <a:bodyPr lIns="121920" tIns="60960" rIns="121920" bIns="60960"/>
          <a:lstStyle/>
          <a:p>
            <a:pPr eaLnBrk="1" fontAlgn="auto" hangingPunct="1">
              <a:spcBef>
                <a:spcPts val="0"/>
              </a:spcBef>
              <a:spcAft>
                <a:spcPts val="0"/>
              </a:spcAft>
              <a:defRPr/>
            </a:pPr>
            <a:endParaRPr lang="en-US">
              <a:latin typeface="+mn-lt"/>
            </a:endParaRPr>
          </a:p>
        </p:txBody>
      </p:sp>
      <p:sp>
        <p:nvSpPr>
          <p:cNvPr id="13" name="Oval 12"/>
          <p:cNvSpPr>
            <a:spLocks noChangeArrowheads="1"/>
          </p:cNvSpPr>
          <p:nvPr/>
        </p:nvSpPr>
        <p:spPr bwMode="auto">
          <a:xfrm>
            <a:off x="5656263" y="5238750"/>
            <a:ext cx="952500" cy="954088"/>
          </a:xfrm>
          <a:prstGeom prst="ellipse">
            <a:avLst/>
          </a:prstGeom>
          <a:solidFill>
            <a:schemeClr val="accent1"/>
          </a:solidFill>
          <a:ln>
            <a:noFill/>
          </a:ln>
        </p:spPr>
        <p:txBody>
          <a:bodyPr lIns="121920" tIns="60960" rIns="121920" bIns="60960"/>
          <a:lstStyle>
            <a:lvl1pPr>
              <a:defRPr>
                <a:solidFill>
                  <a:schemeClr val="tx1"/>
                </a:solidFill>
                <a:latin typeface="Lato" pitchFamily="34" charset="0"/>
              </a:defRPr>
            </a:lvl1pPr>
            <a:lvl2pPr marL="742950" indent="-285750">
              <a:defRPr>
                <a:solidFill>
                  <a:schemeClr val="tx1"/>
                </a:solidFill>
                <a:latin typeface="Lato" pitchFamily="34" charset="0"/>
              </a:defRPr>
            </a:lvl2pPr>
            <a:lvl3pPr marL="1143000" indent="-228600">
              <a:defRPr>
                <a:solidFill>
                  <a:schemeClr val="tx1"/>
                </a:solidFill>
                <a:latin typeface="Lato" pitchFamily="34" charset="0"/>
              </a:defRPr>
            </a:lvl3pPr>
            <a:lvl4pPr marL="1600200" indent="-228600">
              <a:defRPr>
                <a:solidFill>
                  <a:schemeClr val="tx1"/>
                </a:solidFill>
                <a:latin typeface="Lato" pitchFamily="34" charset="0"/>
              </a:defRPr>
            </a:lvl4pPr>
            <a:lvl5pPr marL="2057400" indent="-228600">
              <a:defRPr>
                <a:solidFill>
                  <a:schemeClr val="tx1"/>
                </a:solidFill>
                <a:latin typeface="Lato" pitchFamily="34" charset="0"/>
              </a:defRPr>
            </a:lvl5pPr>
            <a:lvl6pPr marL="2514600" indent="-228600" eaLnBrk="0" fontAlgn="base" hangingPunct="0">
              <a:spcBef>
                <a:spcPct val="0"/>
              </a:spcBef>
              <a:spcAft>
                <a:spcPct val="0"/>
              </a:spcAft>
              <a:defRPr>
                <a:solidFill>
                  <a:schemeClr val="tx1"/>
                </a:solidFill>
                <a:latin typeface="Lato" pitchFamily="34" charset="0"/>
              </a:defRPr>
            </a:lvl6pPr>
            <a:lvl7pPr marL="2971800" indent="-228600" eaLnBrk="0" fontAlgn="base" hangingPunct="0">
              <a:spcBef>
                <a:spcPct val="0"/>
              </a:spcBef>
              <a:spcAft>
                <a:spcPct val="0"/>
              </a:spcAft>
              <a:defRPr>
                <a:solidFill>
                  <a:schemeClr val="tx1"/>
                </a:solidFill>
                <a:latin typeface="Lato" pitchFamily="34" charset="0"/>
              </a:defRPr>
            </a:lvl7pPr>
            <a:lvl8pPr marL="3429000" indent="-228600" eaLnBrk="0" fontAlgn="base" hangingPunct="0">
              <a:spcBef>
                <a:spcPct val="0"/>
              </a:spcBef>
              <a:spcAft>
                <a:spcPct val="0"/>
              </a:spcAft>
              <a:defRPr>
                <a:solidFill>
                  <a:schemeClr val="tx1"/>
                </a:solidFill>
                <a:latin typeface="Lato" pitchFamily="34" charset="0"/>
              </a:defRPr>
            </a:lvl8pPr>
            <a:lvl9pPr marL="3886200" indent="-228600" eaLnBrk="0" fontAlgn="base" hangingPunct="0">
              <a:spcBef>
                <a:spcPct val="0"/>
              </a:spcBef>
              <a:spcAft>
                <a:spcPct val="0"/>
              </a:spcAft>
              <a:defRPr>
                <a:solidFill>
                  <a:schemeClr val="tx1"/>
                </a:solidFill>
                <a:latin typeface="Lato" pitchFamily="34" charset="0"/>
              </a:defRPr>
            </a:lvl9pPr>
          </a:lstStyle>
          <a:p>
            <a:pPr eaLnBrk="1" hangingPunct="1"/>
            <a:endParaRPr lang="en-US" altLang="en-US" sz="2400">
              <a:latin typeface="Calibri" panose="020F0502020204030204" pitchFamily="34" charset="0"/>
            </a:endParaRPr>
          </a:p>
        </p:txBody>
      </p:sp>
      <p:sp>
        <p:nvSpPr>
          <p:cNvPr id="49" name="Text Box 10"/>
          <p:cNvSpPr txBox="1">
            <a:spLocks noChangeArrowheads="1"/>
          </p:cNvSpPr>
          <p:nvPr/>
        </p:nvSpPr>
        <p:spPr bwMode="auto">
          <a:xfrm>
            <a:off x="8637588" y="2014538"/>
            <a:ext cx="2166937"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err="1">
                <a:solidFill>
                  <a:schemeClr val="tx2"/>
                </a:solidFill>
                <a:latin typeface="Open Sans" panose="020B0606030504020204" pitchFamily="34" charset="0"/>
              </a:rPr>
              <a:t>Enlightment</a:t>
            </a:r>
            <a:r>
              <a:rPr lang="en-US" dirty="0">
                <a:solidFill>
                  <a:schemeClr val="tx2"/>
                </a:solidFill>
                <a:latin typeface="Open Sans" panose="020B0606030504020204" pitchFamily="34" charset="0"/>
              </a:rPr>
              <a:t> </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0" name="Text Box 10"/>
          <p:cNvSpPr txBox="1">
            <a:spLocks noChangeArrowheads="1"/>
          </p:cNvSpPr>
          <p:nvPr/>
        </p:nvSpPr>
        <p:spPr bwMode="auto">
          <a:xfrm>
            <a:off x="8637588" y="3390900"/>
            <a:ext cx="2166937"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Setting</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1" name="Text Box 10"/>
          <p:cNvSpPr txBox="1">
            <a:spLocks noChangeArrowheads="1"/>
          </p:cNvSpPr>
          <p:nvPr/>
        </p:nvSpPr>
        <p:spPr bwMode="auto">
          <a:xfrm>
            <a:off x="8637588" y="4768850"/>
            <a:ext cx="2166937"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Research</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2" name="Text Box 10"/>
          <p:cNvSpPr txBox="1">
            <a:spLocks noChangeArrowheads="1"/>
          </p:cNvSpPr>
          <p:nvPr/>
        </p:nvSpPr>
        <p:spPr bwMode="auto">
          <a:xfrm>
            <a:off x="1887538" y="2024063"/>
            <a:ext cx="2127250"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Database</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3" name="Text Box 10"/>
          <p:cNvSpPr txBox="1">
            <a:spLocks noChangeArrowheads="1"/>
          </p:cNvSpPr>
          <p:nvPr/>
        </p:nvSpPr>
        <p:spPr bwMode="auto">
          <a:xfrm>
            <a:off x="1887538" y="3400425"/>
            <a:ext cx="2127250"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Network</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54" name="Text Box 10"/>
          <p:cNvSpPr txBox="1">
            <a:spLocks noChangeArrowheads="1"/>
          </p:cNvSpPr>
          <p:nvPr/>
        </p:nvSpPr>
        <p:spPr bwMode="auto">
          <a:xfrm>
            <a:off x="1887538" y="4778375"/>
            <a:ext cx="2127250" cy="1255793"/>
          </a:xfrm>
          <a:prstGeom prst="rect">
            <a:avLst/>
          </a:prstGeom>
          <a:noFill/>
          <a:ln w="9525">
            <a:noFill/>
            <a:miter lim="800000"/>
            <a:headEnd/>
            <a:tailEnd/>
          </a:ln>
        </p:spPr>
        <p:txBody>
          <a:bodyPr lIns="45720" tIns="22860" rIns="45720" bIns="22860">
            <a:spAutoFit/>
          </a:bodyPr>
          <a:lstStyle/>
          <a:p>
            <a:pPr defTabSz="1088232" eaLnBrk="1" fontAlgn="auto" hangingPunct="1">
              <a:lnSpc>
                <a:spcPct val="200000"/>
              </a:lnSpc>
              <a:spcBef>
                <a:spcPts val="0"/>
              </a:spcBef>
              <a:spcAft>
                <a:spcPts val="0"/>
              </a:spcAft>
              <a:defRPr/>
            </a:pPr>
            <a:r>
              <a:rPr lang="en-US" dirty="0">
                <a:solidFill>
                  <a:schemeClr val="tx2"/>
                </a:solidFill>
                <a:latin typeface="Open Sans" panose="020B0606030504020204" pitchFamily="34" charset="0"/>
              </a:rPr>
              <a:t>Signal</a:t>
            </a:r>
          </a:p>
          <a:p>
            <a:pPr defTabSz="1088232" eaLnBrk="1" fontAlgn="auto" hangingPunct="1">
              <a:lnSpc>
                <a:spcPts val="1300"/>
              </a:lnSpc>
              <a:spcBef>
                <a:spcPts val="0"/>
              </a:spcBef>
              <a:spcAft>
                <a:spcPts val="0"/>
              </a:spcAft>
              <a:defRPr/>
            </a:pPr>
            <a:r>
              <a:rPr lang="en-US" sz="1050" dirty="0">
                <a:solidFill>
                  <a:schemeClr val="accent6">
                    <a:lumMod val="75000"/>
                  </a:schemeClr>
                </a:solidFill>
                <a:latin typeface="Open Sans Light" panose="020B0306030504020204" pitchFamily="34" charset="0"/>
              </a:rPr>
              <a:t>Lorem ipsum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Nunc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porta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gravida.</a:t>
            </a:r>
          </a:p>
        </p:txBody>
      </p:sp>
      <p:sp>
        <p:nvSpPr>
          <p:cNvPr id="79" name="Freeform 91"/>
          <p:cNvSpPr>
            <a:spLocks noEditPoints="1"/>
          </p:cNvSpPr>
          <p:nvPr/>
        </p:nvSpPr>
        <p:spPr bwMode="auto">
          <a:xfrm>
            <a:off x="1147763" y="3721100"/>
            <a:ext cx="555625" cy="447675"/>
          </a:xfrm>
          <a:custGeom>
            <a:avLst/>
            <a:gdLst>
              <a:gd name="T0" fmla="*/ 451536 w 59"/>
              <a:gd name="T1" fmla="*/ 256904 h 47"/>
              <a:gd name="T2" fmla="*/ 442129 w 59"/>
              <a:gd name="T3" fmla="*/ 256904 h 47"/>
              <a:gd name="T4" fmla="*/ 432722 w 59"/>
              <a:gd name="T5" fmla="*/ 237874 h 47"/>
              <a:gd name="T6" fmla="*/ 122291 w 59"/>
              <a:gd name="T7" fmla="*/ 228359 h 47"/>
              <a:gd name="T8" fmla="*/ 112884 w 59"/>
              <a:gd name="T9" fmla="*/ 256904 h 47"/>
              <a:gd name="T10" fmla="*/ 103477 w 59"/>
              <a:gd name="T11" fmla="*/ 256904 h 47"/>
              <a:gd name="T12" fmla="*/ 94070 w 59"/>
              <a:gd name="T13" fmla="*/ 228359 h 47"/>
              <a:gd name="T14" fmla="*/ 263396 w 59"/>
              <a:gd name="T15" fmla="*/ 218845 h 47"/>
              <a:gd name="T16" fmla="*/ 272803 w 59"/>
              <a:gd name="T17" fmla="*/ 190300 h 47"/>
              <a:gd name="T18" fmla="*/ 282210 w 59"/>
              <a:gd name="T19" fmla="*/ 199815 h 47"/>
              <a:gd name="T20" fmla="*/ 442129 w 59"/>
              <a:gd name="T21" fmla="*/ 218845 h 47"/>
              <a:gd name="T22" fmla="*/ 357466 w 59"/>
              <a:gd name="T23" fmla="*/ 171270 h 47"/>
              <a:gd name="T24" fmla="*/ 169326 w 59"/>
              <a:gd name="T25" fmla="*/ 161755 h 47"/>
              <a:gd name="T26" fmla="*/ 169326 w 59"/>
              <a:gd name="T27" fmla="*/ 152240 h 47"/>
              <a:gd name="T28" fmla="*/ 169326 w 59"/>
              <a:gd name="T29" fmla="*/ 0 h 47"/>
              <a:gd name="T30" fmla="*/ 188140 w 59"/>
              <a:gd name="T31" fmla="*/ 0 h 47"/>
              <a:gd name="T32" fmla="*/ 376280 w 59"/>
              <a:gd name="T33" fmla="*/ 0 h 47"/>
              <a:gd name="T34" fmla="*/ 385687 w 59"/>
              <a:gd name="T35" fmla="*/ 152240 h 47"/>
              <a:gd name="T36" fmla="*/ 376280 w 59"/>
              <a:gd name="T37" fmla="*/ 161755 h 47"/>
              <a:gd name="T38" fmla="*/ 357466 w 59"/>
              <a:gd name="T39" fmla="*/ 152240 h 47"/>
              <a:gd name="T40" fmla="*/ 357466 w 59"/>
              <a:gd name="T41" fmla="*/ 152240 h 47"/>
              <a:gd name="T42" fmla="*/ 188140 w 59"/>
              <a:gd name="T43" fmla="*/ 47575 h 47"/>
              <a:gd name="T44" fmla="*/ 188140 w 59"/>
              <a:gd name="T45" fmla="*/ 152240 h 47"/>
              <a:gd name="T46" fmla="*/ 357466 w 59"/>
              <a:gd name="T47" fmla="*/ 152240 h 47"/>
              <a:gd name="T48" fmla="*/ 357466 w 59"/>
              <a:gd name="T49" fmla="*/ 447204 h 47"/>
              <a:gd name="T50" fmla="*/ 338652 w 59"/>
              <a:gd name="T51" fmla="*/ 437689 h 47"/>
              <a:gd name="T52" fmla="*/ 329245 w 59"/>
              <a:gd name="T53" fmla="*/ 294964 h 47"/>
              <a:gd name="T54" fmla="*/ 338652 w 59"/>
              <a:gd name="T55" fmla="*/ 275934 h 47"/>
              <a:gd name="T56" fmla="*/ 526792 w 59"/>
              <a:gd name="T57" fmla="*/ 275934 h 47"/>
              <a:gd name="T58" fmla="*/ 555013 w 59"/>
              <a:gd name="T59" fmla="*/ 294964 h 47"/>
              <a:gd name="T60" fmla="*/ 545606 w 59"/>
              <a:gd name="T61" fmla="*/ 437689 h 47"/>
              <a:gd name="T62" fmla="*/ 526792 w 59"/>
              <a:gd name="T63" fmla="*/ 447204 h 47"/>
              <a:gd name="T64" fmla="*/ 526792 w 59"/>
              <a:gd name="T65" fmla="*/ 428174 h 47"/>
              <a:gd name="T66" fmla="*/ 526792 w 59"/>
              <a:gd name="T67" fmla="*/ 323509 h 47"/>
              <a:gd name="T68" fmla="*/ 357466 w 59"/>
              <a:gd name="T69" fmla="*/ 323509 h 47"/>
              <a:gd name="T70" fmla="*/ 357466 w 59"/>
              <a:gd name="T71" fmla="*/ 428174 h 47"/>
              <a:gd name="T72" fmla="*/ 197547 w 59"/>
              <a:gd name="T73" fmla="*/ 447204 h 47"/>
              <a:gd name="T74" fmla="*/ 9407 w 59"/>
              <a:gd name="T75" fmla="*/ 437689 h 47"/>
              <a:gd name="T76" fmla="*/ 0 w 59"/>
              <a:gd name="T77" fmla="*/ 428174 h 47"/>
              <a:gd name="T78" fmla="*/ 9407 w 59"/>
              <a:gd name="T79" fmla="*/ 275934 h 47"/>
              <a:gd name="T80" fmla="*/ 18814 w 59"/>
              <a:gd name="T81" fmla="*/ 275934 h 47"/>
              <a:gd name="T82" fmla="*/ 206954 w 59"/>
              <a:gd name="T83" fmla="*/ 275934 h 47"/>
              <a:gd name="T84" fmla="*/ 216361 w 59"/>
              <a:gd name="T85" fmla="*/ 428174 h 47"/>
              <a:gd name="T86" fmla="*/ 206954 w 59"/>
              <a:gd name="T87" fmla="*/ 437689 h 47"/>
              <a:gd name="T88" fmla="*/ 197547 w 59"/>
              <a:gd name="T89" fmla="*/ 428174 h 47"/>
              <a:gd name="T90" fmla="*/ 197547 w 59"/>
              <a:gd name="T91" fmla="*/ 428174 h 47"/>
              <a:gd name="T92" fmla="*/ 18814 w 59"/>
              <a:gd name="T93" fmla="*/ 323509 h 47"/>
              <a:gd name="T94" fmla="*/ 18814 w 59"/>
              <a:gd name="T95" fmla="*/ 428174 h 47"/>
              <a:gd name="T96" fmla="*/ 197547 w 59"/>
              <a:gd name="T97" fmla="*/ 428174 h 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47">
                <a:moveTo>
                  <a:pt x="48" y="24"/>
                </a:moveTo>
                <a:cubicBezTo>
                  <a:pt x="48" y="25"/>
                  <a:pt x="48" y="26"/>
                  <a:pt x="48" y="27"/>
                </a:cubicBezTo>
                <a:cubicBezTo>
                  <a:pt x="48" y="27"/>
                  <a:pt x="48" y="27"/>
                  <a:pt x="47" y="27"/>
                </a:cubicBezTo>
                <a:cubicBezTo>
                  <a:pt x="47" y="27"/>
                  <a:pt x="47" y="27"/>
                  <a:pt x="47" y="27"/>
                </a:cubicBezTo>
                <a:cubicBezTo>
                  <a:pt x="46" y="27"/>
                  <a:pt x="46" y="27"/>
                  <a:pt x="46" y="27"/>
                </a:cubicBezTo>
                <a:cubicBezTo>
                  <a:pt x="46" y="25"/>
                  <a:pt x="46" y="25"/>
                  <a:pt x="46" y="25"/>
                </a:cubicBezTo>
                <a:cubicBezTo>
                  <a:pt x="46" y="25"/>
                  <a:pt x="46" y="24"/>
                  <a:pt x="46" y="24"/>
                </a:cubicBezTo>
                <a:cubicBezTo>
                  <a:pt x="28" y="24"/>
                  <a:pt x="30" y="24"/>
                  <a:pt x="13" y="24"/>
                </a:cubicBezTo>
                <a:cubicBezTo>
                  <a:pt x="12" y="24"/>
                  <a:pt x="12" y="25"/>
                  <a:pt x="12" y="25"/>
                </a:cubicBezTo>
                <a:cubicBezTo>
                  <a:pt x="12" y="27"/>
                  <a:pt x="12" y="27"/>
                  <a:pt x="12" y="27"/>
                </a:cubicBezTo>
                <a:cubicBezTo>
                  <a:pt x="12" y="27"/>
                  <a:pt x="12" y="27"/>
                  <a:pt x="12" y="27"/>
                </a:cubicBezTo>
                <a:cubicBezTo>
                  <a:pt x="11" y="27"/>
                  <a:pt x="11" y="27"/>
                  <a:pt x="11" y="27"/>
                </a:cubicBezTo>
                <a:cubicBezTo>
                  <a:pt x="11" y="27"/>
                  <a:pt x="10" y="27"/>
                  <a:pt x="10" y="27"/>
                </a:cubicBezTo>
                <a:cubicBezTo>
                  <a:pt x="10" y="24"/>
                  <a:pt x="10" y="24"/>
                  <a:pt x="10" y="24"/>
                </a:cubicBezTo>
                <a:cubicBezTo>
                  <a:pt x="10" y="23"/>
                  <a:pt x="11" y="23"/>
                  <a:pt x="11" y="23"/>
                </a:cubicBezTo>
                <a:cubicBezTo>
                  <a:pt x="28" y="23"/>
                  <a:pt x="28" y="23"/>
                  <a:pt x="28" y="23"/>
                </a:cubicBezTo>
                <a:cubicBezTo>
                  <a:pt x="28" y="22"/>
                  <a:pt x="28" y="21"/>
                  <a:pt x="28" y="20"/>
                </a:cubicBezTo>
                <a:cubicBezTo>
                  <a:pt x="28" y="20"/>
                  <a:pt x="29" y="20"/>
                  <a:pt x="29" y="20"/>
                </a:cubicBezTo>
                <a:cubicBezTo>
                  <a:pt x="30" y="20"/>
                  <a:pt x="30" y="20"/>
                  <a:pt x="30" y="20"/>
                </a:cubicBezTo>
                <a:cubicBezTo>
                  <a:pt x="30" y="20"/>
                  <a:pt x="30" y="20"/>
                  <a:pt x="30" y="21"/>
                </a:cubicBezTo>
                <a:cubicBezTo>
                  <a:pt x="30" y="23"/>
                  <a:pt x="30" y="23"/>
                  <a:pt x="30" y="23"/>
                </a:cubicBezTo>
                <a:cubicBezTo>
                  <a:pt x="36" y="23"/>
                  <a:pt x="41" y="23"/>
                  <a:pt x="47" y="23"/>
                </a:cubicBezTo>
                <a:cubicBezTo>
                  <a:pt x="47" y="23"/>
                  <a:pt x="48" y="23"/>
                  <a:pt x="48" y="24"/>
                </a:cubicBezTo>
                <a:close/>
                <a:moveTo>
                  <a:pt x="38" y="18"/>
                </a:moveTo>
                <a:cubicBezTo>
                  <a:pt x="20" y="18"/>
                  <a:pt x="20" y="18"/>
                  <a:pt x="20" y="18"/>
                </a:cubicBezTo>
                <a:cubicBezTo>
                  <a:pt x="19" y="18"/>
                  <a:pt x="19" y="18"/>
                  <a:pt x="18" y="17"/>
                </a:cubicBezTo>
                <a:cubicBezTo>
                  <a:pt x="18" y="17"/>
                  <a:pt x="18" y="17"/>
                  <a:pt x="18" y="17"/>
                </a:cubicBezTo>
                <a:cubicBezTo>
                  <a:pt x="18" y="17"/>
                  <a:pt x="18" y="16"/>
                  <a:pt x="18" y="16"/>
                </a:cubicBezTo>
                <a:cubicBezTo>
                  <a:pt x="18" y="2"/>
                  <a:pt x="18" y="2"/>
                  <a:pt x="18" y="2"/>
                </a:cubicBezTo>
                <a:cubicBezTo>
                  <a:pt x="18" y="1"/>
                  <a:pt x="18" y="1"/>
                  <a:pt x="18" y="0"/>
                </a:cubicBezTo>
                <a:cubicBezTo>
                  <a:pt x="18" y="0"/>
                  <a:pt x="18" y="0"/>
                  <a:pt x="18" y="0"/>
                </a:cubicBezTo>
                <a:cubicBezTo>
                  <a:pt x="19" y="0"/>
                  <a:pt x="19" y="0"/>
                  <a:pt x="20" y="0"/>
                </a:cubicBezTo>
                <a:cubicBezTo>
                  <a:pt x="38" y="0"/>
                  <a:pt x="38" y="0"/>
                  <a:pt x="38" y="0"/>
                </a:cubicBezTo>
                <a:cubicBezTo>
                  <a:pt x="39" y="0"/>
                  <a:pt x="40" y="0"/>
                  <a:pt x="40" y="0"/>
                </a:cubicBezTo>
                <a:cubicBezTo>
                  <a:pt x="41" y="1"/>
                  <a:pt x="41" y="1"/>
                  <a:pt x="41" y="2"/>
                </a:cubicBezTo>
                <a:cubicBezTo>
                  <a:pt x="41" y="16"/>
                  <a:pt x="41" y="16"/>
                  <a:pt x="41" y="16"/>
                </a:cubicBezTo>
                <a:cubicBezTo>
                  <a:pt x="41" y="16"/>
                  <a:pt x="41" y="17"/>
                  <a:pt x="40" y="17"/>
                </a:cubicBezTo>
                <a:cubicBezTo>
                  <a:pt x="40" y="17"/>
                  <a:pt x="40" y="17"/>
                  <a:pt x="40" y="17"/>
                </a:cubicBezTo>
                <a:cubicBezTo>
                  <a:pt x="40" y="18"/>
                  <a:pt x="39" y="18"/>
                  <a:pt x="38" y="18"/>
                </a:cubicBezTo>
                <a:close/>
                <a:moveTo>
                  <a:pt x="38" y="16"/>
                </a:moveTo>
                <a:cubicBezTo>
                  <a:pt x="38" y="16"/>
                  <a:pt x="38" y="16"/>
                  <a:pt x="38" y="16"/>
                </a:cubicBezTo>
                <a:cubicBezTo>
                  <a:pt x="38" y="16"/>
                  <a:pt x="38" y="16"/>
                  <a:pt x="38" y="16"/>
                </a:cubicBezTo>
                <a:cubicBezTo>
                  <a:pt x="38" y="5"/>
                  <a:pt x="38" y="5"/>
                  <a:pt x="38" y="5"/>
                </a:cubicBezTo>
                <a:cubicBezTo>
                  <a:pt x="20" y="5"/>
                  <a:pt x="20" y="5"/>
                  <a:pt x="20" y="5"/>
                </a:cubicBezTo>
                <a:cubicBezTo>
                  <a:pt x="20" y="5"/>
                  <a:pt x="20" y="5"/>
                  <a:pt x="20" y="5"/>
                </a:cubicBezTo>
                <a:cubicBezTo>
                  <a:pt x="20" y="16"/>
                  <a:pt x="20" y="16"/>
                  <a:pt x="20" y="16"/>
                </a:cubicBezTo>
                <a:cubicBezTo>
                  <a:pt x="20" y="16"/>
                  <a:pt x="20" y="16"/>
                  <a:pt x="20" y="16"/>
                </a:cubicBezTo>
                <a:cubicBezTo>
                  <a:pt x="38" y="16"/>
                  <a:pt x="38" y="16"/>
                  <a:pt x="38" y="16"/>
                </a:cubicBezTo>
                <a:close/>
                <a:moveTo>
                  <a:pt x="56" y="47"/>
                </a:moveTo>
                <a:cubicBezTo>
                  <a:pt x="38" y="47"/>
                  <a:pt x="38" y="47"/>
                  <a:pt x="38" y="47"/>
                </a:cubicBezTo>
                <a:cubicBezTo>
                  <a:pt x="37" y="47"/>
                  <a:pt x="36" y="47"/>
                  <a:pt x="36" y="46"/>
                </a:cubicBezTo>
                <a:cubicBezTo>
                  <a:pt x="36" y="46"/>
                  <a:pt x="36" y="46"/>
                  <a:pt x="36" y="46"/>
                </a:cubicBezTo>
                <a:cubicBezTo>
                  <a:pt x="36" y="46"/>
                  <a:pt x="35" y="45"/>
                  <a:pt x="35" y="45"/>
                </a:cubicBezTo>
                <a:cubicBezTo>
                  <a:pt x="35" y="31"/>
                  <a:pt x="35" y="31"/>
                  <a:pt x="35" y="31"/>
                </a:cubicBezTo>
                <a:cubicBezTo>
                  <a:pt x="35" y="30"/>
                  <a:pt x="36" y="30"/>
                  <a:pt x="36" y="29"/>
                </a:cubicBezTo>
                <a:cubicBezTo>
                  <a:pt x="36" y="29"/>
                  <a:pt x="36" y="29"/>
                  <a:pt x="36" y="29"/>
                </a:cubicBezTo>
                <a:cubicBezTo>
                  <a:pt x="36" y="29"/>
                  <a:pt x="37" y="29"/>
                  <a:pt x="38" y="29"/>
                </a:cubicBezTo>
                <a:cubicBezTo>
                  <a:pt x="56" y="29"/>
                  <a:pt x="56" y="29"/>
                  <a:pt x="56" y="29"/>
                </a:cubicBezTo>
                <a:cubicBezTo>
                  <a:pt x="57" y="29"/>
                  <a:pt x="57" y="29"/>
                  <a:pt x="58" y="29"/>
                </a:cubicBezTo>
                <a:cubicBezTo>
                  <a:pt x="58" y="30"/>
                  <a:pt x="59" y="30"/>
                  <a:pt x="59" y="31"/>
                </a:cubicBezTo>
                <a:cubicBezTo>
                  <a:pt x="59" y="45"/>
                  <a:pt x="59" y="45"/>
                  <a:pt x="59" y="45"/>
                </a:cubicBezTo>
                <a:cubicBezTo>
                  <a:pt x="59" y="45"/>
                  <a:pt x="58" y="46"/>
                  <a:pt x="58" y="46"/>
                </a:cubicBezTo>
                <a:cubicBezTo>
                  <a:pt x="58" y="46"/>
                  <a:pt x="58" y="46"/>
                  <a:pt x="58" y="46"/>
                </a:cubicBezTo>
                <a:cubicBezTo>
                  <a:pt x="57" y="47"/>
                  <a:pt x="57" y="47"/>
                  <a:pt x="56" y="47"/>
                </a:cubicBezTo>
                <a:close/>
                <a:moveTo>
                  <a:pt x="56" y="45"/>
                </a:moveTo>
                <a:cubicBezTo>
                  <a:pt x="56" y="45"/>
                  <a:pt x="56" y="45"/>
                  <a:pt x="56" y="45"/>
                </a:cubicBezTo>
                <a:cubicBezTo>
                  <a:pt x="56" y="45"/>
                  <a:pt x="56" y="45"/>
                  <a:pt x="56" y="45"/>
                </a:cubicBezTo>
                <a:cubicBezTo>
                  <a:pt x="56" y="34"/>
                  <a:pt x="56" y="34"/>
                  <a:pt x="56" y="34"/>
                </a:cubicBezTo>
                <a:cubicBezTo>
                  <a:pt x="38" y="34"/>
                  <a:pt x="38" y="34"/>
                  <a:pt x="38" y="34"/>
                </a:cubicBezTo>
                <a:cubicBezTo>
                  <a:pt x="38" y="34"/>
                  <a:pt x="38" y="34"/>
                  <a:pt x="38" y="34"/>
                </a:cubicBezTo>
                <a:cubicBezTo>
                  <a:pt x="38" y="45"/>
                  <a:pt x="38" y="45"/>
                  <a:pt x="38" y="45"/>
                </a:cubicBezTo>
                <a:cubicBezTo>
                  <a:pt x="38" y="45"/>
                  <a:pt x="38" y="45"/>
                  <a:pt x="38" y="45"/>
                </a:cubicBezTo>
                <a:cubicBezTo>
                  <a:pt x="56" y="45"/>
                  <a:pt x="56" y="45"/>
                  <a:pt x="56" y="45"/>
                </a:cubicBezTo>
                <a:close/>
                <a:moveTo>
                  <a:pt x="21" y="47"/>
                </a:moveTo>
                <a:cubicBezTo>
                  <a:pt x="2" y="47"/>
                  <a:pt x="2" y="47"/>
                  <a:pt x="2" y="47"/>
                </a:cubicBezTo>
                <a:cubicBezTo>
                  <a:pt x="2" y="47"/>
                  <a:pt x="1" y="47"/>
                  <a:pt x="1" y="46"/>
                </a:cubicBezTo>
                <a:cubicBezTo>
                  <a:pt x="1" y="46"/>
                  <a:pt x="1" y="46"/>
                  <a:pt x="1" y="46"/>
                </a:cubicBezTo>
                <a:cubicBezTo>
                  <a:pt x="0" y="46"/>
                  <a:pt x="0" y="45"/>
                  <a:pt x="0" y="45"/>
                </a:cubicBezTo>
                <a:cubicBezTo>
                  <a:pt x="0" y="31"/>
                  <a:pt x="0" y="31"/>
                  <a:pt x="0" y="31"/>
                </a:cubicBezTo>
                <a:cubicBezTo>
                  <a:pt x="0" y="30"/>
                  <a:pt x="0" y="30"/>
                  <a:pt x="1" y="29"/>
                </a:cubicBezTo>
                <a:cubicBezTo>
                  <a:pt x="1" y="29"/>
                  <a:pt x="1" y="29"/>
                  <a:pt x="1" y="29"/>
                </a:cubicBezTo>
                <a:cubicBezTo>
                  <a:pt x="1" y="29"/>
                  <a:pt x="2" y="29"/>
                  <a:pt x="2" y="29"/>
                </a:cubicBezTo>
                <a:cubicBezTo>
                  <a:pt x="21" y="29"/>
                  <a:pt x="21" y="29"/>
                  <a:pt x="21" y="29"/>
                </a:cubicBezTo>
                <a:cubicBezTo>
                  <a:pt x="21" y="29"/>
                  <a:pt x="22" y="29"/>
                  <a:pt x="22" y="29"/>
                </a:cubicBezTo>
                <a:cubicBezTo>
                  <a:pt x="23" y="30"/>
                  <a:pt x="23" y="30"/>
                  <a:pt x="23" y="31"/>
                </a:cubicBezTo>
                <a:cubicBezTo>
                  <a:pt x="23" y="45"/>
                  <a:pt x="23" y="45"/>
                  <a:pt x="23" y="45"/>
                </a:cubicBezTo>
                <a:cubicBezTo>
                  <a:pt x="23" y="45"/>
                  <a:pt x="23" y="46"/>
                  <a:pt x="22" y="46"/>
                </a:cubicBezTo>
                <a:cubicBezTo>
                  <a:pt x="22" y="46"/>
                  <a:pt x="22" y="46"/>
                  <a:pt x="22" y="46"/>
                </a:cubicBezTo>
                <a:cubicBezTo>
                  <a:pt x="22" y="47"/>
                  <a:pt x="21" y="47"/>
                  <a:pt x="21" y="47"/>
                </a:cubicBezTo>
                <a:close/>
                <a:moveTo>
                  <a:pt x="21" y="45"/>
                </a:moveTo>
                <a:cubicBezTo>
                  <a:pt x="21" y="45"/>
                  <a:pt x="21" y="45"/>
                  <a:pt x="21" y="45"/>
                </a:cubicBezTo>
                <a:cubicBezTo>
                  <a:pt x="21" y="45"/>
                  <a:pt x="21" y="45"/>
                  <a:pt x="21" y="45"/>
                </a:cubicBezTo>
                <a:cubicBezTo>
                  <a:pt x="21" y="34"/>
                  <a:pt x="21" y="34"/>
                  <a:pt x="21" y="34"/>
                </a:cubicBezTo>
                <a:cubicBezTo>
                  <a:pt x="2" y="34"/>
                  <a:pt x="2" y="34"/>
                  <a:pt x="2" y="34"/>
                </a:cubicBezTo>
                <a:cubicBezTo>
                  <a:pt x="2" y="34"/>
                  <a:pt x="2" y="34"/>
                  <a:pt x="2" y="34"/>
                </a:cubicBezTo>
                <a:cubicBezTo>
                  <a:pt x="2" y="45"/>
                  <a:pt x="2" y="45"/>
                  <a:pt x="2" y="45"/>
                </a:cubicBezTo>
                <a:cubicBezTo>
                  <a:pt x="2" y="45"/>
                  <a:pt x="2" y="45"/>
                  <a:pt x="2" y="45"/>
                </a:cubicBezTo>
                <a:lnTo>
                  <a:pt x="21" y="45"/>
                </a:lnTo>
                <a:close/>
              </a:path>
            </a:pathLst>
          </a:custGeom>
          <a:solidFill>
            <a:schemeClr val="accent5"/>
          </a:solidFill>
          <a:ln>
            <a:noFill/>
          </a:ln>
        </p:spPr>
        <p:txBody>
          <a:bodyPr/>
          <a:lstStyle/>
          <a:p>
            <a:pPr eaLnBrk="1" fontAlgn="auto" hangingPunct="1">
              <a:spcBef>
                <a:spcPts val="0"/>
              </a:spcBef>
              <a:spcAft>
                <a:spcPts val="0"/>
              </a:spcAft>
              <a:defRPr/>
            </a:pPr>
            <a:endParaRPr lang="en-US">
              <a:latin typeface="+mn-lt"/>
            </a:endParaRPr>
          </a:p>
        </p:txBody>
      </p:sp>
      <p:sp>
        <p:nvSpPr>
          <p:cNvPr id="4" name="Text Placeholder 3">
            <a:extLst>
              <a:ext uri="{FF2B5EF4-FFF2-40B4-BE49-F238E27FC236}">
                <a16:creationId xmlns:a16="http://schemas.microsoft.com/office/drawing/2014/main" id="{298107A0-ACCF-409A-962E-DE4B84327350}"/>
              </a:ext>
            </a:extLst>
          </p:cNvPr>
          <p:cNvSpPr>
            <a:spLocks noGrp="1"/>
          </p:cNvSpPr>
          <p:nvPr>
            <p:ph type="body" sz="quarter" idx="10"/>
          </p:nvPr>
        </p:nvSpPr>
        <p:spPr/>
        <p:txBody>
          <a:bodyPr/>
          <a:lstStyle/>
          <a:p>
            <a:r>
              <a:rPr lang="en-US" dirty="0"/>
              <a:t>About us</a:t>
            </a:r>
          </a:p>
          <a:p>
            <a:endParaRPr lang="en-US" dirty="0"/>
          </a:p>
        </p:txBody>
      </p:sp>
      <p:sp>
        <p:nvSpPr>
          <p:cNvPr id="2" name="Title 1">
            <a:extLst>
              <a:ext uri="{FF2B5EF4-FFF2-40B4-BE49-F238E27FC236}">
                <a16:creationId xmlns:a16="http://schemas.microsoft.com/office/drawing/2014/main" id="{C8C57372-77BB-4289-9055-09C8CCC2A739}"/>
              </a:ext>
            </a:extLst>
          </p:cNvPr>
          <p:cNvSpPr>
            <a:spLocks noGrp="1"/>
          </p:cNvSpPr>
          <p:nvPr>
            <p:ph type="title"/>
          </p:nvPr>
        </p:nvSpPr>
        <p:spPr>
          <a:xfrm>
            <a:off x="917890" y="998030"/>
            <a:ext cx="10538460" cy="508179"/>
          </a:xfrm>
        </p:spPr>
        <p:txBody>
          <a:bodyPr/>
          <a:lstStyle/>
          <a:p>
            <a:r>
              <a:rPr lang="en-US" dirty="0"/>
              <a:t>Infographic</a:t>
            </a:r>
            <a:br>
              <a:rPr lang="en-US" dirty="0"/>
            </a:br>
            <a:endParaRPr lang="en-US" dirty="0"/>
          </a:p>
        </p:txBody>
      </p:sp>
      <p:pic>
        <p:nvPicPr>
          <p:cNvPr id="15" name="Graphic 14">
            <a:extLst>
              <a:ext uri="{FF2B5EF4-FFF2-40B4-BE49-F238E27FC236}">
                <a16:creationId xmlns:a16="http://schemas.microsoft.com/office/drawing/2014/main" id="{5CFA880E-D933-4D52-9B82-407170C9C27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7764" y="2325404"/>
            <a:ext cx="595172" cy="595172"/>
          </a:xfrm>
          <a:prstGeom prst="rect">
            <a:avLst/>
          </a:prstGeom>
        </p:spPr>
      </p:pic>
      <p:pic>
        <p:nvPicPr>
          <p:cNvPr id="17" name="Graphic 16">
            <a:extLst>
              <a:ext uri="{FF2B5EF4-FFF2-40B4-BE49-F238E27FC236}">
                <a16:creationId xmlns:a16="http://schemas.microsoft.com/office/drawing/2014/main" id="{E44CF7BF-1B62-46E7-B887-21B570A761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9372" y="5029825"/>
            <a:ext cx="588755" cy="588755"/>
          </a:xfrm>
          <a:prstGeom prst="rect">
            <a:avLst/>
          </a:prstGeom>
        </p:spPr>
      </p:pic>
      <p:pic>
        <p:nvPicPr>
          <p:cNvPr id="19" name="Graphic 18">
            <a:extLst>
              <a:ext uri="{FF2B5EF4-FFF2-40B4-BE49-F238E27FC236}">
                <a16:creationId xmlns:a16="http://schemas.microsoft.com/office/drawing/2014/main" id="{568CF663-55DF-497B-9C57-EB18CBA1489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80452" y="2173484"/>
            <a:ext cx="628650" cy="628650"/>
          </a:xfrm>
          <a:prstGeom prst="rect">
            <a:avLst/>
          </a:prstGeom>
        </p:spPr>
      </p:pic>
      <p:pic>
        <p:nvPicPr>
          <p:cNvPr id="21" name="Graphic 20">
            <a:extLst>
              <a:ext uri="{FF2B5EF4-FFF2-40B4-BE49-F238E27FC236}">
                <a16:creationId xmlns:a16="http://schemas.microsoft.com/office/drawing/2014/main" id="{1B75DFE2-A685-4A77-85AA-C1B930CD21A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8166" y="3568883"/>
            <a:ext cx="647619" cy="647619"/>
          </a:xfrm>
          <a:prstGeom prst="rect">
            <a:avLst/>
          </a:prstGeom>
        </p:spPr>
      </p:pic>
      <p:pic>
        <p:nvPicPr>
          <p:cNvPr id="48" name="Graphic 47">
            <a:extLst>
              <a:ext uri="{FF2B5EF4-FFF2-40B4-BE49-F238E27FC236}">
                <a16:creationId xmlns:a16="http://schemas.microsoft.com/office/drawing/2014/main" id="{A5F1F654-299D-48B8-A283-EB63AD638F8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36305" y="4977633"/>
            <a:ext cx="525545" cy="52554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50" fill="hold"/>
                                        <p:tgtEl>
                                          <p:spTgt spid="13"/>
                                        </p:tgtEl>
                                        <p:attrNameLst>
                                          <p:attrName>ppt_x</p:attrName>
                                        </p:attrNameLst>
                                      </p:cBhvr>
                                      <p:tavLst>
                                        <p:tav tm="0">
                                          <p:val>
                                            <p:strVal val="#ppt_x"/>
                                          </p:val>
                                        </p:tav>
                                        <p:tav tm="100000">
                                          <p:val>
                                            <p:strVal val="#ppt_x"/>
                                          </p:val>
                                        </p:tav>
                                      </p:tavLst>
                                    </p:anim>
                                    <p:anim calcmode="lin" valueType="num">
                                      <p:cBhvr additive="base">
                                        <p:cTn id="8" dur="250" fill="hold"/>
                                        <p:tgtEl>
                                          <p:spTgt spid="1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25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50" fill="hold"/>
                                        <p:tgtEl>
                                          <p:spTgt spid="10"/>
                                        </p:tgtEl>
                                        <p:attrNameLst>
                                          <p:attrName>ppt_x</p:attrName>
                                        </p:attrNameLst>
                                      </p:cBhvr>
                                      <p:tavLst>
                                        <p:tav tm="0">
                                          <p:val>
                                            <p:strVal val="#ppt_x"/>
                                          </p:val>
                                        </p:tav>
                                        <p:tav tm="100000">
                                          <p:val>
                                            <p:strVal val="#ppt_x"/>
                                          </p:val>
                                        </p:tav>
                                      </p:tavLst>
                                    </p:anim>
                                    <p:anim calcmode="lin" valueType="num">
                                      <p:cBhvr additive="base">
                                        <p:cTn id="18" dur="250" fill="hold"/>
                                        <p:tgtEl>
                                          <p:spTgt spid="10"/>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75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ppt_x"/>
                                          </p:val>
                                        </p:tav>
                                        <p:tav tm="100000">
                                          <p:val>
                                            <p:strVal val="#ppt_x"/>
                                          </p:val>
                                        </p:tav>
                                      </p:tavLst>
                                    </p:anim>
                                    <p:anim calcmode="lin" valueType="num">
                                      <p:cBhvr additive="base">
                                        <p:cTn id="23" dur="250" fill="hold"/>
                                        <p:tgtEl>
                                          <p:spTgt spid="12"/>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1000"/>
                            </p:stCondLst>
                            <p:childTnLst>
                              <p:par>
                                <p:cTn id="25" presetID="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50" fill="hold"/>
                                        <p:tgtEl>
                                          <p:spTgt spid="11"/>
                                        </p:tgtEl>
                                        <p:attrNameLst>
                                          <p:attrName>ppt_x</p:attrName>
                                        </p:attrNameLst>
                                      </p:cBhvr>
                                      <p:tavLst>
                                        <p:tav tm="0">
                                          <p:val>
                                            <p:strVal val="#ppt_x"/>
                                          </p:val>
                                        </p:tav>
                                        <p:tav tm="100000">
                                          <p:val>
                                            <p:strVal val="#ppt_x"/>
                                          </p:val>
                                        </p:tav>
                                      </p:tavLst>
                                    </p:anim>
                                    <p:anim calcmode="lin" valueType="num">
                                      <p:cBhvr additive="base">
                                        <p:cTn id="28" dur="250" fill="hold"/>
                                        <p:tgtEl>
                                          <p:spTgt spid="11"/>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1250"/>
                            </p:stCondLst>
                            <p:childTnLst>
                              <p:par>
                                <p:cTn id="30" presetID="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1500"/>
                            </p:stCondLst>
                            <p:childTnLst>
                              <p:par>
                                <p:cTn id="35" presetID="2" presetClass="entr" presetSubtype="4"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50" fill="hold"/>
                                        <p:tgtEl>
                                          <p:spTgt spid="8"/>
                                        </p:tgtEl>
                                        <p:attrNameLst>
                                          <p:attrName>ppt_x</p:attrName>
                                        </p:attrNameLst>
                                      </p:cBhvr>
                                      <p:tavLst>
                                        <p:tav tm="0">
                                          <p:val>
                                            <p:strVal val="#ppt_x"/>
                                          </p:val>
                                        </p:tav>
                                        <p:tav tm="100000">
                                          <p:val>
                                            <p:strVal val="#ppt_x"/>
                                          </p:val>
                                        </p:tav>
                                      </p:tavLst>
                                    </p:anim>
                                    <p:anim calcmode="lin" valueType="num">
                                      <p:cBhvr additive="base">
                                        <p:cTn id="38" dur="250" fill="hold"/>
                                        <p:tgtEl>
                                          <p:spTgt spid="8"/>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1750"/>
                            </p:stCondLst>
                            <p:childTnLst>
                              <p:par>
                                <p:cTn id="40" presetID="53" presetClass="entr" presetSubtype="16"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500" fill="hold"/>
                                        <p:tgtEl>
                                          <p:spTgt spid="52"/>
                                        </p:tgtEl>
                                        <p:attrNameLst>
                                          <p:attrName>ppt_w</p:attrName>
                                        </p:attrNameLst>
                                      </p:cBhvr>
                                      <p:tavLst>
                                        <p:tav tm="0">
                                          <p:val>
                                            <p:fltVal val="0"/>
                                          </p:val>
                                        </p:tav>
                                        <p:tav tm="100000">
                                          <p:val>
                                            <p:strVal val="#ppt_w"/>
                                          </p:val>
                                        </p:tav>
                                      </p:tavLst>
                                    </p:anim>
                                    <p:anim calcmode="lin" valueType="num">
                                      <p:cBhvr>
                                        <p:cTn id="43" dur="500" fill="hold"/>
                                        <p:tgtEl>
                                          <p:spTgt spid="52"/>
                                        </p:tgtEl>
                                        <p:attrNameLst>
                                          <p:attrName>ppt_h</p:attrName>
                                        </p:attrNameLst>
                                      </p:cBhvr>
                                      <p:tavLst>
                                        <p:tav tm="0">
                                          <p:val>
                                            <p:fltVal val="0"/>
                                          </p:val>
                                        </p:tav>
                                        <p:tav tm="100000">
                                          <p:val>
                                            <p:strVal val="#ppt_h"/>
                                          </p:val>
                                        </p:tav>
                                      </p:tavLst>
                                    </p:anim>
                                    <p:animEffect transition="in" filter="fade">
                                      <p:cBhvr>
                                        <p:cTn id="44" dur="500"/>
                                        <p:tgtEl>
                                          <p:spTgt spid="52"/>
                                        </p:tgtEl>
                                      </p:cBhvr>
                                    </p:animEffect>
                                  </p:childTnLst>
                                </p:cTn>
                              </p:par>
                            </p:childTnLst>
                          </p:cTn>
                        </p:par>
                        <p:par>
                          <p:cTn id="45" fill="hold" nodeType="afterGroup">
                            <p:stCondLst>
                              <p:cond delay="2250"/>
                            </p:stCondLst>
                            <p:childTnLst>
                              <p:par>
                                <p:cTn id="46" presetID="53" presetClass="entr" presetSubtype="16" fill="hold" nodeType="afterEffect">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cBhvr>
                                        <p:cTn id="48" dur="500" fill="hold"/>
                                        <p:tgtEl>
                                          <p:spTgt spid="79"/>
                                        </p:tgtEl>
                                        <p:attrNameLst>
                                          <p:attrName>ppt_w</p:attrName>
                                        </p:attrNameLst>
                                      </p:cBhvr>
                                      <p:tavLst>
                                        <p:tav tm="0">
                                          <p:val>
                                            <p:fltVal val="0"/>
                                          </p:val>
                                        </p:tav>
                                        <p:tav tm="100000">
                                          <p:val>
                                            <p:strVal val="#ppt_w"/>
                                          </p:val>
                                        </p:tav>
                                      </p:tavLst>
                                    </p:anim>
                                    <p:anim calcmode="lin" valueType="num">
                                      <p:cBhvr>
                                        <p:cTn id="49" dur="500" fill="hold"/>
                                        <p:tgtEl>
                                          <p:spTgt spid="79"/>
                                        </p:tgtEl>
                                        <p:attrNameLst>
                                          <p:attrName>ppt_h</p:attrName>
                                        </p:attrNameLst>
                                      </p:cBhvr>
                                      <p:tavLst>
                                        <p:tav tm="0">
                                          <p:val>
                                            <p:fltVal val="0"/>
                                          </p:val>
                                        </p:tav>
                                        <p:tav tm="100000">
                                          <p:val>
                                            <p:strVal val="#ppt_h"/>
                                          </p:val>
                                        </p:tav>
                                      </p:tavLst>
                                    </p:anim>
                                    <p:animEffect transition="in" filter="fade">
                                      <p:cBhvr>
                                        <p:cTn id="50" dur="500"/>
                                        <p:tgtEl>
                                          <p:spTgt spid="79"/>
                                        </p:tgtEl>
                                      </p:cBhvr>
                                    </p:animEffect>
                                  </p:childTnLst>
                                </p:cTn>
                              </p:par>
                            </p:childTnLst>
                          </p:cTn>
                        </p:par>
                        <p:par>
                          <p:cTn id="51" fill="hold" nodeType="afterGroup">
                            <p:stCondLst>
                              <p:cond delay="2750"/>
                            </p:stCondLst>
                            <p:childTnLst>
                              <p:par>
                                <p:cTn id="52" presetID="53" presetClass="entr" presetSubtype="16"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p:cTn id="54" dur="500" fill="hold"/>
                                        <p:tgtEl>
                                          <p:spTgt spid="53"/>
                                        </p:tgtEl>
                                        <p:attrNameLst>
                                          <p:attrName>ppt_w</p:attrName>
                                        </p:attrNameLst>
                                      </p:cBhvr>
                                      <p:tavLst>
                                        <p:tav tm="0">
                                          <p:val>
                                            <p:fltVal val="0"/>
                                          </p:val>
                                        </p:tav>
                                        <p:tav tm="100000">
                                          <p:val>
                                            <p:strVal val="#ppt_w"/>
                                          </p:val>
                                        </p:tav>
                                      </p:tavLst>
                                    </p:anim>
                                    <p:anim calcmode="lin" valueType="num">
                                      <p:cBhvr>
                                        <p:cTn id="55" dur="500" fill="hold"/>
                                        <p:tgtEl>
                                          <p:spTgt spid="53"/>
                                        </p:tgtEl>
                                        <p:attrNameLst>
                                          <p:attrName>ppt_h</p:attrName>
                                        </p:attrNameLst>
                                      </p:cBhvr>
                                      <p:tavLst>
                                        <p:tav tm="0">
                                          <p:val>
                                            <p:fltVal val="0"/>
                                          </p:val>
                                        </p:tav>
                                        <p:tav tm="100000">
                                          <p:val>
                                            <p:strVal val="#ppt_h"/>
                                          </p:val>
                                        </p:tav>
                                      </p:tavLst>
                                    </p:anim>
                                    <p:animEffect transition="in" filter="fade">
                                      <p:cBhvr>
                                        <p:cTn id="56" dur="500"/>
                                        <p:tgtEl>
                                          <p:spTgt spid="53"/>
                                        </p:tgtEl>
                                      </p:cBhvr>
                                    </p:animEffect>
                                  </p:childTnLst>
                                </p:cTn>
                              </p:par>
                            </p:childTnLst>
                          </p:cTn>
                        </p:par>
                        <p:par>
                          <p:cTn id="57" fill="hold" nodeType="afterGroup">
                            <p:stCondLst>
                              <p:cond delay="3250"/>
                            </p:stCondLst>
                            <p:childTnLst>
                              <p:par>
                                <p:cTn id="58" presetID="53" presetClass="entr" presetSubtype="16" fill="hold" grpId="0" nodeType="after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childTnLst>
                          </p:cTn>
                        </p:par>
                        <p:par>
                          <p:cTn id="63" fill="hold" nodeType="afterGroup">
                            <p:stCondLst>
                              <p:cond delay="3750"/>
                            </p:stCondLst>
                            <p:childTnLst>
                              <p:par>
                                <p:cTn id="64" presetID="53" presetClass="entr" presetSubtype="16"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500" fill="hold"/>
                                        <p:tgtEl>
                                          <p:spTgt spid="49"/>
                                        </p:tgtEl>
                                        <p:attrNameLst>
                                          <p:attrName>ppt_w</p:attrName>
                                        </p:attrNameLst>
                                      </p:cBhvr>
                                      <p:tavLst>
                                        <p:tav tm="0">
                                          <p:val>
                                            <p:fltVal val="0"/>
                                          </p:val>
                                        </p:tav>
                                        <p:tav tm="100000">
                                          <p:val>
                                            <p:strVal val="#ppt_w"/>
                                          </p:val>
                                        </p:tav>
                                      </p:tavLst>
                                    </p:anim>
                                    <p:anim calcmode="lin" valueType="num">
                                      <p:cBhvr>
                                        <p:cTn id="67" dur="500" fill="hold"/>
                                        <p:tgtEl>
                                          <p:spTgt spid="49"/>
                                        </p:tgtEl>
                                        <p:attrNameLst>
                                          <p:attrName>ppt_h</p:attrName>
                                        </p:attrNameLst>
                                      </p:cBhvr>
                                      <p:tavLst>
                                        <p:tav tm="0">
                                          <p:val>
                                            <p:fltVal val="0"/>
                                          </p:val>
                                        </p:tav>
                                        <p:tav tm="100000">
                                          <p:val>
                                            <p:strVal val="#ppt_h"/>
                                          </p:val>
                                        </p:tav>
                                      </p:tavLst>
                                    </p:anim>
                                    <p:animEffect transition="in" filter="fade">
                                      <p:cBhvr>
                                        <p:cTn id="68" dur="500"/>
                                        <p:tgtEl>
                                          <p:spTgt spid="49"/>
                                        </p:tgtEl>
                                      </p:cBhvr>
                                    </p:animEffect>
                                  </p:childTnLst>
                                </p:cTn>
                              </p:par>
                            </p:childTnLst>
                          </p:cTn>
                        </p:par>
                        <p:par>
                          <p:cTn id="69" fill="hold" nodeType="afterGroup">
                            <p:stCondLst>
                              <p:cond delay="4250"/>
                            </p:stCondLst>
                            <p:childTnLst>
                              <p:par>
                                <p:cTn id="70" presetID="53" presetClass="entr" presetSubtype="16"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p:cTn id="72" dur="500" fill="hold"/>
                                        <p:tgtEl>
                                          <p:spTgt spid="50"/>
                                        </p:tgtEl>
                                        <p:attrNameLst>
                                          <p:attrName>ppt_w</p:attrName>
                                        </p:attrNameLst>
                                      </p:cBhvr>
                                      <p:tavLst>
                                        <p:tav tm="0">
                                          <p:val>
                                            <p:fltVal val="0"/>
                                          </p:val>
                                        </p:tav>
                                        <p:tav tm="100000">
                                          <p:val>
                                            <p:strVal val="#ppt_w"/>
                                          </p:val>
                                        </p:tav>
                                      </p:tavLst>
                                    </p:anim>
                                    <p:anim calcmode="lin" valueType="num">
                                      <p:cBhvr>
                                        <p:cTn id="73" dur="500" fill="hold"/>
                                        <p:tgtEl>
                                          <p:spTgt spid="50"/>
                                        </p:tgtEl>
                                        <p:attrNameLst>
                                          <p:attrName>ppt_h</p:attrName>
                                        </p:attrNameLst>
                                      </p:cBhvr>
                                      <p:tavLst>
                                        <p:tav tm="0">
                                          <p:val>
                                            <p:fltVal val="0"/>
                                          </p:val>
                                        </p:tav>
                                        <p:tav tm="100000">
                                          <p:val>
                                            <p:strVal val="#ppt_h"/>
                                          </p:val>
                                        </p:tav>
                                      </p:tavLst>
                                    </p:anim>
                                    <p:animEffect transition="in" filter="fade">
                                      <p:cBhvr>
                                        <p:cTn id="74" dur="500"/>
                                        <p:tgtEl>
                                          <p:spTgt spid="50"/>
                                        </p:tgtEl>
                                      </p:cBhvr>
                                    </p:animEffect>
                                  </p:childTnLst>
                                </p:cTn>
                              </p:par>
                            </p:childTnLst>
                          </p:cTn>
                        </p:par>
                        <p:par>
                          <p:cTn id="75" fill="hold" nodeType="afterGroup">
                            <p:stCondLst>
                              <p:cond delay="4750"/>
                            </p:stCondLst>
                            <p:childTnLst>
                              <p:par>
                                <p:cTn id="76" presetID="53" presetClass="entr" presetSubtype="16"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Effect transition="in" filter="fade">
                                      <p:cBhvr>
                                        <p:cTn id="8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9" grpId="0"/>
      <p:bldP spid="50" grpId="0"/>
      <p:bldP spid="51" grpId="0"/>
      <p:bldP spid="52" grpId="0"/>
      <p:bldP spid="53" grpId="0"/>
      <p:bldP spid="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6">
            <a:extLst>
              <a:ext uri="{FF2B5EF4-FFF2-40B4-BE49-F238E27FC236}">
                <a16:creationId xmlns:a16="http://schemas.microsoft.com/office/drawing/2014/main" id="{3D0382AB-F6BA-4704-BE42-CDE8D1EF69A4}"/>
              </a:ext>
            </a:extLst>
          </p:cNvPr>
          <p:cNvSpPr txBox="1">
            <a:spLocks/>
          </p:cNvSpPr>
          <p:nvPr/>
        </p:nvSpPr>
        <p:spPr>
          <a:xfrm>
            <a:off x="6396789" y="2521820"/>
            <a:ext cx="3633862" cy="2539641"/>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 The Cover</a:t>
            </a:r>
            <a:r>
              <a:rPr lang="en-GB" sz="2000" dirty="0">
                <a:solidFill>
                  <a:schemeClr val="bg2"/>
                </a:solidFill>
                <a:latin typeface="Open Sans Semibold"/>
                <a:cs typeface="Arial" panose="020B0604020202020204" pitchFamily="34" charset="0"/>
                <a:sym typeface="Helvetica Neue" panose="02000503000000020004" pitchFamily="2" charset="0"/>
              </a:rPr>
              <a:t>	</a:t>
            </a:r>
          </a:p>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 The Team	</a:t>
            </a:r>
          </a:p>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 The Content	</a:t>
            </a:r>
          </a:p>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Infographics &amp; Charts</a:t>
            </a:r>
          </a:p>
        </p:txBody>
      </p:sp>
      <p:sp>
        <p:nvSpPr>
          <p:cNvPr id="38" name="Text Box 27">
            <a:extLst>
              <a:ext uri="{FF2B5EF4-FFF2-40B4-BE49-F238E27FC236}">
                <a16:creationId xmlns:a16="http://schemas.microsoft.com/office/drawing/2014/main" id="{A79D3BBC-448E-4B13-9FCB-51C9EE9E8BB1}"/>
              </a:ext>
            </a:extLst>
          </p:cNvPr>
          <p:cNvSpPr txBox="1">
            <a:spLocks/>
          </p:cNvSpPr>
          <p:nvPr/>
        </p:nvSpPr>
        <p:spPr bwMode="auto">
          <a:xfrm>
            <a:off x="5949121" y="1809639"/>
            <a:ext cx="2122699"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Appendix</a:t>
            </a:r>
          </a:p>
        </p:txBody>
      </p:sp>
      <p:sp>
        <p:nvSpPr>
          <p:cNvPr id="40" name="Text Box 27">
            <a:extLst>
              <a:ext uri="{FF2B5EF4-FFF2-40B4-BE49-F238E27FC236}">
                <a16:creationId xmlns:a16="http://schemas.microsoft.com/office/drawing/2014/main" id="{D9388B03-D010-492A-9EFF-3ECC472CA9E2}"/>
              </a:ext>
            </a:extLst>
          </p:cNvPr>
          <p:cNvSpPr txBox="1">
            <a:spLocks/>
          </p:cNvSpPr>
          <p:nvPr/>
        </p:nvSpPr>
        <p:spPr bwMode="auto">
          <a:xfrm>
            <a:off x="6197425" y="1462973"/>
            <a:ext cx="3748790" cy="9746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6000" dirty="0">
                <a:solidFill>
                  <a:schemeClr val="bg2"/>
                </a:solidFill>
                <a:latin typeface="Open Sans" panose="020B0606030504020204" pitchFamily="34" charset="0"/>
              </a:rPr>
              <a:t>Appendix</a:t>
            </a:r>
          </a:p>
        </p:txBody>
      </p:sp>
    </p:spTree>
    <p:extLst>
      <p:ext uri="{BB962C8B-B14F-4D97-AF65-F5344CB8AC3E}">
        <p14:creationId xmlns:p14="http://schemas.microsoft.com/office/powerpoint/2010/main" val="1401122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1271588" y="226536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17" name="Oval 16"/>
          <p:cNvSpPr/>
          <p:nvPr/>
        </p:nvSpPr>
        <p:spPr>
          <a:xfrm>
            <a:off x="1271588" y="3461718"/>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graphicFrame>
        <p:nvGraphicFramePr>
          <p:cNvPr id="36" name="Diagram 35"/>
          <p:cNvGraphicFramePr/>
          <p:nvPr>
            <p:extLst>
              <p:ext uri="{D42A27DB-BD31-4B8C-83A1-F6EECF244321}">
                <p14:modId xmlns:p14="http://schemas.microsoft.com/office/powerpoint/2010/main" val="887587878"/>
              </p:ext>
            </p:extLst>
          </p:nvPr>
        </p:nvGraphicFramePr>
        <p:xfrm>
          <a:off x="3288823" y="2164905"/>
          <a:ext cx="5517481"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AB8D0BF7-9EB5-476D-85FD-EDB6801057EB}"/>
              </a:ext>
            </a:extLst>
          </p:cNvPr>
          <p:cNvSpPr>
            <a:spLocks noGrp="1"/>
          </p:cNvSpPr>
          <p:nvPr>
            <p:ph type="body" sz="quarter" idx="10"/>
          </p:nvPr>
        </p:nvSpPr>
        <p:spPr/>
        <p:txBody>
          <a:bodyPr/>
          <a:lstStyle/>
          <a:p>
            <a:r>
              <a:rPr lang="en-US" dirty="0"/>
              <a:t>About us</a:t>
            </a:r>
          </a:p>
          <a:p>
            <a:endParaRPr lang="en-US" dirty="0"/>
          </a:p>
        </p:txBody>
      </p:sp>
      <p:sp>
        <p:nvSpPr>
          <p:cNvPr id="5" name="Title 4">
            <a:extLst>
              <a:ext uri="{FF2B5EF4-FFF2-40B4-BE49-F238E27FC236}">
                <a16:creationId xmlns:a16="http://schemas.microsoft.com/office/drawing/2014/main" id="{79108AAE-2AB8-450D-B622-C7F0E5F671ED}"/>
              </a:ext>
            </a:extLst>
          </p:cNvPr>
          <p:cNvSpPr>
            <a:spLocks noGrp="1"/>
          </p:cNvSpPr>
          <p:nvPr>
            <p:ph type="title"/>
          </p:nvPr>
        </p:nvSpPr>
        <p:spPr/>
        <p:txBody>
          <a:bodyPr/>
          <a:lstStyle/>
          <a:p>
            <a:r>
              <a:rPr lang="en-US" dirty="0"/>
              <a:t>Infographic</a:t>
            </a:r>
            <a:br>
              <a:rPr lang="en-US" dirty="0"/>
            </a:br>
            <a:endParaRPr lang="en-US" dirty="0"/>
          </a:p>
        </p:txBody>
      </p:sp>
      <p:sp>
        <p:nvSpPr>
          <p:cNvPr id="38" name="Rectangle 37">
            <a:extLst>
              <a:ext uri="{FF2B5EF4-FFF2-40B4-BE49-F238E27FC236}">
                <a16:creationId xmlns:a16="http://schemas.microsoft.com/office/drawing/2014/main" id="{08BAA02F-1FB8-4AAA-9485-C809CDB8A2D8}"/>
              </a:ext>
            </a:extLst>
          </p:cNvPr>
          <p:cNvSpPr/>
          <p:nvPr/>
        </p:nvSpPr>
        <p:spPr>
          <a:xfrm>
            <a:off x="2012914" y="2450711"/>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39" name="TextBox 38">
            <a:extLst>
              <a:ext uri="{FF2B5EF4-FFF2-40B4-BE49-F238E27FC236}">
                <a16:creationId xmlns:a16="http://schemas.microsoft.com/office/drawing/2014/main" id="{D0D436B3-3055-4E64-A60F-8C98EE3EB1AA}"/>
              </a:ext>
            </a:extLst>
          </p:cNvPr>
          <p:cNvSpPr txBox="1"/>
          <p:nvPr/>
        </p:nvSpPr>
        <p:spPr>
          <a:xfrm>
            <a:off x="2012914" y="2117336"/>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42" name="Rectangle 41">
            <a:extLst>
              <a:ext uri="{FF2B5EF4-FFF2-40B4-BE49-F238E27FC236}">
                <a16:creationId xmlns:a16="http://schemas.microsoft.com/office/drawing/2014/main" id="{B4DDA783-5E69-4E18-9A6E-23E18E85C9E5}"/>
              </a:ext>
            </a:extLst>
          </p:cNvPr>
          <p:cNvSpPr/>
          <p:nvPr/>
        </p:nvSpPr>
        <p:spPr>
          <a:xfrm>
            <a:off x="2024540" y="3723417"/>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43" name="TextBox 42">
            <a:extLst>
              <a:ext uri="{FF2B5EF4-FFF2-40B4-BE49-F238E27FC236}">
                <a16:creationId xmlns:a16="http://schemas.microsoft.com/office/drawing/2014/main" id="{287D8C5C-747F-416F-B6F6-EDC1754571CB}"/>
              </a:ext>
            </a:extLst>
          </p:cNvPr>
          <p:cNvSpPr txBox="1"/>
          <p:nvPr/>
        </p:nvSpPr>
        <p:spPr>
          <a:xfrm>
            <a:off x="2024540" y="3390042"/>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44" name="Oval 43">
            <a:extLst>
              <a:ext uri="{FF2B5EF4-FFF2-40B4-BE49-F238E27FC236}">
                <a16:creationId xmlns:a16="http://schemas.microsoft.com/office/drawing/2014/main" id="{08CBBFBA-D032-47B0-98D0-7954FC348A6E}"/>
              </a:ext>
            </a:extLst>
          </p:cNvPr>
          <p:cNvSpPr/>
          <p:nvPr/>
        </p:nvSpPr>
        <p:spPr>
          <a:xfrm>
            <a:off x="1247060" y="472643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45" name="Rectangle 44">
            <a:extLst>
              <a:ext uri="{FF2B5EF4-FFF2-40B4-BE49-F238E27FC236}">
                <a16:creationId xmlns:a16="http://schemas.microsoft.com/office/drawing/2014/main" id="{674A80F6-19B3-4FCC-A21F-176ED24B56B9}"/>
              </a:ext>
            </a:extLst>
          </p:cNvPr>
          <p:cNvSpPr/>
          <p:nvPr/>
        </p:nvSpPr>
        <p:spPr>
          <a:xfrm>
            <a:off x="2000012" y="4988132"/>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46" name="TextBox 45">
            <a:extLst>
              <a:ext uri="{FF2B5EF4-FFF2-40B4-BE49-F238E27FC236}">
                <a16:creationId xmlns:a16="http://schemas.microsoft.com/office/drawing/2014/main" id="{739CC53E-F01B-42B1-A83E-BE24EBC7347C}"/>
              </a:ext>
            </a:extLst>
          </p:cNvPr>
          <p:cNvSpPr txBox="1"/>
          <p:nvPr/>
        </p:nvSpPr>
        <p:spPr>
          <a:xfrm>
            <a:off x="2000012" y="4654757"/>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53" name="Oval 52">
            <a:extLst>
              <a:ext uri="{FF2B5EF4-FFF2-40B4-BE49-F238E27FC236}">
                <a16:creationId xmlns:a16="http://schemas.microsoft.com/office/drawing/2014/main" id="{68D66622-98DB-4866-A505-8C8F662E38A9}"/>
              </a:ext>
            </a:extLst>
          </p:cNvPr>
          <p:cNvSpPr/>
          <p:nvPr/>
        </p:nvSpPr>
        <p:spPr>
          <a:xfrm>
            <a:off x="8166960" y="226536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54" name="Oval 53">
            <a:extLst>
              <a:ext uri="{FF2B5EF4-FFF2-40B4-BE49-F238E27FC236}">
                <a16:creationId xmlns:a16="http://schemas.microsoft.com/office/drawing/2014/main" id="{3FC790E8-C0CD-4CA9-B31C-9F26D2DFB29D}"/>
              </a:ext>
            </a:extLst>
          </p:cNvPr>
          <p:cNvSpPr/>
          <p:nvPr/>
        </p:nvSpPr>
        <p:spPr>
          <a:xfrm>
            <a:off x="8166960" y="3461718"/>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55" name="Rectangle 54">
            <a:extLst>
              <a:ext uri="{FF2B5EF4-FFF2-40B4-BE49-F238E27FC236}">
                <a16:creationId xmlns:a16="http://schemas.microsoft.com/office/drawing/2014/main" id="{8A3AC599-A312-40EA-8634-B9404BEF88DA}"/>
              </a:ext>
            </a:extLst>
          </p:cNvPr>
          <p:cNvSpPr/>
          <p:nvPr/>
        </p:nvSpPr>
        <p:spPr>
          <a:xfrm>
            <a:off x="8908286" y="2450711"/>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56" name="TextBox 55">
            <a:extLst>
              <a:ext uri="{FF2B5EF4-FFF2-40B4-BE49-F238E27FC236}">
                <a16:creationId xmlns:a16="http://schemas.microsoft.com/office/drawing/2014/main" id="{3B7DD623-56C0-42AB-B763-5539FA31F335}"/>
              </a:ext>
            </a:extLst>
          </p:cNvPr>
          <p:cNvSpPr txBox="1"/>
          <p:nvPr/>
        </p:nvSpPr>
        <p:spPr>
          <a:xfrm>
            <a:off x="8908286" y="2117336"/>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57" name="Rectangle 56">
            <a:extLst>
              <a:ext uri="{FF2B5EF4-FFF2-40B4-BE49-F238E27FC236}">
                <a16:creationId xmlns:a16="http://schemas.microsoft.com/office/drawing/2014/main" id="{A8DF1447-8E2D-4F1B-BE07-15A138E99E06}"/>
              </a:ext>
            </a:extLst>
          </p:cNvPr>
          <p:cNvSpPr/>
          <p:nvPr/>
        </p:nvSpPr>
        <p:spPr>
          <a:xfrm>
            <a:off x="8919912" y="3723417"/>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58" name="TextBox 57">
            <a:extLst>
              <a:ext uri="{FF2B5EF4-FFF2-40B4-BE49-F238E27FC236}">
                <a16:creationId xmlns:a16="http://schemas.microsoft.com/office/drawing/2014/main" id="{2AE427AE-EDE3-4E9C-95FD-71800BD4553D}"/>
              </a:ext>
            </a:extLst>
          </p:cNvPr>
          <p:cNvSpPr txBox="1"/>
          <p:nvPr/>
        </p:nvSpPr>
        <p:spPr>
          <a:xfrm>
            <a:off x="8919912" y="3390042"/>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59" name="Oval 58">
            <a:extLst>
              <a:ext uri="{FF2B5EF4-FFF2-40B4-BE49-F238E27FC236}">
                <a16:creationId xmlns:a16="http://schemas.microsoft.com/office/drawing/2014/main" id="{86CCE705-00FB-4930-A73C-DA2AE4931418}"/>
              </a:ext>
            </a:extLst>
          </p:cNvPr>
          <p:cNvSpPr/>
          <p:nvPr/>
        </p:nvSpPr>
        <p:spPr>
          <a:xfrm>
            <a:off x="8142432" y="4726433"/>
            <a:ext cx="596900" cy="595312"/>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60" name="Rectangle 59">
            <a:extLst>
              <a:ext uri="{FF2B5EF4-FFF2-40B4-BE49-F238E27FC236}">
                <a16:creationId xmlns:a16="http://schemas.microsoft.com/office/drawing/2014/main" id="{4D2B8629-F865-495E-8BFA-9212FA9A965E}"/>
              </a:ext>
            </a:extLst>
          </p:cNvPr>
          <p:cNvSpPr/>
          <p:nvPr/>
        </p:nvSpPr>
        <p:spPr>
          <a:xfrm>
            <a:off x="8895384" y="4988132"/>
            <a:ext cx="2273860" cy="747962"/>
          </a:xfrm>
          <a:prstGeom prst="rect">
            <a:avLst/>
          </a:prstGeom>
        </p:spPr>
        <p:txBody>
          <a:bodyPr wrap="square">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61" name="TextBox 60">
            <a:extLst>
              <a:ext uri="{FF2B5EF4-FFF2-40B4-BE49-F238E27FC236}">
                <a16:creationId xmlns:a16="http://schemas.microsoft.com/office/drawing/2014/main" id="{8AA38CED-99EB-4593-B65E-59CE9B29CBF0}"/>
              </a:ext>
            </a:extLst>
          </p:cNvPr>
          <p:cNvSpPr txBox="1"/>
          <p:nvPr/>
        </p:nvSpPr>
        <p:spPr>
          <a:xfrm>
            <a:off x="8895384" y="4654757"/>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pic>
        <p:nvPicPr>
          <p:cNvPr id="62" name="Graphic 61">
            <a:extLst>
              <a:ext uri="{FF2B5EF4-FFF2-40B4-BE49-F238E27FC236}">
                <a16:creationId xmlns:a16="http://schemas.microsoft.com/office/drawing/2014/main" id="{758F5DE9-BE87-478A-9572-F5FCC680D15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2149" y="3590892"/>
            <a:ext cx="336964" cy="336964"/>
          </a:xfrm>
          <a:prstGeom prst="rect">
            <a:avLst/>
          </a:prstGeom>
        </p:spPr>
      </p:pic>
      <p:pic>
        <p:nvPicPr>
          <p:cNvPr id="63" name="Graphic 62">
            <a:extLst>
              <a:ext uri="{FF2B5EF4-FFF2-40B4-BE49-F238E27FC236}">
                <a16:creationId xmlns:a16="http://schemas.microsoft.com/office/drawing/2014/main" id="{B4F00E15-3CAF-49C4-BD42-62B1A86903E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2520" y="4499347"/>
            <a:ext cx="680133" cy="680133"/>
          </a:xfrm>
          <a:prstGeom prst="rect">
            <a:avLst/>
          </a:prstGeom>
        </p:spPr>
      </p:pic>
      <p:pic>
        <p:nvPicPr>
          <p:cNvPr id="64" name="Graphic 63">
            <a:extLst>
              <a:ext uri="{FF2B5EF4-FFF2-40B4-BE49-F238E27FC236}">
                <a16:creationId xmlns:a16="http://schemas.microsoft.com/office/drawing/2014/main" id="{75264FA4-7DD7-4F2E-9EF3-67E1F5BE476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55256" y="3199671"/>
            <a:ext cx="596900" cy="596900"/>
          </a:xfrm>
          <a:prstGeom prst="rect">
            <a:avLst/>
          </a:prstGeom>
        </p:spPr>
      </p:pic>
      <p:pic>
        <p:nvPicPr>
          <p:cNvPr id="65" name="Graphic 64">
            <a:extLst>
              <a:ext uri="{FF2B5EF4-FFF2-40B4-BE49-F238E27FC236}">
                <a16:creationId xmlns:a16="http://schemas.microsoft.com/office/drawing/2014/main" id="{73DD134D-3617-422C-89EA-77997C88D9C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8624" y="3267869"/>
            <a:ext cx="596900" cy="596900"/>
          </a:xfrm>
          <a:prstGeom prst="rect">
            <a:avLst/>
          </a:prstGeom>
        </p:spPr>
      </p:pic>
      <p:pic>
        <p:nvPicPr>
          <p:cNvPr id="66" name="Graphic 65">
            <a:extLst>
              <a:ext uri="{FF2B5EF4-FFF2-40B4-BE49-F238E27FC236}">
                <a16:creationId xmlns:a16="http://schemas.microsoft.com/office/drawing/2014/main" id="{F09F7C43-CF8E-4451-98C2-402226C4ED6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18927" y="2406772"/>
            <a:ext cx="313569" cy="313569"/>
          </a:xfrm>
          <a:prstGeom prst="rect">
            <a:avLst/>
          </a:prstGeom>
        </p:spPr>
      </p:pic>
      <p:pic>
        <p:nvPicPr>
          <p:cNvPr id="67" name="Graphic 66">
            <a:extLst>
              <a:ext uri="{FF2B5EF4-FFF2-40B4-BE49-F238E27FC236}">
                <a16:creationId xmlns:a16="http://schemas.microsoft.com/office/drawing/2014/main" id="{2F0E6862-173D-45E8-81EF-75251E0ABFD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14599" y="4874004"/>
            <a:ext cx="274496" cy="274496"/>
          </a:xfrm>
          <a:prstGeom prst="rect">
            <a:avLst/>
          </a:prstGeom>
        </p:spPr>
      </p:pic>
      <p:pic>
        <p:nvPicPr>
          <p:cNvPr id="68" name="Graphic 67">
            <a:extLst>
              <a:ext uri="{FF2B5EF4-FFF2-40B4-BE49-F238E27FC236}">
                <a16:creationId xmlns:a16="http://schemas.microsoft.com/office/drawing/2014/main" id="{1F749165-31E7-471A-A927-7D2CD2104506}"/>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33591" y="2415161"/>
            <a:ext cx="284670" cy="284670"/>
          </a:xfrm>
          <a:prstGeom prst="rect">
            <a:avLst/>
          </a:prstGeom>
        </p:spPr>
      </p:pic>
      <p:pic>
        <p:nvPicPr>
          <p:cNvPr id="69" name="Graphic 68">
            <a:extLst>
              <a:ext uri="{FF2B5EF4-FFF2-40B4-BE49-F238E27FC236}">
                <a16:creationId xmlns:a16="http://schemas.microsoft.com/office/drawing/2014/main" id="{5E1D5752-51D0-443D-8E71-D5532BC184C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21178" y="3596204"/>
            <a:ext cx="322250" cy="322250"/>
          </a:xfrm>
          <a:prstGeom prst="rect">
            <a:avLst/>
          </a:prstGeom>
        </p:spPr>
      </p:pic>
      <p:pic>
        <p:nvPicPr>
          <p:cNvPr id="70" name="Graphic 69">
            <a:extLst>
              <a:ext uri="{FF2B5EF4-FFF2-40B4-BE49-F238E27FC236}">
                <a16:creationId xmlns:a16="http://schemas.microsoft.com/office/drawing/2014/main" id="{AAE7899A-7F50-4D12-8BBF-9AA066884DD8}"/>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304400" y="4882197"/>
            <a:ext cx="283783" cy="283783"/>
          </a:xfrm>
          <a:prstGeom prst="rect">
            <a:avLst/>
          </a:prstGeom>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822575" y="4727575"/>
            <a:ext cx="3240088" cy="592470"/>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14" name="TextBox 13"/>
          <p:cNvSpPr txBox="1"/>
          <p:nvPr/>
        </p:nvSpPr>
        <p:spPr>
          <a:xfrm>
            <a:off x="2822575" y="4394200"/>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17" name="Rectangle 16"/>
          <p:cNvSpPr/>
          <p:nvPr/>
        </p:nvSpPr>
        <p:spPr>
          <a:xfrm>
            <a:off x="2822575" y="5715000"/>
            <a:ext cx="3240088" cy="581249"/>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18" name="TextBox 17"/>
          <p:cNvSpPr txBox="1"/>
          <p:nvPr/>
        </p:nvSpPr>
        <p:spPr>
          <a:xfrm>
            <a:off x="2822575" y="5381625"/>
            <a:ext cx="3178175"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1" name="Rectangle 20"/>
          <p:cNvSpPr/>
          <p:nvPr/>
        </p:nvSpPr>
        <p:spPr>
          <a:xfrm>
            <a:off x="7180263" y="4727575"/>
            <a:ext cx="3259137" cy="581249"/>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22" name="TextBox 21"/>
          <p:cNvSpPr txBox="1"/>
          <p:nvPr/>
        </p:nvSpPr>
        <p:spPr>
          <a:xfrm>
            <a:off x="7180263" y="4394200"/>
            <a:ext cx="3259137"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4" name="Rectangle 23"/>
          <p:cNvSpPr/>
          <p:nvPr/>
        </p:nvSpPr>
        <p:spPr>
          <a:xfrm>
            <a:off x="7180263" y="5715000"/>
            <a:ext cx="3259137" cy="576953"/>
          </a:xfrm>
          <a:prstGeom prst="rect">
            <a:avLst/>
          </a:prstGeom>
        </p:spPr>
        <p:txBody>
          <a:bodyPr>
            <a:spAutoFit/>
          </a:bodyPr>
          <a:lstStyle/>
          <a:p>
            <a:pPr eaLnBrk="1" fontAlgn="auto" hangingPunct="1">
              <a:lnSpc>
                <a:spcPts val="1300"/>
              </a:lnSpc>
              <a:spcBef>
                <a:spcPts val="0"/>
              </a:spcBef>
              <a:spcAft>
                <a:spcPts val="0"/>
              </a:spcAft>
              <a:defRPr/>
            </a:pPr>
            <a:r>
              <a:rPr lang="en-US" sz="1050" dirty="0" err="1">
                <a:solidFill>
                  <a:schemeClr val="accent6">
                    <a:lumMod val="75000"/>
                  </a:schemeClr>
                </a:solidFill>
                <a:latin typeface="Open Sans Light" panose="020B0306030504020204" pitchFamily="34" charset="0"/>
              </a:rPr>
              <a:t>Lorem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ipsum</a:t>
            </a:r>
            <a:r>
              <a:rPr lang="en-US" sz="1050" dirty="0">
                <a:solidFill>
                  <a:schemeClr val="accent6">
                    <a:lumMod val="75000"/>
                  </a:schemeClr>
                </a:solidFill>
                <a:latin typeface="Open Sans Light" panose="020B0306030504020204" pitchFamily="34" charset="0"/>
              </a:rPr>
              <a:t> dolor sit </a:t>
            </a:r>
            <a:r>
              <a:rPr lang="en-US" sz="1050" dirty="0" err="1">
                <a:solidFill>
                  <a:schemeClr val="accent6">
                    <a:lumMod val="75000"/>
                  </a:schemeClr>
                </a:solidFill>
                <a:latin typeface="Open Sans Light" panose="020B0306030504020204" pitchFamily="34" charset="0"/>
              </a:rPr>
              <a:t>amet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consectetur</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adipiscing</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elit</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Nunc</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bibendum</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eleifend</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tortor</a:t>
            </a:r>
            <a:r>
              <a:rPr lang="en-US" sz="1050" dirty="0">
                <a:solidFill>
                  <a:schemeClr val="accent6">
                    <a:lumMod val="75000"/>
                  </a:schemeClr>
                </a:solidFill>
                <a:latin typeface="Open Sans Light" panose="020B0306030504020204" pitchFamily="34" charset="0"/>
              </a:rPr>
              <a:t>, non </a:t>
            </a:r>
            <a:r>
              <a:rPr lang="en-US" sz="1050" dirty="0" err="1">
                <a:solidFill>
                  <a:schemeClr val="accent6">
                    <a:lumMod val="75000"/>
                  </a:schemeClr>
                </a:solidFill>
                <a:latin typeface="Open Sans Light" panose="020B0306030504020204" pitchFamily="34" charset="0"/>
              </a:rPr>
              <a:t>porta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justo</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gravida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posuere</a:t>
            </a:r>
            <a:r>
              <a:rPr lang="en-US" sz="1050" dirty="0">
                <a:solidFill>
                  <a:schemeClr val="accent6">
                    <a:lumMod val="75000"/>
                  </a:schemeClr>
                </a:solidFill>
                <a:latin typeface="Open Sans Light" panose="020B0306030504020204" pitchFamily="34" charset="0"/>
              </a:rPr>
              <a:t>.</a:t>
            </a:r>
          </a:p>
        </p:txBody>
      </p:sp>
      <p:sp>
        <p:nvSpPr>
          <p:cNvPr id="25" name="TextBox 24"/>
          <p:cNvSpPr txBox="1"/>
          <p:nvPr/>
        </p:nvSpPr>
        <p:spPr>
          <a:xfrm>
            <a:off x="7180263" y="5381625"/>
            <a:ext cx="3259137" cy="369332"/>
          </a:xfrm>
          <a:prstGeom prst="rect">
            <a:avLst/>
          </a:prstGeom>
          <a:noFill/>
        </p:spPr>
        <p:txBody>
          <a:bodyPr>
            <a:spAutoFit/>
          </a:bodyPr>
          <a:lstStyle/>
          <a:p>
            <a:pPr eaLnBrk="1" fontAlgn="auto" hangingPunct="1">
              <a:spcBef>
                <a:spcPts val="0"/>
              </a:spcBef>
              <a:spcAft>
                <a:spcPts val="0"/>
              </a:spcAft>
              <a:defRPr/>
            </a:pPr>
            <a:r>
              <a:rPr lang="en-US" dirty="0"/>
              <a:t>Your text here</a:t>
            </a:r>
          </a:p>
        </p:txBody>
      </p:sp>
      <p:sp>
        <p:nvSpPr>
          <p:cNvPr id="3" name="Freeform 2"/>
          <p:cNvSpPr/>
          <p:nvPr/>
        </p:nvSpPr>
        <p:spPr>
          <a:xfrm>
            <a:off x="2114550" y="1849438"/>
            <a:ext cx="2359025" cy="2062162"/>
          </a:xfrm>
          <a:custGeom>
            <a:avLst/>
            <a:gdLst>
              <a:gd name="connsiteX0" fmla="*/ 0 w 2816965"/>
              <a:gd name="connsiteY0" fmla="*/ 369357 h 2462382"/>
              <a:gd name="connsiteX1" fmla="*/ 1585774 w 2816965"/>
              <a:gd name="connsiteY1" fmla="*/ 369357 h 2462382"/>
              <a:gd name="connsiteX2" fmla="*/ 1585774 w 2816965"/>
              <a:gd name="connsiteY2" fmla="*/ 0 h 2462382"/>
              <a:gd name="connsiteX3" fmla="*/ 2816965 w 2816965"/>
              <a:gd name="connsiteY3" fmla="*/ 1231191 h 2462382"/>
              <a:gd name="connsiteX4" fmla="*/ 1585774 w 2816965"/>
              <a:gd name="connsiteY4" fmla="*/ 2462382 h 2462382"/>
              <a:gd name="connsiteX5" fmla="*/ 1585774 w 2816965"/>
              <a:gd name="connsiteY5" fmla="*/ 2093025 h 2462382"/>
              <a:gd name="connsiteX6" fmla="*/ 0 w 2816965"/>
              <a:gd name="connsiteY6" fmla="*/ 2093025 h 2462382"/>
              <a:gd name="connsiteX7" fmla="*/ 0 w 2816965"/>
              <a:gd name="connsiteY7" fmla="*/ 369357 h 246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6965" h="2462382">
                <a:moveTo>
                  <a:pt x="0" y="369357"/>
                </a:moveTo>
                <a:lnTo>
                  <a:pt x="1585774" y="369357"/>
                </a:lnTo>
                <a:lnTo>
                  <a:pt x="1585774" y="0"/>
                </a:lnTo>
                <a:lnTo>
                  <a:pt x="2816965" y="1231191"/>
                </a:lnTo>
                <a:lnTo>
                  <a:pt x="1585774" y="2462382"/>
                </a:lnTo>
                <a:lnTo>
                  <a:pt x="1585774" y="2093025"/>
                </a:lnTo>
                <a:lnTo>
                  <a:pt x="0" y="2093025"/>
                </a:lnTo>
                <a:lnTo>
                  <a:pt x="0" y="369357"/>
                </a:lnTo>
                <a:close/>
              </a:path>
            </a:pathLst>
          </a:custGeom>
          <a:solidFill>
            <a:schemeClr val="accent5">
              <a:lumMod val="20000"/>
              <a:lumOff val="80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744881" tIns="379517" rIns="759773" bIns="379517" spcCol="1270" anchor="ctr"/>
          <a:lstStyle/>
          <a:p>
            <a:pPr marL="171450" lvl="1" indent="-171450" defTabSz="711200" eaLnBrk="1" fontAlgn="auto" hangingPunct="1">
              <a:spcAft>
                <a:spcPct val="15000"/>
              </a:spcAft>
              <a:buFontTx/>
              <a:buChar char="••"/>
              <a:defRPr/>
            </a:pPr>
            <a:r>
              <a:rPr lang="en-US" sz="1100" dirty="0">
                <a:solidFill>
                  <a:schemeClr val="accent6"/>
                </a:solidFill>
                <a:latin typeface="Open Sans Light" panose="020B0306030504020204" pitchFamily="34" charset="0"/>
              </a:rPr>
              <a:t>Your text here</a:t>
            </a:r>
          </a:p>
          <a:p>
            <a:pPr marL="171450" lvl="1" indent="-171450" defTabSz="711200" eaLnBrk="1" fontAlgn="auto" hangingPunct="1">
              <a:spcAft>
                <a:spcPct val="15000"/>
              </a:spcAft>
              <a:buFontTx/>
              <a:buChar char="••"/>
              <a:defRPr/>
            </a:pPr>
            <a:r>
              <a:rPr lang="en-US" sz="1100" dirty="0">
                <a:solidFill>
                  <a:schemeClr val="accent6"/>
                </a:solidFill>
                <a:latin typeface="Open Sans Light" panose="020B0306030504020204" pitchFamily="34" charset="0"/>
              </a:rPr>
              <a:t>Your text here</a:t>
            </a:r>
          </a:p>
        </p:txBody>
      </p:sp>
      <p:sp>
        <p:nvSpPr>
          <p:cNvPr id="32" name="Freeform 31"/>
          <p:cNvSpPr/>
          <p:nvPr/>
        </p:nvSpPr>
        <p:spPr>
          <a:xfrm>
            <a:off x="1524000" y="2290763"/>
            <a:ext cx="1179513" cy="1179512"/>
          </a:xfrm>
          <a:custGeom>
            <a:avLst/>
            <a:gdLst>
              <a:gd name="connsiteX0" fmla="*/ 0 w 1408482"/>
              <a:gd name="connsiteY0" fmla="*/ 704241 h 1408482"/>
              <a:gd name="connsiteX1" fmla="*/ 704241 w 1408482"/>
              <a:gd name="connsiteY1" fmla="*/ 0 h 1408482"/>
              <a:gd name="connsiteX2" fmla="*/ 1408482 w 1408482"/>
              <a:gd name="connsiteY2" fmla="*/ 704241 h 1408482"/>
              <a:gd name="connsiteX3" fmla="*/ 704241 w 1408482"/>
              <a:gd name="connsiteY3" fmla="*/ 1408482 h 1408482"/>
              <a:gd name="connsiteX4" fmla="*/ 0 w 1408482"/>
              <a:gd name="connsiteY4" fmla="*/ 704241 h 140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482" h="1408482">
                <a:moveTo>
                  <a:pt x="0" y="704241"/>
                </a:moveTo>
                <a:cubicBezTo>
                  <a:pt x="0" y="315299"/>
                  <a:pt x="315299" y="0"/>
                  <a:pt x="704241" y="0"/>
                </a:cubicBezTo>
                <a:cubicBezTo>
                  <a:pt x="1093183" y="0"/>
                  <a:pt x="1408482" y="315299"/>
                  <a:pt x="1408482" y="704241"/>
                </a:cubicBezTo>
                <a:cubicBezTo>
                  <a:pt x="1408482" y="1093183"/>
                  <a:pt x="1093183" y="1408482"/>
                  <a:pt x="704241" y="1408482"/>
                </a:cubicBezTo>
                <a:cubicBezTo>
                  <a:pt x="315299" y="1408482"/>
                  <a:pt x="0" y="1093183"/>
                  <a:pt x="0" y="704241"/>
                </a:cubicBez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47542" tIns="247542" rIns="247542" bIns="247542" spcCol="1270" anchor="ctr"/>
          <a:lstStyle/>
          <a:p>
            <a:pPr algn="ctr" defTabSz="2889250" eaLnBrk="1" fontAlgn="auto" hangingPunct="1">
              <a:lnSpc>
                <a:spcPct val="90000"/>
              </a:lnSpc>
              <a:spcAft>
                <a:spcPct val="35000"/>
              </a:spcAft>
              <a:defRPr/>
            </a:pPr>
            <a:r>
              <a:rPr lang="en-US" sz="6500" dirty="0"/>
              <a:t> </a:t>
            </a:r>
          </a:p>
        </p:txBody>
      </p:sp>
      <p:sp>
        <p:nvSpPr>
          <p:cNvPr id="33" name="Freeform 32"/>
          <p:cNvSpPr/>
          <p:nvPr/>
        </p:nvSpPr>
        <p:spPr>
          <a:xfrm>
            <a:off x="5211763" y="1849438"/>
            <a:ext cx="2359025" cy="2062162"/>
          </a:xfrm>
          <a:custGeom>
            <a:avLst/>
            <a:gdLst>
              <a:gd name="connsiteX0" fmla="*/ 0 w 2816965"/>
              <a:gd name="connsiteY0" fmla="*/ 369357 h 2462382"/>
              <a:gd name="connsiteX1" fmla="*/ 1585774 w 2816965"/>
              <a:gd name="connsiteY1" fmla="*/ 369357 h 2462382"/>
              <a:gd name="connsiteX2" fmla="*/ 1585774 w 2816965"/>
              <a:gd name="connsiteY2" fmla="*/ 0 h 2462382"/>
              <a:gd name="connsiteX3" fmla="*/ 2816965 w 2816965"/>
              <a:gd name="connsiteY3" fmla="*/ 1231191 h 2462382"/>
              <a:gd name="connsiteX4" fmla="*/ 1585774 w 2816965"/>
              <a:gd name="connsiteY4" fmla="*/ 2462382 h 2462382"/>
              <a:gd name="connsiteX5" fmla="*/ 1585774 w 2816965"/>
              <a:gd name="connsiteY5" fmla="*/ 2093025 h 2462382"/>
              <a:gd name="connsiteX6" fmla="*/ 0 w 2816965"/>
              <a:gd name="connsiteY6" fmla="*/ 2093025 h 2462382"/>
              <a:gd name="connsiteX7" fmla="*/ 0 w 2816965"/>
              <a:gd name="connsiteY7" fmla="*/ 369357 h 246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6965" h="2462382">
                <a:moveTo>
                  <a:pt x="0" y="369357"/>
                </a:moveTo>
                <a:lnTo>
                  <a:pt x="1585774" y="369357"/>
                </a:lnTo>
                <a:lnTo>
                  <a:pt x="1585774" y="0"/>
                </a:lnTo>
                <a:lnTo>
                  <a:pt x="2816965" y="1231191"/>
                </a:lnTo>
                <a:lnTo>
                  <a:pt x="1585774" y="2462382"/>
                </a:lnTo>
                <a:lnTo>
                  <a:pt x="1585774" y="2093025"/>
                </a:lnTo>
                <a:lnTo>
                  <a:pt x="0" y="2093025"/>
                </a:lnTo>
                <a:lnTo>
                  <a:pt x="0" y="369357"/>
                </a:lnTo>
                <a:close/>
              </a:path>
            </a:pathLst>
          </a:custGeom>
          <a:solidFill>
            <a:schemeClr val="accent5">
              <a:lumMod val="20000"/>
              <a:lumOff val="80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744881" tIns="379517" rIns="759773" bIns="379517" spcCol="1270" anchor="ctr"/>
          <a:lstStyle/>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p:txBody>
      </p:sp>
      <p:sp>
        <p:nvSpPr>
          <p:cNvPr id="34" name="Freeform 33"/>
          <p:cNvSpPr/>
          <p:nvPr/>
        </p:nvSpPr>
        <p:spPr>
          <a:xfrm>
            <a:off x="4621213" y="2290763"/>
            <a:ext cx="1179512" cy="1179512"/>
          </a:xfrm>
          <a:custGeom>
            <a:avLst/>
            <a:gdLst>
              <a:gd name="connsiteX0" fmla="*/ 0 w 1408482"/>
              <a:gd name="connsiteY0" fmla="*/ 704241 h 1408482"/>
              <a:gd name="connsiteX1" fmla="*/ 704241 w 1408482"/>
              <a:gd name="connsiteY1" fmla="*/ 0 h 1408482"/>
              <a:gd name="connsiteX2" fmla="*/ 1408482 w 1408482"/>
              <a:gd name="connsiteY2" fmla="*/ 704241 h 1408482"/>
              <a:gd name="connsiteX3" fmla="*/ 704241 w 1408482"/>
              <a:gd name="connsiteY3" fmla="*/ 1408482 h 1408482"/>
              <a:gd name="connsiteX4" fmla="*/ 0 w 1408482"/>
              <a:gd name="connsiteY4" fmla="*/ 704241 h 140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482" h="1408482">
                <a:moveTo>
                  <a:pt x="0" y="704241"/>
                </a:moveTo>
                <a:cubicBezTo>
                  <a:pt x="0" y="315299"/>
                  <a:pt x="315299" y="0"/>
                  <a:pt x="704241" y="0"/>
                </a:cubicBezTo>
                <a:cubicBezTo>
                  <a:pt x="1093183" y="0"/>
                  <a:pt x="1408482" y="315299"/>
                  <a:pt x="1408482" y="704241"/>
                </a:cubicBezTo>
                <a:cubicBezTo>
                  <a:pt x="1408482" y="1093183"/>
                  <a:pt x="1093183" y="1408482"/>
                  <a:pt x="704241" y="1408482"/>
                </a:cubicBezTo>
                <a:cubicBezTo>
                  <a:pt x="315299" y="1408482"/>
                  <a:pt x="0" y="1093183"/>
                  <a:pt x="0" y="704241"/>
                </a:cubicBez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47542" tIns="247542" rIns="247542" bIns="247542" spcCol="1270" anchor="ctr"/>
          <a:lstStyle/>
          <a:p>
            <a:pPr algn="ctr" defTabSz="2889250" eaLnBrk="1" fontAlgn="auto" hangingPunct="1">
              <a:lnSpc>
                <a:spcPct val="90000"/>
              </a:lnSpc>
              <a:spcAft>
                <a:spcPct val="35000"/>
              </a:spcAft>
              <a:defRPr/>
            </a:pPr>
            <a:r>
              <a:rPr lang="en-US" sz="6500" dirty="0"/>
              <a:t> </a:t>
            </a:r>
          </a:p>
        </p:txBody>
      </p:sp>
      <p:sp>
        <p:nvSpPr>
          <p:cNvPr id="35" name="Freeform 34"/>
          <p:cNvSpPr/>
          <p:nvPr/>
        </p:nvSpPr>
        <p:spPr>
          <a:xfrm>
            <a:off x="8308975" y="1849438"/>
            <a:ext cx="2359025" cy="2062162"/>
          </a:xfrm>
          <a:custGeom>
            <a:avLst/>
            <a:gdLst>
              <a:gd name="connsiteX0" fmla="*/ 0 w 2816965"/>
              <a:gd name="connsiteY0" fmla="*/ 369357 h 2462382"/>
              <a:gd name="connsiteX1" fmla="*/ 1585774 w 2816965"/>
              <a:gd name="connsiteY1" fmla="*/ 369357 h 2462382"/>
              <a:gd name="connsiteX2" fmla="*/ 1585774 w 2816965"/>
              <a:gd name="connsiteY2" fmla="*/ 0 h 2462382"/>
              <a:gd name="connsiteX3" fmla="*/ 2816965 w 2816965"/>
              <a:gd name="connsiteY3" fmla="*/ 1231191 h 2462382"/>
              <a:gd name="connsiteX4" fmla="*/ 1585774 w 2816965"/>
              <a:gd name="connsiteY4" fmla="*/ 2462382 h 2462382"/>
              <a:gd name="connsiteX5" fmla="*/ 1585774 w 2816965"/>
              <a:gd name="connsiteY5" fmla="*/ 2093025 h 2462382"/>
              <a:gd name="connsiteX6" fmla="*/ 0 w 2816965"/>
              <a:gd name="connsiteY6" fmla="*/ 2093025 h 2462382"/>
              <a:gd name="connsiteX7" fmla="*/ 0 w 2816965"/>
              <a:gd name="connsiteY7" fmla="*/ 369357 h 246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6965" h="2462382">
                <a:moveTo>
                  <a:pt x="0" y="369357"/>
                </a:moveTo>
                <a:lnTo>
                  <a:pt x="1585774" y="369357"/>
                </a:lnTo>
                <a:lnTo>
                  <a:pt x="1585774" y="0"/>
                </a:lnTo>
                <a:lnTo>
                  <a:pt x="2816965" y="1231191"/>
                </a:lnTo>
                <a:lnTo>
                  <a:pt x="1585774" y="2462382"/>
                </a:lnTo>
                <a:lnTo>
                  <a:pt x="1585774" y="2093025"/>
                </a:lnTo>
                <a:lnTo>
                  <a:pt x="0" y="2093025"/>
                </a:lnTo>
                <a:lnTo>
                  <a:pt x="0" y="369357"/>
                </a:lnTo>
                <a:close/>
              </a:path>
            </a:pathLst>
          </a:custGeom>
          <a:solidFill>
            <a:schemeClr val="accent5">
              <a:lumMod val="20000"/>
              <a:lumOff val="80000"/>
            </a:schemeClr>
          </a:solid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744881" tIns="379517" rIns="759773" bIns="379517" spcCol="1270" anchor="ctr"/>
          <a:lstStyle/>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a:p>
            <a:pPr marL="171450" lvl="1" indent="-171450" defTabSz="711200" eaLnBrk="1" fontAlgn="auto" hangingPunct="1">
              <a:lnSpc>
                <a:spcPct val="90000"/>
              </a:lnSpc>
              <a:spcAft>
                <a:spcPct val="15000"/>
              </a:spcAft>
              <a:buFontTx/>
              <a:buChar char="••"/>
              <a:defRPr/>
            </a:pPr>
            <a:r>
              <a:rPr lang="en-US" sz="1100" dirty="0">
                <a:solidFill>
                  <a:schemeClr val="accent6"/>
                </a:solidFill>
                <a:latin typeface="Open Sans Light" panose="020B0306030504020204" pitchFamily="34" charset="0"/>
              </a:rPr>
              <a:t>Your text here</a:t>
            </a:r>
          </a:p>
        </p:txBody>
      </p:sp>
      <p:sp>
        <p:nvSpPr>
          <p:cNvPr id="36" name="Freeform 35"/>
          <p:cNvSpPr/>
          <p:nvPr/>
        </p:nvSpPr>
        <p:spPr>
          <a:xfrm>
            <a:off x="7718425" y="2290763"/>
            <a:ext cx="1179513" cy="1179512"/>
          </a:xfrm>
          <a:custGeom>
            <a:avLst/>
            <a:gdLst>
              <a:gd name="connsiteX0" fmla="*/ 0 w 1408482"/>
              <a:gd name="connsiteY0" fmla="*/ 704241 h 1408482"/>
              <a:gd name="connsiteX1" fmla="*/ 704241 w 1408482"/>
              <a:gd name="connsiteY1" fmla="*/ 0 h 1408482"/>
              <a:gd name="connsiteX2" fmla="*/ 1408482 w 1408482"/>
              <a:gd name="connsiteY2" fmla="*/ 704241 h 1408482"/>
              <a:gd name="connsiteX3" fmla="*/ 704241 w 1408482"/>
              <a:gd name="connsiteY3" fmla="*/ 1408482 h 1408482"/>
              <a:gd name="connsiteX4" fmla="*/ 0 w 1408482"/>
              <a:gd name="connsiteY4" fmla="*/ 704241 h 140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482" h="1408482">
                <a:moveTo>
                  <a:pt x="0" y="704241"/>
                </a:moveTo>
                <a:cubicBezTo>
                  <a:pt x="0" y="315299"/>
                  <a:pt x="315299" y="0"/>
                  <a:pt x="704241" y="0"/>
                </a:cubicBezTo>
                <a:cubicBezTo>
                  <a:pt x="1093183" y="0"/>
                  <a:pt x="1408482" y="315299"/>
                  <a:pt x="1408482" y="704241"/>
                </a:cubicBezTo>
                <a:cubicBezTo>
                  <a:pt x="1408482" y="1093183"/>
                  <a:pt x="1093183" y="1408482"/>
                  <a:pt x="704241" y="1408482"/>
                </a:cubicBezTo>
                <a:cubicBezTo>
                  <a:pt x="315299" y="1408482"/>
                  <a:pt x="0" y="1093183"/>
                  <a:pt x="0" y="704241"/>
                </a:cubicBez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47542" tIns="247542" rIns="247542" bIns="247542" spcCol="1270" anchor="ctr"/>
          <a:lstStyle/>
          <a:p>
            <a:pPr algn="ctr" defTabSz="2889250" eaLnBrk="1" fontAlgn="auto" hangingPunct="1">
              <a:lnSpc>
                <a:spcPct val="90000"/>
              </a:lnSpc>
              <a:spcAft>
                <a:spcPct val="35000"/>
              </a:spcAft>
              <a:defRPr/>
            </a:pPr>
            <a:r>
              <a:rPr lang="en-US" sz="6500" dirty="0"/>
              <a:t> </a:t>
            </a:r>
          </a:p>
        </p:txBody>
      </p:sp>
      <p:sp>
        <p:nvSpPr>
          <p:cNvPr id="4" name="Text Placeholder 3">
            <a:extLst>
              <a:ext uri="{FF2B5EF4-FFF2-40B4-BE49-F238E27FC236}">
                <a16:creationId xmlns:a16="http://schemas.microsoft.com/office/drawing/2014/main" id="{88983369-7933-4A50-8D4A-F9DD2E359E80}"/>
              </a:ext>
            </a:extLst>
          </p:cNvPr>
          <p:cNvSpPr>
            <a:spLocks noGrp="1"/>
          </p:cNvSpPr>
          <p:nvPr>
            <p:ph type="body" sz="quarter" idx="10"/>
          </p:nvPr>
        </p:nvSpPr>
        <p:spPr/>
        <p:txBody>
          <a:bodyPr/>
          <a:lstStyle/>
          <a:p>
            <a:r>
              <a:rPr lang="en-US" dirty="0"/>
              <a:t>About us</a:t>
            </a:r>
          </a:p>
          <a:p>
            <a:endParaRPr lang="en-US" dirty="0"/>
          </a:p>
          <a:p>
            <a:endParaRPr lang="en-US" dirty="0"/>
          </a:p>
        </p:txBody>
      </p:sp>
      <p:sp>
        <p:nvSpPr>
          <p:cNvPr id="2" name="Title 1">
            <a:extLst>
              <a:ext uri="{FF2B5EF4-FFF2-40B4-BE49-F238E27FC236}">
                <a16:creationId xmlns:a16="http://schemas.microsoft.com/office/drawing/2014/main" id="{A87BE5B2-B196-4B48-A3E5-2292B3FB4458}"/>
              </a:ext>
            </a:extLst>
          </p:cNvPr>
          <p:cNvSpPr>
            <a:spLocks noGrp="1"/>
          </p:cNvSpPr>
          <p:nvPr>
            <p:ph type="title"/>
          </p:nvPr>
        </p:nvSpPr>
        <p:spPr/>
        <p:txBody>
          <a:bodyPr/>
          <a:lstStyle/>
          <a:p>
            <a:r>
              <a:rPr lang="en-US" dirty="0"/>
              <a:t>Infographic</a:t>
            </a:r>
            <a:br>
              <a:rPr lang="en-US" dirty="0"/>
            </a:br>
            <a:endParaRPr lang="en-US" dirty="0"/>
          </a:p>
        </p:txBody>
      </p:sp>
      <p:pic>
        <p:nvPicPr>
          <p:cNvPr id="39" name="Graphic 38">
            <a:extLst>
              <a:ext uri="{FF2B5EF4-FFF2-40B4-BE49-F238E27FC236}">
                <a16:creationId xmlns:a16="http://schemas.microsoft.com/office/drawing/2014/main" id="{E69FC935-DFA6-474C-BCCF-4CFE315FA5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3389" y="2584143"/>
            <a:ext cx="602321" cy="602321"/>
          </a:xfrm>
          <a:prstGeom prst="rect">
            <a:avLst/>
          </a:prstGeom>
        </p:spPr>
      </p:pic>
      <p:pic>
        <p:nvPicPr>
          <p:cNvPr id="7" name="Graphic 6">
            <a:extLst>
              <a:ext uri="{FF2B5EF4-FFF2-40B4-BE49-F238E27FC236}">
                <a16:creationId xmlns:a16="http://schemas.microsoft.com/office/drawing/2014/main" id="{780F6595-17F6-4536-92AA-E6E3263670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40229" y="2498348"/>
            <a:ext cx="738450" cy="738450"/>
          </a:xfrm>
          <a:prstGeom prst="rect">
            <a:avLst/>
          </a:prstGeom>
        </p:spPr>
      </p:pic>
      <p:pic>
        <p:nvPicPr>
          <p:cNvPr id="9" name="Graphic 8">
            <a:extLst>
              <a:ext uri="{FF2B5EF4-FFF2-40B4-BE49-F238E27FC236}">
                <a16:creationId xmlns:a16="http://schemas.microsoft.com/office/drawing/2014/main" id="{6CCE5E48-0A75-44A6-A7A9-C6EF22ECF3F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2389" y="2563626"/>
            <a:ext cx="673172" cy="673172"/>
          </a:xfrm>
          <a:prstGeom prst="rect">
            <a:avLst/>
          </a:prstGeom>
        </p:spPr>
      </p:pic>
      <p:sp>
        <p:nvSpPr>
          <p:cNvPr id="38" name="Rectangle: Rounded Corners 4">
            <a:extLst>
              <a:ext uri="{FF2B5EF4-FFF2-40B4-BE49-F238E27FC236}">
                <a16:creationId xmlns:a16="http://schemas.microsoft.com/office/drawing/2014/main" id="{1DEC1100-643B-4229-A458-E52794D55993}"/>
              </a:ext>
            </a:extLst>
          </p:cNvPr>
          <p:cNvSpPr/>
          <p:nvPr/>
        </p:nvSpPr>
        <p:spPr>
          <a:xfrm>
            <a:off x="1893564" y="4394200"/>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4">
            <a:extLst>
              <a:ext uri="{FF2B5EF4-FFF2-40B4-BE49-F238E27FC236}">
                <a16:creationId xmlns:a16="http://schemas.microsoft.com/office/drawing/2014/main" id="{DD7568FA-49D0-42B9-B59D-6D407DA89882}"/>
              </a:ext>
            </a:extLst>
          </p:cNvPr>
          <p:cNvSpPr/>
          <p:nvPr/>
        </p:nvSpPr>
        <p:spPr>
          <a:xfrm>
            <a:off x="1903836" y="5404785"/>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
            <a:extLst>
              <a:ext uri="{FF2B5EF4-FFF2-40B4-BE49-F238E27FC236}">
                <a16:creationId xmlns:a16="http://schemas.microsoft.com/office/drawing/2014/main" id="{7FEEEC7B-8EBF-4DE0-98E6-B95CB6C52833}"/>
              </a:ext>
            </a:extLst>
          </p:cNvPr>
          <p:cNvSpPr/>
          <p:nvPr/>
        </p:nvSpPr>
        <p:spPr>
          <a:xfrm>
            <a:off x="6247274" y="4397613"/>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
            <a:extLst>
              <a:ext uri="{FF2B5EF4-FFF2-40B4-BE49-F238E27FC236}">
                <a16:creationId xmlns:a16="http://schemas.microsoft.com/office/drawing/2014/main" id="{71B3D28D-A384-45D3-AD9F-4F84547ECFC5}"/>
              </a:ext>
            </a:extLst>
          </p:cNvPr>
          <p:cNvSpPr/>
          <p:nvPr/>
        </p:nvSpPr>
        <p:spPr>
          <a:xfrm>
            <a:off x="6257546" y="5405377"/>
            <a:ext cx="731747" cy="731838"/>
          </a:xfrm>
          <a:custGeom>
            <a:avLst/>
            <a:gdLst>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376935 h 668419"/>
              <a:gd name="connsiteX8" fmla="*/ 0 w 668419"/>
              <a:gd name="connsiteY8" fmla="*/ 291484 h 668419"/>
              <a:gd name="connsiteX0" fmla="*/ 0 w 668419"/>
              <a:gd name="connsiteY0" fmla="*/ 291484 h 668419"/>
              <a:gd name="connsiteX1" fmla="*/ 291484 w 668419"/>
              <a:gd name="connsiteY1" fmla="*/ 0 h 668419"/>
              <a:gd name="connsiteX2" fmla="*/ 376935 w 668419"/>
              <a:gd name="connsiteY2" fmla="*/ 0 h 668419"/>
              <a:gd name="connsiteX3" fmla="*/ 668419 w 668419"/>
              <a:gd name="connsiteY3" fmla="*/ 291484 h 668419"/>
              <a:gd name="connsiteX4" fmla="*/ 668419 w 668419"/>
              <a:gd name="connsiteY4" fmla="*/ 376935 h 668419"/>
              <a:gd name="connsiteX5" fmla="*/ 376935 w 668419"/>
              <a:gd name="connsiteY5" fmla="*/ 668419 h 668419"/>
              <a:gd name="connsiteX6" fmla="*/ 291484 w 668419"/>
              <a:gd name="connsiteY6" fmla="*/ 668419 h 668419"/>
              <a:gd name="connsiteX7" fmla="*/ 0 w 668419"/>
              <a:gd name="connsiteY7" fmla="*/ 291484 h 668419"/>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291484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18019 w 668419"/>
              <a:gd name="connsiteY6" fmla="*/ 668419 h 668502"/>
              <a:gd name="connsiteX7" fmla="*/ 0 w 668419"/>
              <a:gd name="connsiteY7" fmla="*/ 291484 h 668502"/>
              <a:gd name="connsiteX0" fmla="*/ 16164 w 684583"/>
              <a:gd name="connsiteY0" fmla="*/ 291484 h 668502"/>
              <a:gd name="connsiteX1" fmla="*/ 307648 w 684583"/>
              <a:gd name="connsiteY1" fmla="*/ 0 h 668502"/>
              <a:gd name="connsiteX2" fmla="*/ 393099 w 684583"/>
              <a:gd name="connsiteY2" fmla="*/ 0 h 668502"/>
              <a:gd name="connsiteX3" fmla="*/ 684583 w 684583"/>
              <a:gd name="connsiteY3" fmla="*/ 291484 h 668502"/>
              <a:gd name="connsiteX4" fmla="*/ 684583 w 684583"/>
              <a:gd name="connsiteY4" fmla="*/ 376935 h 668502"/>
              <a:gd name="connsiteX5" fmla="*/ 393099 w 684583"/>
              <a:gd name="connsiteY5" fmla="*/ 668419 h 668502"/>
              <a:gd name="connsiteX6" fmla="*/ 0 w 684583"/>
              <a:gd name="connsiteY6" fmla="*/ 668419 h 668502"/>
              <a:gd name="connsiteX7" fmla="*/ 16164 w 684583"/>
              <a:gd name="connsiteY7" fmla="*/ 291484 h 668502"/>
              <a:gd name="connsiteX0" fmla="*/ 7618 w 676037"/>
              <a:gd name="connsiteY0" fmla="*/ 291484 h 668502"/>
              <a:gd name="connsiteX1" fmla="*/ 299102 w 676037"/>
              <a:gd name="connsiteY1" fmla="*/ 0 h 668502"/>
              <a:gd name="connsiteX2" fmla="*/ 384553 w 676037"/>
              <a:gd name="connsiteY2" fmla="*/ 0 h 668502"/>
              <a:gd name="connsiteX3" fmla="*/ 676037 w 676037"/>
              <a:gd name="connsiteY3" fmla="*/ 291484 h 668502"/>
              <a:gd name="connsiteX4" fmla="*/ 676037 w 676037"/>
              <a:gd name="connsiteY4" fmla="*/ 376935 h 668502"/>
              <a:gd name="connsiteX5" fmla="*/ 384553 w 676037"/>
              <a:gd name="connsiteY5" fmla="*/ 668419 h 668502"/>
              <a:gd name="connsiteX6" fmla="*/ 0 w 676037"/>
              <a:gd name="connsiteY6" fmla="*/ 668419 h 668502"/>
              <a:gd name="connsiteX7" fmla="*/ 7618 w 676037"/>
              <a:gd name="connsiteY7" fmla="*/ 291484 h 668502"/>
              <a:gd name="connsiteX0" fmla="*/ 0 w 668419"/>
              <a:gd name="connsiteY0" fmla="*/ 291484 h 668502"/>
              <a:gd name="connsiteX1" fmla="*/ 291484 w 668419"/>
              <a:gd name="connsiteY1" fmla="*/ 0 h 668502"/>
              <a:gd name="connsiteX2" fmla="*/ 376935 w 668419"/>
              <a:gd name="connsiteY2" fmla="*/ 0 h 668502"/>
              <a:gd name="connsiteX3" fmla="*/ 668419 w 668419"/>
              <a:gd name="connsiteY3" fmla="*/ 291484 h 668502"/>
              <a:gd name="connsiteX4" fmla="*/ 668419 w 668419"/>
              <a:gd name="connsiteY4" fmla="*/ 376935 h 668502"/>
              <a:gd name="connsiteX5" fmla="*/ 376935 w 668419"/>
              <a:gd name="connsiteY5" fmla="*/ 668419 h 668502"/>
              <a:gd name="connsiteX6" fmla="*/ 927 w 668419"/>
              <a:gd name="connsiteY6" fmla="*/ 668419 h 668502"/>
              <a:gd name="connsiteX7" fmla="*/ 0 w 668419"/>
              <a:gd name="connsiteY7" fmla="*/ 291484 h 66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419" h="668502">
                <a:moveTo>
                  <a:pt x="0" y="291484"/>
                </a:moveTo>
                <a:cubicBezTo>
                  <a:pt x="0" y="130502"/>
                  <a:pt x="130502" y="0"/>
                  <a:pt x="291484" y="0"/>
                </a:cubicBezTo>
                <a:lnTo>
                  <a:pt x="376935" y="0"/>
                </a:lnTo>
                <a:cubicBezTo>
                  <a:pt x="537917" y="0"/>
                  <a:pt x="668419" y="130502"/>
                  <a:pt x="668419" y="291484"/>
                </a:cubicBezTo>
                <a:lnTo>
                  <a:pt x="668419" y="376935"/>
                </a:lnTo>
                <a:cubicBezTo>
                  <a:pt x="668419" y="537917"/>
                  <a:pt x="537917" y="668419"/>
                  <a:pt x="376935" y="668419"/>
                </a:cubicBezTo>
                <a:lnTo>
                  <a:pt x="927" y="668419"/>
                </a:lnTo>
                <a:cubicBezTo>
                  <a:pt x="6472" y="673964"/>
                  <a:pt x="0" y="402887"/>
                  <a:pt x="0" y="29148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A12EE0C1-379C-464A-AF13-4CA8048C92A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64216" y="4566208"/>
            <a:ext cx="394647" cy="394647"/>
          </a:xfrm>
          <a:prstGeom prst="rect">
            <a:avLst/>
          </a:prstGeom>
        </p:spPr>
      </p:pic>
      <p:pic>
        <p:nvPicPr>
          <p:cNvPr id="29" name="Graphic 28">
            <a:extLst>
              <a:ext uri="{FF2B5EF4-FFF2-40B4-BE49-F238E27FC236}">
                <a16:creationId xmlns:a16="http://schemas.microsoft.com/office/drawing/2014/main" id="{35D2CA5C-ECD7-4A0C-BBDA-2F759F21A80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40228" y="5541639"/>
            <a:ext cx="418635" cy="418635"/>
          </a:xfrm>
          <a:prstGeom prst="rect">
            <a:avLst/>
          </a:prstGeom>
        </p:spPr>
      </p:pic>
      <p:pic>
        <p:nvPicPr>
          <p:cNvPr id="31" name="Graphic 30">
            <a:extLst>
              <a:ext uri="{FF2B5EF4-FFF2-40B4-BE49-F238E27FC236}">
                <a16:creationId xmlns:a16="http://schemas.microsoft.com/office/drawing/2014/main" id="{5CB8C030-CF57-4507-8674-EFCF047A0A9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1454" y="4582215"/>
            <a:ext cx="378640" cy="378640"/>
          </a:xfrm>
          <a:prstGeom prst="rect">
            <a:avLst/>
          </a:prstGeom>
        </p:spPr>
      </p:pic>
      <p:pic>
        <p:nvPicPr>
          <p:cNvPr id="41" name="Graphic 40">
            <a:extLst>
              <a:ext uri="{FF2B5EF4-FFF2-40B4-BE49-F238E27FC236}">
                <a16:creationId xmlns:a16="http://schemas.microsoft.com/office/drawing/2014/main" id="{673ED642-3C5C-4624-91EF-0F1C5B9D5A4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11454" y="5541639"/>
            <a:ext cx="420017" cy="420017"/>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ardrop 30">
            <a:extLst>
              <a:ext uri="{FF2B5EF4-FFF2-40B4-BE49-F238E27FC236}">
                <a16:creationId xmlns:a16="http://schemas.microsoft.com/office/drawing/2014/main" id="{2A2F8C86-F198-473E-BF61-63ACB6729BE1}"/>
              </a:ext>
            </a:extLst>
          </p:cNvPr>
          <p:cNvSpPr/>
          <p:nvPr/>
        </p:nvSpPr>
        <p:spPr>
          <a:xfrm>
            <a:off x="3827595" y="3774068"/>
            <a:ext cx="1958002" cy="1958002"/>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ardrop 16">
            <a:extLst>
              <a:ext uri="{FF2B5EF4-FFF2-40B4-BE49-F238E27FC236}">
                <a16:creationId xmlns:a16="http://schemas.microsoft.com/office/drawing/2014/main" id="{08DB3BD6-0333-4C2F-868E-293B14A4708F}"/>
              </a:ext>
            </a:extLst>
          </p:cNvPr>
          <p:cNvSpPr/>
          <p:nvPr/>
        </p:nvSpPr>
        <p:spPr>
          <a:xfrm rot="5400000">
            <a:off x="3836506" y="1758549"/>
            <a:ext cx="1958002" cy="19580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178BD2-A6A3-4D07-A1EB-27818B2465AB}"/>
              </a:ext>
            </a:extLst>
          </p:cNvPr>
          <p:cNvSpPr/>
          <p:nvPr/>
        </p:nvSpPr>
        <p:spPr>
          <a:xfrm>
            <a:off x="7337048" y="2334142"/>
            <a:ext cx="2401154" cy="12909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Rectangle 8">
            <a:extLst>
              <a:ext uri="{FF2B5EF4-FFF2-40B4-BE49-F238E27FC236}">
                <a16:creationId xmlns:a16="http://schemas.microsoft.com/office/drawing/2014/main" id="{DD82F274-DF84-479E-8271-093FE63D3C1A}"/>
              </a:ext>
            </a:extLst>
          </p:cNvPr>
          <p:cNvSpPr/>
          <p:nvPr/>
        </p:nvSpPr>
        <p:spPr>
          <a:xfrm>
            <a:off x="2168712" y="4160396"/>
            <a:ext cx="2323697" cy="12909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p:cNvSpPr txBox="1"/>
          <p:nvPr/>
        </p:nvSpPr>
        <p:spPr>
          <a:xfrm>
            <a:off x="3888644" y="1963054"/>
            <a:ext cx="1843088" cy="1568450"/>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S</a:t>
            </a:r>
          </a:p>
        </p:txBody>
      </p:sp>
      <p:sp>
        <p:nvSpPr>
          <p:cNvPr id="15" name="TextBox 14"/>
          <p:cNvSpPr txBox="1"/>
          <p:nvPr/>
        </p:nvSpPr>
        <p:spPr>
          <a:xfrm>
            <a:off x="3909681" y="3921056"/>
            <a:ext cx="1841500" cy="1570038"/>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O</a:t>
            </a:r>
          </a:p>
        </p:txBody>
      </p:sp>
      <p:sp>
        <p:nvSpPr>
          <p:cNvPr id="18" name="Rectangle 17"/>
          <p:cNvSpPr/>
          <p:nvPr/>
        </p:nvSpPr>
        <p:spPr>
          <a:xfrm>
            <a:off x="1205583" y="2635745"/>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19" name="TextBox 18"/>
          <p:cNvSpPr txBox="1"/>
          <p:nvPr/>
        </p:nvSpPr>
        <p:spPr>
          <a:xfrm>
            <a:off x="1205583" y="2302370"/>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0" name="TextBox 19"/>
          <p:cNvSpPr txBox="1"/>
          <p:nvPr/>
        </p:nvSpPr>
        <p:spPr>
          <a:xfrm>
            <a:off x="666044" y="2145892"/>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1"/>
                </a:solidFill>
                <a:latin typeface="Open Sans" panose="020B0606030504020204" pitchFamily="34" charset="0"/>
              </a:rPr>
              <a:t>1</a:t>
            </a:r>
          </a:p>
        </p:txBody>
      </p:sp>
      <p:sp>
        <p:nvSpPr>
          <p:cNvPr id="21" name="Rectangle 20">
            <a:extLst>
              <a:ext uri="{FF2B5EF4-FFF2-40B4-BE49-F238E27FC236}">
                <a16:creationId xmlns:a16="http://schemas.microsoft.com/office/drawing/2014/main" id="{8B35BA49-9586-4BC8-B182-FD476B5E27C0}"/>
              </a:ext>
            </a:extLst>
          </p:cNvPr>
          <p:cNvSpPr/>
          <p:nvPr/>
        </p:nvSpPr>
        <p:spPr>
          <a:xfrm>
            <a:off x="1205583" y="4506964"/>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25" name="TextBox 24">
            <a:extLst>
              <a:ext uri="{FF2B5EF4-FFF2-40B4-BE49-F238E27FC236}">
                <a16:creationId xmlns:a16="http://schemas.microsoft.com/office/drawing/2014/main" id="{0CE634AF-D2E8-4BE5-B78A-6295EE1F542F}"/>
              </a:ext>
            </a:extLst>
          </p:cNvPr>
          <p:cNvSpPr txBox="1"/>
          <p:nvPr/>
        </p:nvSpPr>
        <p:spPr>
          <a:xfrm>
            <a:off x="1205583" y="4173589"/>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29" name="TextBox 28">
            <a:extLst>
              <a:ext uri="{FF2B5EF4-FFF2-40B4-BE49-F238E27FC236}">
                <a16:creationId xmlns:a16="http://schemas.microsoft.com/office/drawing/2014/main" id="{115A45CA-D676-4C5F-A9E5-1460A8B3D369}"/>
              </a:ext>
            </a:extLst>
          </p:cNvPr>
          <p:cNvSpPr txBox="1"/>
          <p:nvPr/>
        </p:nvSpPr>
        <p:spPr>
          <a:xfrm>
            <a:off x="688001" y="4017111"/>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5"/>
                </a:solidFill>
                <a:latin typeface="Open Sans" panose="020B0606030504020204" pitchFamily="34" charset="0"/>
              </a:rPr>
              <a:t>2</a:t>
            </a:r>
          </a:p>
        </p:txBody>
      </p:sp>
      <p:sp>
        <p:nvSpPr>
          <p:cNvPr id="35" name="Rectangle 34">
            <a:extLst>
              <a:ext uri="{FF2B5EF4-FFF2-40B4-BE49-F238E27FC236}">
                <a16:creationId xmlns:a16="http://schemas.microsoft.com/office/drawing/2014/main" id="{2E70B7B9-20FF-4381-87F6-D10C262806F0}"/>
              </a:ext>
            </a:extLst>
          </p:cNvPr>
          <p:cNvSpPr/>
          <p:nvPr/>
        </p:nvSpPr>
        <p:spPr>
          <a:xfrm>
            <a:off x="8620260" y="2496403"/>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36" name="TextBox 35">
            <a:extLst>
              <a:ext uri="{FF2B5EF4-FFF2-40B4-BE49-F238E27FC236}">
                <a16:creationId xmlns:a16="http://schemas.microsoft.com/office/drawing/2014/main" id="{93353F97-5151-4F8B-821A-71946AE884C3}"/>
              </a:ext>
            </a:extLst>
          </p:cNvPr>
          <p:cNvSpPr txBox="1"/>
          <p:nvPr/>
        </p:nvSpPr>
        <p:spPr>
          <a:xfrm>
            <a:off x="8620260" y="2163028"/>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37" name="TextBox 36">
            <a:extLst>
              <a:ext uri="{FF2B5EF4-FFF2-40B4-BE49-F238E27FC236}">
                <a16:creationId xmlns:a16="http://schemas.microsoft.com/office/drawing/2014/main" id="{27C903E6-6EA4-4B4A-9F7A-D5506AE9CD00}"/>
              </a:ext>
            </a:extLst>
          </p:cNvPr>
          <p:cNvSpPr txBox="1"/>
          <p:nvPr/>
        </p:nvSpPr>
        <p:spPr>
          <a:xfrm>
            <a:off x="8102678" y="2006550"/>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2"/>
                </a:solidFill>
                <a:latin typeface="Open Sans" panose="020B0606030504020204" pitchFamily="34" charset="0"/>
              </a:rPr>
              <a:t>3</a:t>
            </a:r>
          </a:p>
        </p:txBody>
      </p:sp>
      <p:sp>
        <p:nvSpPr>
          <p:cNvPr id="38" name="Rectangle 37">
            <a:extLst>
              <a:ext uri="{FF2B5EF4-FFF2-40B4-BE49-F238E27FC236}">
                <a16:creationId xmlns:a16="http://schemas.microsoft.com/office/drawing/2014/main" id="{1404457A-F228-4D37-9AB4-258BD5E3ED22}"/>
              </a:ext>
            </a:extLst>
          </p:cNvPr>
          <p:cNvSpPr/>
          <p:nvPr/>
        </p:nvSpPr>
        <p:spPr>
          <a:xfrm>
            <a:off x="8620260" y="4510751"/>
            <a:ext cx="2601912" cy="1076449"/>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39" name="TextBox 38">
            <a:extLst>
              <a:ext uri="{FF2B5EF4-FFF2-40B4-BE49-F238E27FC236}">
                <a16:creationId xmlns:a16="http://schemas.microsoft.com/office/drawing/2014/main" id="{F2D52880-5C12-4EB0-84BB-6D8444519CC0}"/>
              </a:ext>
            </a:extLst>
          </p:cNvPr>
          <p:cNvSpPr txBox="1"/>
          <p:nvPr/>
        </p:nvSpPr>
        <p:spPr>
          <a:xfrm>
            <a:off x="8628938" y="4177376"/>
            <a:ext cx="2894012" cy="369332"/>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Your text here</a:t>
            </a:r>
          </a:p>
        </p:txBody>
      </p:sp>
      <p:sp>
        <p:nvSpPr>
          <p:cNvPr id="40" name="TextBox 39">
            <a:extLst>
              <a:ext uri="{FF2B5EF4-FFF2-40B4-BE49-F238E27FC236}">
                <a16:creationId xmlns:a16="http://schemas.microsoft.com/office/drawing/2014/main" id="{E64B2D71-E209-47FD-9CDF-DC36D1E46114}"/>
              </a:ext>
            </a:extLst>
          </p:cNvPr>
          <p:cNvSpPr txBox="1"/>
          <p:nvPr/>
        </p:nvSpPr>
        <p:spPr>
          <a:xfrm>
            <a:off x="8102678" y="4097133"/>
            <a:ext cx="660514" cy="646331"/>
          </a:xfrm>
          <a:prstGeom prst="rect">
            <a:avLst/>
          </a:prstGeom>
          <a:noFill/>
        </p:spPr>
        <p:txBody>
          <a:bodyPr wrap="square">
            <a:spAutoFit/>
          </a:bodyPr>
          <a:lstStyle/>
          <a:p>
            <a:pPr algn="ctr" eaLnBrk="1" fontAlgn="auto" hangingPunct="1">
              <a:spcBef>
                <a:spcPts val="0"/>
              </a:spcBef>
              <a:spcAft>
                <a:spcPts val="0"/>
              </a:spcAft>
              <a:defRPr/>
            </a:pPr>
            <a:r>
              <a:rPr lang="en-US" sz="3600" b="1" dirty="0">
                <a:solidFill>
                  <a:schemeClr val="accent6"/>
                </a:solidFill>
                <a:latin typeface="Open Sans" panose="020B0606030504020204" pitchFamily="34" charset="0"/>
              </a:rPr>
              <a:t>4</a:t>
            </a:r>
          </a:p>
        </p:txBody>
      </p:sp>
      <p:sp>
        <p:nvSpPr>
          <p:cNvPr id="3" name="Text Placeholder 2">
            <a:extLst>
              <a:ext uri="{FF2B5EF4-FFF2-40B4-BE49-F238E27FC236}">
                <a16:creationId xmlns:a16="http://schemas.microsoft.com/office/drawing/2014/main" id="{D0CFA9C6-7057-4436-930E-577E5C829697}"/>
              </a:ext>
            </a:extLst>
          </p:cNvPr>
          <p:cNvSpPr>
            <a:spLocks noGrp="1"/>
          </p:cNvSpPr>
          <p:nvPr>
            <p:ph type="body" sz="quarter" idx="10"/>
          </p:nvPr>
        </p:nvSpPr>
        <p:spPr/>
        <p:txBody>
          <a:bodyPr/>
          <a:lstStyle/>
          <a:p>
            <a:r>
              <a:rPr lang="en-US" dirty="0"/>
              <a:t>About us</a:t>
            </a:r>
          </a:p>
          <a:p>
            <a:endParaRPr lang="en-US" dirty="0"/>
          </a:p>
        </p:txBody>
      </p:sp>
      <p:sp>
        <p:nvSpPr>
          <p:cNvPr id="2" name="Title 1">
            <a:extLst>
              <a:ext uri="{FF2B5EF4-FFF2-40B4-BE49-F238E27FC236}">
                <a16:creationId xmlns:a16="http://schemas.microsoft.com/office/drawing/2014/main" id="{199A07C3-CC00-4733-8D56-26915ED4885B}"/>
              </a:ext>
            </a:extLst>
          </p:cNvPr>
          <p:cNvSpPr>
            <a:spLocks noGrp="1"/>
          </p:cNvSpPr>
          <p:nvPr>
            <p:ph type="title"/>
          </p:nvPr>
        </p:nvSpPr>
        <p:spPr/>
        <p:txBody>
          <a:bodyPr/>
          <a:lstStyle/>
          <a:p>
            <a:r>
              <a:rPr lang="en-US" dirty="0"/>
              <a:t>Infographic</a:t>
            </a:r>
            <a:br>
              <a:rPr lang="en-US" dirty="0"/>
            </a:br>
            <a:endParaRPr lang="en-US" dirty="0"/>
          </a:p>
        </p:txBody>
      </p:sp>
      <p:sp>
        <p:nvSpPr>
          <p:cNvPr id="30" name="Teardrop 29">
            <a:extLst>
              <a:ext uri="{FF2B5EF4-FFF2-40B4-BE49-F238E27FC236}">
                <a16:creationId xmlns:a16="http://schemas.microsoft.com/office/drawing/2014/main" id="{6E87918E-A861-4BED-A49E-9B6E995A9DDD}"/>
              </a:ext>
            </a:extLst>
          </p:cNvPr>
          <p:cNvSpPr/>
          <p:nvPr/>
        </p:nvSpPr>
        <p:spPr>
          <a:xfrm rot="5400000" flipV="1">
            <a:off x="5859680" y="1754192"/>
            <a:ext cx="1958002" cy="1958002"/>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913316" y="2004402"/>
            <a:ext cx="1843087" cy="1568450"/>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W</a:t>
            </a:r>
          </a:p>
        </p:txBody>
      </p:sp>
      <p:sp>
        <p:nvSpPr>
          <p:cNvPr id="32" name="Teardrop 31">
            <a:extLst>
              <a:ext uri="{FF2B5EF4-FFF2-40B4-BE49-F238E27FC236}">
                <a16:creationId xmlns:a16="http://schemas.microsoft.com/office/drawing/2014/main" id="{ADE3941D-B5C4-49E8-95AE-EDDF255CB826}"/>
              </a:ext>
            </a:extLst>
          </p:cNvPr>
          <p:cNvSpPr/>
          <p:nvPr/>
        </p:nvSpPr>
        <p:spPr>
          <a:xfrm rot="10800000" flipV="1">
            <a:off x="5855858" y="3786934"/>
            <a:ext cx="1958002" cy="1958002"/>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919282" y="3900444"/>
            <a:ext cx="1843087" cy="1570038"/>
          </a:xfrm>
          <a:prstGeom prst="rect">
            <a:avLst/>
          </a:prstGeom>
          <a:noFill/>
        </p:spPr>
        <p:txBody>
          <a:bodyPr>
            <a:spAutoFit/>
          </a:bodyPr>
          <a:lstStyle/>
          <a:p>
            <a:pPr algn="ctr" eaLnBrk="1" fontAlgn="auto" hangingPunct="1">
              <a:spcBef>
                <a:spcPts val="0"/>
              </a:spcBef>
              <a:spcAft>
                <a:spcPts val="0"/>
              </a:spcAft>
              <a:defRPr/>
            </a:pPr>
            <a:r>
              <a:rPr lang="en-US" sz="9598" b="1" dirty="0">
                <a:solidFill>
                  <a:schemeClr val="bg1"/>
                </a:solidFill>
                <a:latin typeface="Open Sans Semibold"/>
              </a:rPr>
              <a:t>T</a:t>
            </a: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a:grpSpLocks/>
          </p:cNvGrpSpPr>
          <p:nvPr/>
        </p:nvGrpSpPr>
        <p:grpSpPr bwMode="auto">
          <a:xfrm>
            <a:off x="-1588" y="3633788"/>
            <a:ext cx="12192001" cy="3065462"/>
            <a:chOff x="1" y="3496539"/>
            <a:chExt cx="9143999" cy="2300171"/>
          </a:xfrm>
        </p:grpSpPr>
        <p:grpSp>
          <p:nvGrpSpPr>
            <p:cNvPr id="44055" name="Group 61"/>
            <p:cNvGrpSpPr>
              <a:grpSpLocks/>
            </p:cNvGrpSpPr>
            <p:nvPr/>
          </p:nvGrpSpPr>
          <p:grpSpPr bwMode="auto">
            <a:xfrm>
              <a:off x="1" y="4920644"/>
              <a:ext cx="1641122" cy="876065"/>
              <a:chOff x="1706563" y="4518025"/>
              <a:chExt cx="2605088" cy="1390650"/>
            </a:xfrm>
          </p:grpSpPr>
          <p:sp>
            <p:nvSpPr>
              <p:cNvPr id="90" name="Freeform 89"/>
              <p:cNvSpPr>
                <a:spLocks/>
              </p:cNvSpPr>
              <p:nvPr/>
            </p:nvSpPr>
            <p:spPr bwMode="auto">
              <a:xfrm>
                <a:off x="1706563" y="4518894"/>
                <a:ext cx="1302195" cy="1389782"/>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1">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91" name="Freeform 90"/>
              <p:cNvSpPr>
                <a:spLocks/>
              </p:cNvSpPr>
              <p:nvPr/>
            </p:nvSpPr>
            <p:spPr bwMode="auto">
              <a:xfrm>
                <a:off x="3008758" y="4518894"/>
                <a:ext cx="1302195" cy="1389782"/>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1"/>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6" name="Group 62"/>
            <p:cNvGrpSpPr>
              <a:grpSpLocks/>
            </p:cNvGrpSpPr>
            <p:nvPr/>
          </p:nvGrpSpPr>
          <p:grpSpPr bwMode="auto">
            <a:xfrm>
              <a:off x="830062" y="4202591"/>
              <a:ext cx="1644122" cy="1594118"/>
              <a:chOff x="3024188" y="3378200"/>
              <a:chExt cx="2609851" cy="2530475"/>
            </a:xfrm>
          </p:grpSpPr>
          <p:sp>
            <p:nvSpPr>
              <p:cNvPr id="88" name="Freeform 87"/>
              <p:cNvSpPr>
                <a:spLocks/>
              </p:cNvSpPr>
              <p:nvPr/>
            </p:nvSpPr>
            <p:spPr bwMode="auto">
              <a:xfrm>
                <a:off x="3023878" y="3378705"/>
                <a:ext cx="1305975" cy="2529971"/>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2">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9" name="Freeform 88"/>
              <p:cNvSpPr>
                <a:spLocks/>
              </p:cNvSpPr>
              <p:nvPr/>
            </p:nvSpPr>
            <p:spPr bwMode="auto">
              <a:xfrm>
                <a:off x="4329853" y="3378705"/>
                <a:ext cx="1304084" cy="2529971"/>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2"/>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7" name="Group 63"/>
            <p:cNvGrpSpPr>
              <a:grpSpLocks/>
            </p:cNvGrpSpPr>
            <p:nvPr/>
          </p:nvGrpSpPr>
          <p:grpSpPr bwMode="auto">
            <a:xfrm>
              <a:off x="1658123" y="3496539"/>
              <a:ext cx="1641122" cy="2300170"/>
              <a:chOff x="4338638" y="2257425"/>
              <a:chExt cx="2605088" cy="3651250"/>
            </a:xfrm>
          </p:grpSpPr>
          <p:sp>
            <p:nvSpPr>
              <p:cNvPr id="86" name="Freeform 85"/>
              <p:cNvSpPr>
                <a:spLocks/>
              </p:cNvSpPr>
              <p:nvPr/>
            </p:nvSpPr>
            <p:spPr bwMode="auto">
              <a:xfrm>
                <a:off x="4339302" y="2257425"/>
                <a:ext cx="1302195" cy="3651251"/>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3">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7" name="Freeform 86"/>
              <p:cNvSpPr>
                <a:spLocks/>
              </p:cNvSpPr>
              <p:nvPr/>
            </p:nvSpPr>
            <p:spPr bwMode="auto">
              <a:xfrm>
                <a:off x="5641497" y="2257425"/>
                <a:ext cx="1302193" cy="3651251"/>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3"/>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8" name="Group 64"/>
            <p:cNvGrpSpPr>
              <a:grpSpLocks/>
            </p:cNvGrpSpPr>
            <p:nvPr/>
          </p:nvGrpSpPr>
          <p:grpSpPr bwMode="auto">
            <a:xfrm>
              <a:off x="2491185" y="4560618"/>
              <a:ext cx="1641122" cy="1236091"/>
              <a:chOff x="5661026" y="3946525"/>
              <a:chExt cx="2605088" cy="1962150"/>
            </a:xfrm>
          </p:grpSpPr>
          <p:sp>
            <p:nvSpPr>
              <p:cNvPr id="84" name="Freeform 11"/>
              <p:cNvSpPr>
                <a:spLocks/>
              </p:cNvSpPr>
              <p:nvPr/>
            </p:nvSpPr>
            <p:spPr bwMode="auto">
              <a:xfrm>
                <a:off x="5660397" y="3945963"/>
                <a:ext cx="1302193" cy="1962715"/>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4">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5" name="Freeform 12"/>
              <p:cNvSpPr>
                <a:spLocks/>
              </p:cNvSpPr>
              <p:nvPr/>
            </p:nvSpPr>
            <p:spPr bwMode="auto">
              <a:xfrm>
                <a:off x="6962591" y="3945963"/>
                <a:ext cx="1304084" cy="1962715"/>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4"/>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59" name="Group 65"/>
            <p:cNvGrpSpPr>
              <a:grpSpLocks/>
            </p:cNvGrpSpPr>
            <p:nvPr/>
          </p:nvGrpSpPr>
          <p:grpSpPr bwMode="auto">
            <a:xfrm>
              <a:off x="3316246" y="3922571"/>
              <a:ext cx="1644122" cy="1874138"/>
              <a:chOff x="6970713" y="2933700"/>
              <a:chExt cx="2609851" cy="2974975"/>
            </a:xfrm>
          </p:grpSpPr>
          <p:sp>
            <p:nvSpPr>
              <p:cNvPr id="82" name="Freeform 13"/>
              <p:cNvSpPr>
                <a:spLocks/>
              </p:cNvSpPr>
              <p:nvPr/>
            </p:nvSpPr>
            <p:spPr bwMode="auto">
              <a:xfrm>
                <a:off x="8276125" y="2934353"/>
                <a:ext cx="1304084" cy="297432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accent5"/>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3" name="Freeform 14"/>
              <p:cNvSpPr>
                <a:spLocks/>
              </p:cNvSpPr>
              <p:nvPr/>
            </p:nvSpPr>
            <p:spPr bwMode="auto">
              <a:xfrm>
                <a:off x="6970150" y="2934353"/>
                <a:ext cx="1305975" cy="297432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accent5">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0" name="Group 66"/>
            <p:cNvGrpSpPr>
              <a:grpSpLocks/>
            </p:cNvGrpSpPr>
            <p:nvPr/>
          </p:nvGrpSpPr>
          <p:grpSpPr bwMode="auto">
            <a:xfrm>
              <a:off x="4149308" y="5353677"/>
              <a:ext cx="1641122" cy="443033"/>
              <a:chOff x="8293101" y="5205412"/>
              <a:chExt cx="2605088" cy="703264"/>
            </a:xfrm>
          </p:grpSpPr>
          <p:sp>
            <p:nvSpPr>
              <p:cNvPr id="80" name="Freeform 15"/>
              <p:cNvSpPr>
                <a:spLocks/>
              </p:cNvSpPr>
              <p:nvPr/>
            </p:nvSpPr>
            <p:spPr bwMode="auto">
              <a:xfrm>
                <a:off x="8293134" y="5205275"/>
                <a:ext cx="1302195" cy="703401"/>
              </a:xfrm>
              <a:custGeom>
                <a:avLst/>
                <a:gdLst>
                  <a:gd name="T0" fmla="*/ 333 w 347"/>
                  <a:gd name="T1" fmla="*/ 14 h 187"/>
                  <a:gd name="T2" fmla="*/ 0 w 347"/>
                  <a:gd name="T3" fmla="*/ 187 h 187"/>
                  <a:gd name="T4" fmla="*/ 347 w 347"/>
                  <a:gd name="T5" fmla="*/ 187 h 187"/>
                  <a:gd name="T6" fmla="*/ 347 w 347"/>
                  <a:gd name="T7" fmla="*/ 0 h 187"/>
                  <a:gd name="T8" fmla="*/ 333 w 347"/>
                  <a:gd name="T9" fmla="*/ 14 h 187"/>
                </a:gdLst>
                <a:ahLst/>
                <a:cxnLst>
                  <a:cxn ang="0">
                    <a:pos x="T0" y="T1"/>
                  </a:cxn>
                  <a:cxn ang="0">
                    <a:pos x="T2" y="T3"/>
                  </a:cxn>
                  <a:cxn ang="0">
                    <a:pos x="T4" y="T5"/>
                  </a:cxn>
                  <a:cxn ang="0">
                    <a:pos x="T6" y="T7"/>
                  </a:cxn>
                  <a:cxn ang="0">
                    <a:pos x="T8" y="T9"/>
                  </a:cxn>
                </a:cxnLst>
                <a:rect l="0" t="0" r="r" b="b"/>
                <a:pathLst>
                  <a:path w="347" h="187">
                    <a:moveTo>
                      <a:pt x="333" y="14"/>
                    </a:moveTo>
                    <a:cubicBezTo>
                      <a:pt x="242" y="144"/>
                      <a:pt x="0" y="187"/>
                      <a:pt x="0" y="187"/>
                    </a:cubicBezTo>
                    <a:cubicBezTo>
                      <a:pt x="347" y="187"/>
                      <a:pt x="347" y="187"/>
                      <a:pt x="347" y="187"/>
                    </a:cubicBezTo>
                    <a:cubicBezTo>
                      <a:pt x="347" y="0"/>
                      <a:pt x="347" y="0"/>
                      <a:pt x="347" y="0"/>
                    </a:cubicBezTo>
                    <a:cubicBezTo>
                      <a:pt x="344" y="0"/>
                      <a:pt x="338" y="6"/>
                      <a:pt x="333" y="14"/>
                    </a:cubicBezTo>
                    <a:close/>
                  </a:path>
                </a:pathLst>
              </a:custGeom>
              <a:solidFill>
                <a:schemeClr val="accent6">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81" name="Freeform 16"/>
              <p:cNvSpPr>
                <a:spLocks/>
              </p:cNvSpPr>
              <p:nvPr/>
            </p:nvSpPr>
            <p:spPr bwMode="auto">
              <a:xfrm>
                <a:off x="9595329" y="5205275"/>
                <a:ext cx="1302193" cy="703401"/>
              </a:xfrm>
              <a:custGeom>
                <a:avLst/>
                <a:gdLst>
                  <a:gd name="T0" fmla="*/ 14 w 347"/>
                  <a:gd name="T1" fmla="*/ 14 h 187"/>
                  <a:gd name="T2" fmla="*/ 0 w 347"/>
                  <a:gd name="T3" fmla="*/ 0 h 187"/>
                  <a:gd name="T4" fmla="*/ 0 w 347"/>
                  <a:gd name="T5" fmla="*/ 187 h 187"/>
                  <a:gd name="T6" fmla="*/ 347 w 347"/>
                  <a:gd name="T7" fmla="*/ 187 h 187"/>
                  <a:gd name="T8" fmla="*/ 14 w 347"/>
                  <a:gd name="T9" fmla="*/ 14 h 187"/>
                </a:gdLst>
                <a:ahLst/>
                <a:cxnLst>
                  <a:cxn ang="0">
                    <a:pos x="T0" y="T1"/>
                  </a:cxn>
                  <a:cxn ang="0">
                    <a:pos x="T2" y="T3"/>
                  </a:cxn>
                  <a:cxn ang="0">
                    <a:pos x="T4" y="T5"/>
                  </a:cxn>
                  <a:cxn ang="0">
                    <a:pos x="T6" y="T7"/>
                  </a:cxn>
                  <a:cxn ang="0">
                    <a:pos x="T8" y="T9"/>
                  </a:cxn>
                </a:cxnLst>
                <a:rect l="0" t="0" r="r" b="b"/>
                <a:pathLst>
                  <a:path w="347" h="187">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chemeClr val="accent6"/>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1" name="Group 67"/>
            <p:cNvGrpSpPr>
              <a:grpSpLocks/>
            </p:cNvGrpSpPr>
            <p:nvPr/>
          </p:nvGrpSpPr>
          <p:grpSpPr bwMode="auto">
            <a:xfrm>
              <a:off x="5011694" y="4920644"/>
              <a:ext cx="1641122" cy="876065"/>
              <a:chOff x="1706563" y="4518025"/>
              <a:chExt cx="2605088" cy="1390650"/>
            </a:xfrm>
          </p:grpSpPr>
          <p:sp>
            <p:nvSpPr>
              <p:cNvPr id="78" name="Freeform 5"/>
              <p:cNvSpPr>
                <a:spLocks/>
              </p:cNvSpPr>
              <p:nvPr/>
            </p:nvSpPr>
            <p:spPr bwMode="auto">
              <a:xfrm>
                <a:off x="1706002" y="4518894"/>
                <a:ext cx="1304084" cy="1389782"/>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1">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9" name="Freeform 6"/>
              <p:cNvSpPr>
                <a:spLocks/>
              </p:cNvSpPr>
              <p:nvPr/>
            </p:nvSpPr>
            <p:spPr bwMode="auto">
              <a:xfrm>
                <a:off x="3010086" y="4518894"/>
                <a:ext cx="1302195" cy="1389782"/>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1"/>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2" name="Group 68"/>
            <p:cNvGrpSpPr>
              <a:grpSpLocks/>
            </p:cNvGrpSpPr>
            <p:nvPr/>
          </p:nvGrpSpPr>
          <p:grpSpPr bwMode="auto">
            <a:xfrm>
              <a:off x="5841756" y="3496539"/>
              <a:ext cx="1641122" cy="2300170"/>
              <a:chOff x="4338638" y="2257425"/>
              <a:chExt cx="2605088" cy="3651250"/>
            </a:xfrm>
          </p:grpSpPr>
          <p:sp>
            <p:nvSpPr>
              <p:cNvPr id="76" name="Freeform 9"/>
              <p:cNvSpPr>
                <a:spLocks/>
              </p:cNvSpPr>
              <p:nvPr/>
            </p:nvSpPr>
            <p:spPr bwMode="auto">
              <a:xfrm>
                <a:off x="4337767" y="2257425"/>
                <a:ext cx="1304084" cy="3651251"/>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4">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7" name="Freeform 10"/>
              <p:cNvSpPr>
                <a:spLocks/>
              </p:cNvSpPr>
              <p:nvPr/>
            </p:nvSpPr>
            <p:spPr bwMode="auto">
              <a:xfrm>
                <a:off x="5641850" y="2257425"/>
                <a:ext cx="1302193" cy="3651251"/>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4">
                  <a:lumMod val="60000"/>
                  <a:lumOff val="40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3" name="Group 69"/>
            <p:cNvGrpSpPr>
              <a:grpSpLocks/>
            </p:cNvGrpSpPr>
            <p:nvPr/>
          </p:nvGrpSpPr>
          <p:grpSpPr bwMode="auto">
            <a:xfrm>
              <a:off x="6674818" y="4560618"/>
              <a:ext cx="1641122" cy="1236091"/>
              <a:chOff x="5661026" y="3946525"/>
              <a:chExt cx="2605088" cy="1962150"/>
            </a:xfrm>
          </p:grpSpPr>
          <p:sp>
            <p:nvSpPr>
              <p:cNvPr id="74" name="Freeform 11"/>
              <p:cNvSpPr>
                <a:spLocks/>
              </p:cNvSpPr>
              <p:nvPr/>
            </p:nvSpPr>
            <p:spPr bwMode="auto">
              <a:xfrm>
                <a:off x="5660750" y="3945963"/>
                <a:ext cx="1302193" cy="1962715"/>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3">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5" name="Freeform 12"/>
              <p:cNvSpPr>
                <a:spLocks/>
              </p:cNvSpPr>
              <p:nvPr/>
            </p:nvSpPr>
            <p:spPr bwMode="auto">
              <a:xfrm>
                <a:off x="6962943" y="3945963"/>
                <a:ext cx="1304084" cy="1962715"/>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3">
                  <a:lumMod val="60000"/>
                  <a:lumOff val="40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nvGrpSpPr>
            <p:cNvPr id="44064" name="Group 70"/>
            <p:cNvGrpSpPr>
              <a:grpSpLocks/>
            </p:cNvGrpSpPr>
            <p:nvPr/>
          </p:nvGrpSpPr>
          <p:grpSpPr bwMode="auto">
            <a:xfrm>
              <a:off x="7499878" y="3922571"/>
              <a:ext cx="1644122" cy="1874138"/>
              <a:chOff x="6970713" y="2933700"/>
              <a:chExt cx="2609851" cy="2974975"/>
            </a:xfrm>
          </p:grpSpPr>
          <p:sp>
            <p:nvSpPr>
              <p:cNvPr id="72" name="Freeform 13"/>
              <p:cNvSpPr>
                <a:spLocks/>
              </p:cNvSpPr>
              <p:nvPr/>
            </p:nvSpPr>
            <p:spPr bwMode="auto">
              <a:xfrm>
                <a:off x="8276480" y="2934353"/>
                <a:ext cx="1304084" cy="297432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accent2"/>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sp>
            <p:nvSpPr>
              <p:cNvPr id="73" name="Freeform 14"/>
              <p:cNvSpPr>
                <a:spLocks/>
              </p:cNvSpPr>
              <p:nvPr/>
            </p:nvSpPr>
            <p:spPr bwMode="auto">
              <a:xfrm>
                <a:off x="6970505" y="2934353"/>
                <a:ext cx="1305975" cy="297432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accent2">
                  <a:lumMod val="75000"/>
                  <a:alpha val="75000"/>
                </a:schemeClr>
              </a:solidFill>
              <a:ln>
                <a:noFill/>
              </a:ln>
            </p:spPr>
            <p:txBody>
              <a:bodyPr lIns="68562" tIns="34281" rIns="68562" bIns="34281"/>
              <a:lstStyle/>
              <a:p>
                <a:pPr eaLnBrk="1" fontAlgn="auto" hangingPunct="1">
                  <a:spcBef>
                    <a:spcPts val="0"/>
                  </a:spcBef>
                  <a:spcAft>
                    <a:spcPts val="0"/>
                  </a:spcAft>
                  <a:defRPr/>
                </a:pPr>
                <a:endParaRPr lang="id-ID" sz="1350">
                  <a:latin typeface="+mn-lt"/>
                </a:endParaRPr>
              </a:p>
            </p:txBody>
          </p:sp>
        </p:grpSp>
      </p:grpSp>
      <p:sp>
        <p:nvSpPr>
          <p:cNvPr id="92" name="Rectangle 91"/>
          <p:cNvSpPr/>
          <p:nvPr/>
        </p:nvSpPr>
        <p:spPr>
          <a:xfrm>
            <a:off x="1933575" y="4237329"/>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70%</a:t>
            </a:r>
          </a:p>
        </p:txBody>
      </p:sp>
      <p:sp>
        <p:nvSpPr>
          <p:cNvPr id="93" name="Rectangle 92"/>
          <p:cNvSpPr/>
          <p:nvPr/>
        </p:nvSpPr>
        <p:spPr>
          <a:xfrm>
            <a:off x="838200" y="5193863"/>
            <a:ext cx="577850" cy="338554"/>
          </a:xfrm>
          <a:prstGeom prst="rect">
            <a:avLst/>
          </a:prstGeom>
        </p:spPr>
        <p:txBody>
          <a:bodyPr>
            <a:spAutoFit/>
          </a:bodyPr>
          <a:lstStyle/>
          <a:p>
            <a:pPr algn="ctr">
              <a:defRPr/>
            </a:pPr>
            <a:r>
              <a:rPr lang="en-US" sz="1600" cap="all" dirty="0">
                <a:solidFill>
                  <a:schemeClr val="tx2"/>
                </a:solidFill>
                <a:latin typeface="Open Sans Light" panose="020B0306030504020204" pitchFamily="34" charset="0"/>
              </a:rPr>
              <a:t>40%</a:t>
            </a:r>
          </a:p>
        </p:txBody>
      </p:sp>
      <p:sp>
        <p:nvSpPr>
          <p:cNvPr id="94" name="Rectangle 93"/>
          <p:cNvSpPr/>
          <p:nvPr/>
        </p:nvSpPr>
        <p:spPr>
          <a:xfrm>
            <a:off x="3027363" y="3295234"/>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90%</a:t>
            </a:r>
          </a:p>
        </p:txBody>
      </p:sp>
      <p:sp>
        <p:nvSpPr>
          <p:cNvPr id="95" name="Rectangle 94"/>
          <p:cNvSpPr/>
          <p:nvPr/>
        </p:nvSpPr>
        <p:spPr>
          <a:xfrm>
            <a:off x="4138613" y="4647198"/>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50%</a:t>
            </a:r>
          </a:p>
        </p:txBody>
      </p:sp>
      <p:sp>
        <p:nvSpPr>
          <p:cNvPr id="96" name="Rectangle 95"/>
          <p:cNvSpPr/>
          <p:nvPr/>
        </p:nvSpPr>
        <p:spPr>
          <a:xfrm>
            <a:off x="5241925" y="3825637"/>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80%</a:t>
            </a:r>
          </a:p>
        </p:txBody>
      </p:sp>
      <p:sp>
        <p:nvSpPr>
          <p:cNvPr id="97" name="Rectangle 96"/>
          <p:cNvSpPr/>
          <p:nvPr/>
        </p:nvSpPr>
        <p:spPr>
          <a:xfrm>
            <a:off x="6357938" y="5751185"/>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20%</a:t>
            </a:r>
          </a:p>
        </p:txBody>
      </p:sp>
      <p:sp>
        <p:nvSpPr>
          <p:cNvPr id="98" name="Rectangle 97"/>
          <p:cNvSpPr/>
          <p:nvPr/>
        </p:nvSpPr>
        <p:spPr>
          <a:xfrm>
            <a:off x="7489825" y="5184404"/>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40%</a:t>
            </a:r>
          </a:p>
        </p:txBody>
      </p:sp>
      <p:sp>
        <p:nvSpPr>
          <p:cNvPr id="99" name="Rectangle 98"/>
          <p:cNvSpPr/>
          <p:nvPr/>
        </p:nvSpPr>
        <p:spPr>
          <a:xfrm>
            <a:off x="8604251" y="3289101"/>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90%</a:t>
            </a:r>
          </a:p>
        </p:txBody>
      </p:sp>
      <p:sp>
        <p:nvSpPr>
          <p:cNvPr id="100" name="Rectangle 99"/>
          <p:cNvSpPr/>
          <p:nvPr/>
        </p:nvSpPr>
        <p:spPr>
          <a:xfrm>
            <a:off x="9709164" y="4647198"/>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50%</a:t>
            </a:r>
          </a:p>
        </p:txBody>
      </p:sp>
      <p:sp>
        <p:nvSpPr>
          <p:cNvPr id="101" name="Rectangle 100"/>
          <p:cNvSpPr/>
          <p:nvPr/>
        </p:nvSpPr>
        <p:spPr>
          <a:xfrm>
            <a:off x="10806113" y="3825637"/>
            <a:ext cx="577850" cy="338554"/>
          </a:xfrm>
          <a:prstGeom prst="rect">
            <a:avLst/>
          </a:prstGeom>
        </p:spPr>
        <p:txBody>
          <a:bodyPr>
            <a:spAutoFit/>
          </a:bodyPr>
          <a:lstStyle/>
          <a:p>
            <a:pPr algn="ctr" eaLnBrk="1" fontAlgn="auto" hangingPunct="1">
              <a:spcBef>
                <a:spcPts val="0"/>
              </a:spcBef>
              <a:spcAft>
                <a:spcPts val="0"/>
              </a:spcAft>
              <a:defRPr/>
            </a:pPr>
            <a:r>
              <a:rPr lang="en-US" sz="1600" cap="all" dirty="0">
                <a:solidFill>
                  <a:schemeClr val="tx2"/>
                </a:solidFill>
                <a:latin typeface="Open Sans Light" panose="020B0306030504020204" pitchFamily="34" charset="0"/>
              </a:rPr>
              <a:t>80%</a:t>
            </a:r>
          </a:p>
        </p:txBody>
      </p:sp>
      <p:sp>
        <p:nvSpPr>
          <p:cNvPr id="102" name="Rectangle 101"/>
          <p:cNvSpPr/>
          <p:nvPr/>
        </p:nvSpPr>
        <p:spPr>
          <a:xfrm>
            <a:off x="2511425" y="2147836"/>
            <a:ext cx="3246438" cy="822533"/>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103" name="TextBox 102"/>
          <p:cNvSpPr txBox="1"/>
          <p:nvPr/>
        </p:nvSpPr>
        <p:spPr>
          <a:xfrm>
            <a:off x="2511425" y="1812874"/>
            <a:ext cx="3246438" cy="369332"/>
          </a:xfrm>
          <a:prstGeom prst="rect">
            <a:avLst/>
          </a:prstGeom>
          <a:noFill/>
        </p:spPr>
        <p:txBody>
          <a:bodyPr>
            <a:spAutoFit/>
          </a:bodyPr>
          <a:lstStyle/>
          <a:p>
            <a:pPr>
              <a:defRPr/>
            </a:pPr>
            <a:r>
              <a:rPr lang="en-US" dirty="0">
                <a:solidFill>
                  <a:schemeClr val="tx2"/>
                </a:solidFill>
                <a:latin typeface="Open Sans" panose="020B0606030504020204" pitchFamily="34" charset="0"/>
              </a:rPr>
              <a:t>Your text here</a:t>
            </a:r>
          </a:p>
        </p:txBody>
      </p:sp>
      <p:sp>
        <p:nvSpPr>
          <p:cNvPr id="104" name="Oval 103"/>
          <p:cNvSpPr/>
          <p:nvPr/>
        </p:nvSpPr>
        <p:spPr>
          <a:xfrm>
            <a:off x="1585913" y="1812874"/>
            <a:ext cx="731837" cy="7318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106" name="Rectangle 105"/>
          <p:cNvSpPr/>
          <p:nvPr/>
        </p:nvSpPr>
        <p:spPr>
          <a:xfrm>
            <a:off x="7302500" y="2147836"/>
            <a:ext cx="3244850" cy="822533"/>
          </a:xfrm>
          <a:prstGeom prst="rect">
            <a:avLst/>
          </a:prstGeom>
        </p:spPr>
        <p:txBody>
          <a:bodyPr>
            <a:spAutoFit/>
          </a:bodyPr>
          <a:lstStyle/>
          <a:p>
            <a:pPr eaLnBrk="1" fontAlgn="auto" hangingPunct="1">
              <a:lnSpc>
                <a:spcPct val="150000"/>
              </a:lnSpc>
              <a:spcBef>
                <a:spcPts val="0"/>
              </a:spcBef>
              <a:spcAft>
                <a:spcPts val="0"/>
              </a:spcAft>
              <a:defRPr/>
            </a:pPr>
            <a:r>
              <a:rPr lang="en-US" sz="1100" dirty="0" err="1">
                <a:latin typeface="Open Sans Light" panose="020B0306030504020204" pitchFamily="34" charset="0"/>
              </a:rPr>
              <a:t>Lorem</a:t>
            </a:r>
            <a:r>
              <a:rPr lang="en-US" sz="1100" dirty="0">
                <a:latin typeface="Open Sans Light" panose="020B0306030504020204" pitchFamily="34" charset="0"/>
              </a:rPr>
              <a:t> </a:t>
            </a:r>
            <a:r>
              <a:rPr lang="en-US" sz="1100" dirty="0" err="1">
                <a:latin typeface="Open Sans Light" panose="020B0306030504020204" pitchFamily="34" charset="0"/>
              </a:rPr>
              <a:t>ipsum</a:t>
            </a:r>
            <a:r>
              <a:rPr lang="en-US" sz="1100" dirty="0">
                <a:latin typeface="Open Sans Light" panose="020B0306030504020204" pitchFamily="34" charset="0"/>
              </a:rPr>
              <a:t> dolor sit </a:t>
            </a:r>
            <a:r>
              <a:rPr lang="en-US" sz="1100" dirty="0" err="1">
                <a:latin typeface="Open Sans Light" panose="020B0306030504020204" pitchFamily="34" charset="0"/>
              </a:rPr>
              <a:t>amet</a:t>
            </a:r>
            <a:r>
              <a:rPr lang="en-US" sz="1100" dirty="0">
                <a:latin typeface="Open Sans Light" panose="020B0306030504020204" pitchFamily="34" charset="0"/>
              </a:rPr>
              <a:t>, </a:t>
            </a:r>
            <a:r>
              <a:rPr lang="en-US" sz="1100" dirty="0" err="1">
                <a:latin typeface="Open Sans Light" panose="020B0306030504020204" pitchFamily="34" charset="0"/>
              </a:rPr>
              <a:t>consectetur</a:t>
            </a:r>
            <a:r>
              <a:rPr lang="en-US" sz="1100" dirty="0">
                <a:latin typeface="Open Sans Light" panose="020B0306030504020204" pitchFamily="34" charset="0"/>
              </a:rPr>
              <a:t> </a:t>
            </a:r>
            <a:r>
              <a:rPr lang="en-US" sz="1100" dirty="0" err="1">
                <a:latin typeface="Open Sans Light" panose="020B0306030504020204" pitchFamily="34" charset="0"/>
              </a:rPr>
              <a:t>adipiscing</a:t>
            </a:r>
            <a:r>
              <a:rPr lang="en-US" sz="1100" dirty="0">
                <a:latin typeface="Open Sans Light" panose="020B0306030504020204" pitchFamily="34" charset="0"/>
              </a:rPr>
              <a:t> </a:t>
            </a:r>
            <a:r>
              <a:rPr lang="en-US" sz="1100" dirty="0" err="1">
                <a:latin typeface="Open Sans Light" panose="020B0306030504020204" pitchFamily="34" charset="0"/>
              </a:rPr>
              <a:t>elit</a:t>
            </a:r>
            <a:r>
              <a:rPr lang="en-US" sz="1100" dirty="0">
                <a:latin typeface="Open Sans Light" panose="020B0306030504020204" pitchFamily="34" charset="0"/>
              </a:rPr>
              <a:t>. </a:t>
            </a:r>
            <a:r>
              <a:rPr lang="en-US" sz="1100" dirty="0" err="1">
                <a:latin typeface="Open Sans Light" panose="020B0306030504020204" pitchFamily="34" charset="0"/>
              </a:rPr>
              <a:t>Nunc</a:t>
            </a:r>
            <a:r>
              <a:rPr lang="en-US" sz="1100" dirty="0">
                <a:latin typeface="Open Sans Light" panose="020B0306030504020204" pitchFamily="34" charset="0"/>
              </a:rPr>
              <a:t> </a:t>
            </a:r>
            <a:r>
              <a:rPr lang="en-US" sz="1100" dirty="0" err="1">
                <a:latin typeface="Open Sans Light" panose="020B0306030504020204" pitchFamily="34" charset="0"/>
              </a:rPr>
              <a:t>bibendum</a:t>
            </a:r>
            <a:r>
              <a:rPr lang="en-US" sz="1100" dirty="0">
                <a:latin typeface="Open Sans Light" panose="020B0306030504020204" pitchFamily="34" charset="0"/>
              </a:rPr>
              <a:t> </a:t>
            </a:r>
            <a:r>
              <a:rPr lang="en-US" sz="1100" dirty="0" err="1">
                <a:latin typeface="Open Sans Light" panose="020B0306030504020204" pitchFamily="34" charset="0"/>
              </a:rPr>
              <a:t>eleifend</a:t>
            </a:r>
            <a:r>
              <a:rPr lang="en-US" sz="1100" dirty="0">
                <a:latin typeface="Open Sans Light" panose="020B0306030504020204" pitchFamily="34" charset="0"/>
              </a:rPr>
              <a:t> </a:t>
            </a:r>
            <a:r>
              <a:rPr lang="en-US" sz="1100" dirty="0" err="1">
                <a:latin typeface="Open Sans Light" panose="020B0306030504020204" pitchFamily="34" charset="0"/>
              </a:rPr>
              <a:t>tortor</a:t>
            </a:r>
            <a:r>
              <a:rPr lang="en-US" sz="1100" dirty="0">
                <a:latin typeface="Open Sans Light" panose="020B0306030504020204" pitchFamily="34" charset="0"/>
              </a:rPr>
              <a:t>, non </a:t>
            </a:r>
            <a:r>
              <a:rPr lang="en-US" sz="1100" dirty="0" err="1">
                <a:latin typeface="Open Sans Light" panose="020B0306030504020204" pitchFamily="34" charset="0"/>
              </a:rPr>
              <a:t>porta</a:t>
            </a:r>
            <a:r>
              <a:rPr lang="en-US" sz="1100" dirty="0">
                <a:latin typeface="Open Sans Light" panose="020B0306030504020204" pitchFamily="34" charset="0"/>
              </a:rPr>
              <a:t> </a:t>
            </a:r>
            <a:r>
              <a:rPr lang="en-US" sz="1100" dirty="0" err="1">
                <a:latin typeface="Open Sans Light" panose="020B0306030504020204" pitchFamily="34" charset="0"/>
              </a:rPr>
              <a:t>justo</a:t>
            </a:r>
            <a:r>
              <a:rPr lang="en-US" sz="1100" dirty="0">
                <a:latin typeface="Open Sans Light" panose="020B0306030504020204" pitchFamily="34" charset="0"/>
              </a:rPr>
              <a:t> </a:t>
            </a:r>
            <a:r>
              <a:rPr lang="en-US" sz="1100" dirty="0" err="1">
                <a:latin typeface="Open Sans Light" panose="020B0306030504020204" pitchFamily="34" charset="0"/>
              </a:rPr>
              <a:t>gravida</a:t>
            </a:r>
            <a:r>
              <a:rPr lang="en-US" sz="1100" dirty="0">
                <a:latin typeface="Open Sans Light" panose="020B0306030504020204" pitchFamily="34" charset="0"/>
              </a:rPr>
              <a:t> </a:t>
            </a:r>
            <a:r>
              <a:rPr lang="en-US" sz="1100" dirty="0" err="1">
                <a:latin typeface="Open Sans Light" panose="020B0306030504020204" pitchFamily="34" charset="0"/>
              </a:rPr>
              <a:t>posuere</a:t>
            </a:r>
            <a:r>
              <a:rPr lang="en-US" sz="1100" dirty="0">
                <a:latin typeface="Open Sans Light" panose="020B0306030504020204" pitchFamily="34" charset="0"/>
              </a:rPr>
              <a:t>.</a:t>
            </a:r>
          </a:p>
        </p:txBody>
      </p:sp>
      <p:sp>
        <p:nvSpPr>
          <p:cNvPr id="107" name="TextBox 106"/>
          <p:cNvSpPr txBox="1"/>
          <p:nvPr/>
        </p:nvSpPr>
        <p:spPr>
          <a:xfrm>
            <a:off x="7302500" y="1812874"/>
            <a:ext cx="3244850" cy="369332"/>
          </a:xfrm>
          <a:prstGeom prst="rect">
            <a:avLst/>
          </a:prstGeom>
          <a:noFill/>
        </p:spPr>
        <p:txBody>
          <a:bodyPr>
            <a:spAutoFit/>
          </a:bodyPr>
          <a:lstStyle/>
          <a:p>
            <a:pPr>
              <a:defRPr/>
            </a:pPr>
            <a:r>
              <a:rPr lang="en-US" dirty="0">
                <a:solidFill>
                  <a:schemeClr val="tx2"/>
                </a:solidFill>
                <a:latin typeface="Open Sans" panose="020B0606030504020204" pitchFamily="34" charset="0"/>
              </a:rPr>
              <a:t>Your text here</a:t>
            </a:r>
          </a:p>
        </p:txBody>
      </p:sp>
      <p:sp>
        <p:nvSpPr>
          <p:cNvPr id="108" name="Oval 107"/>
          <p:cNvSpPr/>
          <p:nvPr/>
        </p:nvSpPr>
        <p:spPr>
          <a:xfrm>
            <a:off x="6376988" y="1812874"/>
            <a:ext cx="731837" cy="7318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dirty="0"/>
          </a:p>
        </p:txBody>
      </p:sp>
      <p:sp>
        <p:nvSpPr>
          <p:cNvPr id="6" name="Text Placeholder 5">
            <a:extLst>
              <a:ext uri="{FF2B5EF4-FFF2-40B4-BE49-F238E27FC236}">
                <a16:creationId xmlns:a16="http://schemas.microsoft.com/office/drawing/2014/main" id="{BDAF5159-AF1A-429E-9B71-EB0825A1D503}"/>
              </a:ext>
            </a:extLst>
          </p:cNvPr>
          <p:cNvSpPr>
            <a:spLocks noGrp="1"/>
          </p:cNvSpPr>
          <p:nvPr>
            <p:ph type="body" sz="quarter" idx="10"/>
          </p:nvPr>
        </p:nvSpPr>
        <p:spPr/>
        <p:txBody>
          <a:bodyPr/>
          <a:lstStyle/>
          <a:p>
            <a:r>
              <a:rPr lang="en-US" dirty="0"/>
              <a:t>About us</a:t>
            </a:r>
          </a:p>
          <a:p>
            <a:endParaRPr lang="en-US" dirty="0"/>
          </a:p>
        </p:txBody>
      </p:sp>
      <p:sp>
        <p:nvSpPr>
          <p:cNvPr id="5" name="Title 4">
            <a:extLst>
              <a:ext uri="{FF2B5EF4-FFF2-40B4-BE49-F238E27FC236}">
                <a16:creationId xmlns:a16="http://schemas.microsoft.com/office/drawing/2014/main" id="{1DEACDEE-0D19-4F28-9C99-A2D595E74AEB}"/>
              </a:ext>
            </a:extLst>
          </p:cNvPr>
          <p:cNvSpPr>
            <a:spLocks noGrp="1"/>
          </p:cNvSpPr>
          <p:nvPr>
            <p:ph type="title"/>
          </p:nvPr>
        </p:nvSpPr>
        <p:spPr/>
        <p:txBody>
          <a:bodyPr/>
          <a:lstStyle/>
          <a:p>
            <a:r>
              <a:rPr lang="en-US" dirty="0"/>
              <a:t>Infographic</a:t>
            </a:r>
          </a:p>
        </p:txBody>
      </p:sp>
      <p:pic>
        <p:nvPicPr>
          <p:cNvPr id="58" name="Graphic 57">
            <a:extLst>
              <a:ext uri="{FF2B5EF4-FFF2-40B4-BE49-F238E27FC236}">
                <a16:creationId xmlns:a16="http://schemas.microsoft.com/office/drawing/2014/main" id="{6AA98E66-4E10-4100-B5C2-A7A51F42552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4481" y="1950728"/>
            <a:ext cx="446178" cy="446178"/>
          </a:xfrm>
          <a:prstGeom prst="rect">
            <a:avLst/>
          </a:prstGeom>
        </p:spPr>
      </p:pic>
      <p:pic>
        <p:nvPicPr>
          <p:cNvPr id="62" name="Graphic 61">
            <a:extLst>
              <a:ext uri="{FF2B5EF4-FFF2-40B4-BE49-F238E27FC236}">
                <a16:creationId xmlns:a16="http://schemas.microsoft.com/office/drawing/2014/main" id="{53D2BE7C-F672-4FA3-A8D8-656B0DFA6E5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5333" y="1950728"/>
            <a:ext cx="446178" cy="44617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ppt_x"/>
                                          </p:val>
                                        </p:tav>
                                        <p:tav tm="100000">
                                          <p:val>
                                            <p:strVal val="#ppt_x"/>
                                          </p:val>
                                        </p:tav>
                                      </p:tavLst>
                                    </p:anim>
                                    <p:anim calcmode="lin" valueType="num">
                                      <p:cBhvr additive="base">
                                        <p:cTn id="12" dur="500" fill="hold"/>
                                        <p:tgtEl>
                                          <p:spTgt spid="108"/>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04"/>
                                        </p:tgtEl>
                                        <p:attrNameLst>
                                          <p:attrName>style.visibility</p:attrName>
                                        </p:attrNameLst>
                                      </p:cBhvr>
                                      <p:to>
                                        <p:strVal val="visible"/>
                                      </p:to>
                                    </p:set>
                                    <p:anim calcmode="lin" valueType="num">
                                      <p:cBhvr additive="base">
                                        <p:cTn id="16" dur="500" fill="hold"/>
                                        <p:tgtEl>
                                          <p:spTgt spid="104"/>
                                        </p:tgtEl>
                                        <p:attrNameLst>
                                          <p:attrName>ppt_x</p:attrName>
                                        </p:attrNameLst>
                                      </p:cBhvr>
                                      <p:tavLst>
                                        <p:tav tm="0">
                                          <p:val>
                                            <p:strVal val="#ppt_x"/>
                                          </p:val>
                                        </p:tav>
                                        <p:tav tm="100000">
                                          <p:val>
                                            <p:strVal val="#ppt_x"/>
                                          </p:val>
                                        </p:tav>
                                      </p:tavLst>
                                    </p:anim>
                                    <p:anim calcmode="lin" valueType="num">
                                      <p:cBhvr additive="base">
                                        <p:cTn id="17"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263" y="983019"/>
            <a:ext cx="4486910" cy="508179"/>
          </a:xfrm>
          <a:prstGeom prst="rect">
            <a:avLst/>
          </a:prstGeom>
        </p:spPr>
        <p:txBody>
          <a:bodyPr/>
          <a:lstStyle/>
          <a:p>
            <a:r>
              <a:rPr lang="en-US" dirty="0"/>
              <a:t>Direct sale prediction</a:t>
            </a:r>
          </a:p>
        </p:txBody>
      </p:sp>
      <p:cxnSp>
        <p:nvCxnSpPr>
          <p:cNvPr id="6" name="Straight Connector 5"/>
          <p:cNvCxnSpPr/>
          <p:nvPr/>
        </p:nvCxnSpPr>
        <p:spPr>
          <a:xfrm>
            <a:off x="1751594" y="4439723"/>
            <a:ext cx="0" cy="25674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H="1">
            <a:off x="2958948" y="3920236"/>
            <a:ext cx="4889" cy="21866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38200" y="5947672"/>
            <a:ext cx="4279900" cy="0"/>
          </a:xfrm>
          <a:prstGeom prst="line">
            <a:avLst/>
          </a:prstGeom>
          <a:ln w="2857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305305" y="4080392"/>
            <a:ext cx="892580" cy="276999"/>
          </a:xfrm>
          <a:prstGeom prst="rect">
            <a:avLst/>
          </a:prstGeom>
          <a:noFill/>
        </p:spPr>
        <p:txBody>
          <a:bodyPr wrap="square" lIns="0" tIns="0" rIns="0" bIns="0" rtlCol="0">
            <a:spAutoFit/>
          </a:bodyPr>
          <a:lstStyle/>
          <a:p>
            <a:pPr algn="ctr"/>
            <a:r>
              <a:rPr lang="en-US"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+2.5%</a:t>
            </a:r>
          </a:p>
        </p:txBody>
      </p:sp>
      <p:sp>
        <p:nvSpPr>
          <p:cNvPr id="12" name="TextBox 11"/>
          <p:cNvSpPr txBox="1"/>
          <p:nvPr/>
        </p:nvSpPr>
        <p:spPr>
          <a:xfrm>
            <a:off x="1350098" y="6071026"/>
            <a:ext cx="892580" cy="184666"/>
          </a:xfrm>
          <a:prstGeom prst="rect">
            <a:avLst/>
          </a:prstGeom>
          <a:noFill/>
        </p:spPr>
        <p:txBody>
          <a:bodyPr wrap="square" lIns="0" tIns="0" rIns="0" bIns="0" rtlCol="0">
            <a:spAutoFit/>
          </a:bodyPr>
          <a:lstStyle/>
          <a:p>
            <a:pPr algn="ctr"/>
            <a:r>
              <a:rPr lang="en-US" sz="12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13" name="TextBox 12"/>
          <p:cNvSpPr txBox="1"/>
          <p:nvPr/>
        </p:nvSpPr>
        <p:spPr>
          <a:xfrm>
            <a:off x="2546202" y="6071026"/>
            <a:ext cx="892580" cy="184666"/>
          </a:xfrm>
          <a:prstGeom prst="rect">
            <a:avLst/>
          </a:prstGeom>
          <a:noFill/>
        </p:spPr>
        <p:txBody>
          <a:bodyPr wrap="square" lIns="0" tIns="0" rIns="0" bIns="0" rtlCol="0">
            <a:spAutoFit/>
          </a:bodyPr>
          <a:lstStyle/>
          <a:p>
            <a:pPr algn="ctr"/>
            <a:r>
              <a:rPr lang="en-US" sz="12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2020</a:t>
            </a:r>
          </a:p>
        </p:txBody>
      </p:sp>
      <p:sp>
        <p:nvSpPr>
          <p:cNvPr id="14" name="TextBox 13"/>
          <p:cNvSpPr txBox="1"/>
          <p:nvPr/>
        </p:nvSpPr>
        <p:spPr>
          <a:xfrm>
            <a:off x="2517547" y="3544907"/>
            <a:ext cx="892580" cy="276999"/>
          </a:xfrm>
          <a:prstGeom prst="rect">
            <a:avLst/>
          </a:prstGeom>
          <a:noFill/>
        </p:spPr>
        <p:txBody>
          <a:bodyPr wrap="square" lIns="0" tIns="0" rIns="0" bIns="0" rtlCol="0">
            <a:spAutoFit/>
          </a:bodyPr>
          <a:lstStyle/>
          <a:p>
            <a:pPr algn="ctr"/>
            <a:r>
              <a:rPr lang="en-US"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+3.7%</a:t>
            </a:r>
          </a:p>
        </p:txBody>
      </p:sp>
      <p:sp>
        <p:nvSpPr>
          <p:cNvPr id="15" name="TextBox 14"/>
          <p:cNvSpPr txBox="1"/>
          <p:nvPr/>
        </p:nvSpPr>
        <p:spPr>
          <a:xfrm>
            <a:off x="838200" y="1819798"/>
            <a:ext cx="427990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Direct sales increase</a:t>
            </a:r>
          </a:p>
        </p:txBody>
      </p:sp>
      <p:sp>
        <p:nvSpPr>
          <p:cNvPr id="16" name="TextBox 15"/>
          <p:cNvSpPr txBox="1"/>
          <p:nvPr/>
        </p:nvSpPr>
        <p:spPr>
          <a:xfrm>
            <a:off x="832263" y="2182115"/>
            <a:ext cx="4286990" cy="236988"/>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above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20" name="Straight Connector 19"/>
          <p:cNvCxnSpPr/>
          <p:nvPr/>
        </p:nvCxnSpPr>
        <p:spPr>
          <a:xfrm>
            <a:off x="4121507" y="3357859"/>
            <a:ext cx="1" cy="21866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675218" y="2982530"/>
            <a:ext cx="892580" cy="276999"/>
          </a:xfrm>
          <a:prstGeom prst="rect">
            <a:avLst/>
          </a:prstGeom>
          <a:noFill/>
        </p:spPr>
        <p:txBody>
          <a:bodyPr wrap="square" lIns="0" tIns="0" rIns="0" bIns="0" rtlCol="0">
            <a:spAutoFit/>
          </a:bodyPr>
          <a:lstStyle/>
          <a:p>
            <a:pPr algn="ctr"/>
            <a:r>
              <a:rPr lang="en-US"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+5.6%</a:t>
            </a:r>
          </a:p>
        </p:txBody>
      </p:sp>
      <p:sp>
        <p:nvSpPr>
          <p:cNvPr id="24" name="TextBox 23"/>
          <p:cNvSpPr txBox="1"/>
          <p:nvPr/>
        </p:nvSpPr>
        <p:spPr>
          <a:xfrm>
            <a:off x="3675218" y="6071026"/>
            <a:ext cx="892580" cy="184666"/>
          </a:xfrm>
          <a:prstGeom prst="rect">
            <a:avLst/>
          </a:prstGeom>
          <a:noFill/>
        </p:spPr>
        <p:txBody>
          <a:bodyPr wrap="square" lIns="0" tIns="0" rIns="0" bIns="0" rtlCol="0">
            <a:spAutoFit/>
          </a:bodyPr>
          <a:lstStyle/>
          <a:p>
            <a:pPr algn="ctr"/>
            <a:r>
              <a:rPr lang="en-US" sz="12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2021</a:t>
            </a:r>
          </a:p>
        </p:txBody>
      </p:sp>
      <p:sp>
        <p:nvSpPr>
          <p:cNvPr id="36" name="TextBox 35">
            <a:extLst>
              <a:ext uri="{FF2B5EF4-FFF2-40B4-BE49-F238E27FC236}">
                <a16:creationId xmlns:a16="http://schemas.microsoft.com/office/drawing/2014/main" id="{138DE1B9-432D-4EC3-8F4E-98F1ED35DB2A}"/>
              </a:ext>
            </a:extLst>
          </p:cNvPr>
          <p:cNvSpPr txBox="1"/>
          <p:nvPr/>
        </p:nvSpPr>
        <p:spPr>
          <a:xfrm>
            <a:off x="6700131" y="5180254"/>
            <a:ext cx="4457167" cy="1292662"/>
          </a:xfrm>
          <a:prstGeom prst="rect">
            <a:avLst/>
          </a:prstGeom>
          <a:noFill/>
        </p:spPr>
        <p:txBody>
          <a:bodyPr wrap="square" lIns="0" tIns="0" rIns="0" bIns="0" rtlCol="0">
            <a:spAutoFit/>
          </a:bodyPr>
          <a:lstStyle/>
          <a:p>
            <a:r>
              <a:rPr lang="en-US" sz="2800" b="1"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“To boost our business revenue into $14million annually”</a:t>
            </a:r>
          </a:p>
        </p:txBody>
      </p:sp>
      <p:sp>
        <p:nvSpPr>
          <p:cNvPr id="23" name="Text Placeholder 2">
            <a:extLst>
              <a:ext uri="{FF2B5EF4-FFF2-40B4-BE49-F238E27FC236}">
                <a16:creationId xmlns:a16="http://schemas.microsoft.com/office/drawing/2014/main" id="{1D25AF6E-9922-4C33-B5F4-11AC957D6791}"/>
              </a:ext>
            </a:extLst>
          </p:cNvPr>
          <p:cNvSpPr>
            <a:spLocks noGrp="1"/>
          </p:cNvSpPr>
          <p:nvPr>
            <p:ph type="body" sz="quarter" idx="10"/>
          </p:nvPr>
        </p:nvSpPr>
        <p:spPr>
          <a:xfrm>
            <a:off x="838200" y="554299"/>
            <a:ext cx="10515600" cy="152350"/>
          </a:xfrm>
        </p:spPr>
        <p:txBody>
          <a:bodyPr/>
          <a:lstStyle/>
          <a:p>
            <a:r>
              <a:rPr lang="en-US" dirty="0"/>
              <a:t>About us</a:t>
            </a:r>
          </a:p>
        </p:txBody>
      </p:sp>
      <p:sp>
        <p:nvSpPr>
          <p:cNvPr id="42" name="Freeform 5">
            <a:extLst>
              <a:ext uri="{FF2B5EF4-FFF2-40B4-BE49-F238E27FC236}">
                <a16:creationId xmlns:a16="http://schemas.microsoft.com/office/drawing/2014/main" id="{B91D7FDE-61A0-4C14-837C-09A5D59F2A83}"/>
              </a:ext>
            </a:extLst>
          </p:cNvPr>
          <p:cNvSpPr>
            <a:spLocks/>
          </p:cNvSpPr>
          <p:nvPr/>
        </p:nvSpPr>
        <p:spPr bwMode="auto">
          <a:xfrm>
            <a:off x="879226" y="4679697"/>
            <a:ext cx="1693642" cy="126206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3" name="Freeform 5">
            <a:extLst>
              <a:ext uri="{FF2B5EF4-FFF2-40B4-BE49-F238E27FC236}">
                <a16:creationId xmlns:a16="http://schemas.microsoft.com/office/drawing/2014/main" id="{02862F06-9564-4115-B86C-AFCD72D188D9}"/>
              </a:ext>
            </a:extLst>
          </p:cNvPr>
          <p:cNvSpPr>
            <a:spLocks/>
          </p:cNvSpPr>
          <p:nvPr/>
        </p:nvSpPr>
        <p:spPr bwMode="auto">
          <a:xfrm>
            <a:off x="2122315" y="4139947"/>
            <a:ext cx="1693642" cy="18018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ADE03CA4-D9CB-4C8B-B9D0-322CC746767E}"/>
              </a:ext>
            </a:extLst>
          </p:cNvPr>
          <p:cNvSpPr>
            <a:spLocks/>
          </p:cNvSpPr>
          <p:nvPr/>
        </p:nvSpPr>
        <p:spPr bwMode="auto">
          <a:xfrm>
            <a:off x="3274686" y="3568447"/>
            <a:ext cx="1693642" cy="23733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pic>
        <p:nvPicPr>
          <p:cNvPr id="17" name="Picture Placeholder 16">
            <a:extLst>
              <a:ext uri="{FF2B5EF4-FFF2-40B4-BE49-F238E27FC236}">
                <a16:creationId xmlns:a16="http://schemas.microsoft.com/office/drawing/2014/main" id="{C69EA95D-5F13-4F36-9FED-8EF797942D60}"/>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14536" r="27370"/>
          <a:stretch/>
        </p:blipFill>
        <p:spPr>
          <a:xfrm>
            <a:off x="5861228" y="554298"/>
            <a:ext cx="5492572" cy="6303701"/>
          </a:xfrm>
        </p:spPr>
      </p:pic>
      <p:sp>
        <p:nvSpPr>
          <p:cNvPr id="18" name="Rectangle: Rounded Corners 17">
            <a:extLst>
              <a:ext uri="{FF2B5EF4-FFF2-40B4-BE49-F238E27FC236}">
                <a16:creationId xmlns:a16="http://schemas.microsoft.com/office/drawing/2014/main" id="{8C8A9F18-064D-4117-A8E8-F889A7DA803D}"/>
              </a:ext>
            </a:extLst>
          </p:cNvPr>
          <p:cNvSpPr/>
          <p:nvPr/>
        </p:nvSpPr>
        <p:spPr>
          <a:xfrm>
            <a:off x="5849195" y="554298"/>
            <a:ext cx="5503265" cy="6303663"/>
          </a:xfrm>
          <a:custGeom>
            <a:avLst/>
            <a:gdLst>
              <a:gd name="connsiteX0" fmla="*/ 0 w 5492571"/>
              <a:gd name="connsiteY0" fmla="*/ 927476 h 6303663"/>
              <a:gd name="connsiteX1" fmla="*/ 927476 w 5492571"/>
              <a:gd name="connsiteY1" fmla="*/ 0 h 6303663"/>
              <a:gd name="connsiteX2" fmla="*/ 4565095 w 5492571"/>
              <a:gd name="connsiteY2" fmla="*/ 0 h 6303663"/>
              <a:gd name="connsiteX3" fmla="*/ 5492571 w 5492571"/>
              <a:gd name="connsiteY3" fmla="*/ 927476 h 6303663"/>
              <a:gd name="connsiteX4" fmla="*/ 5492571 w 5492571"/>
              <a:gd name="connsiteY4" fmla="*/ 5376187 h 6303663"/>
              <a:gd name="connsiteX5" fmla="*/ 4565095 w 5492571"/>
              <a:gd name="connsiteY5" fmla="*/ 6303663 h 6303663"/>
              <a:gd name="connsiteX6" fmla="*/ 927476 w 5492571"/>
              <a:gd name="connsiteY6" fmla="*/ 6303663 h 6303663"/>
              <a:gd name="connsiteX7" fmla="*/ 0 w 5492571"/>
              <a:gd name="connsiteY7" fmla="*/ 5376187 h 6303663"/>
              <a:gd name="connsiteX8" fmla="*/ 0 w 5492571"/>
              <a:gd name="connsiteY8" fmla="*/ 927476 h 6303663"/>
              <a:gd name="connsiteX0" fmla="*/ 0 w 5492571"/>
              <a:gd name="connsiteY0" fmla="*/ 927476 h 6530548"/>
              <a:gd name="connsiteX1" fmla="*/ 927476 w 5492571"/>
              <a:gd name="connsiteY1" fmla="*/ 0 h 6530548"/>
              <a:gd name="connsiteX2" fmla="*/ 4565095 w 5492571"/>
              <a:gd name="connsiteY2" fmla="*/ 0 h 6530548"/>
              <a:gd name="connsiteX3" fmla="*/ 5492571 w 5492571"/>
              <a:gd name="connsiteY3" fmla="*/ 927476 h 6530548"/>
              <a:gd name="connsiteX4" fmla="*/ 5492571 w 5492571"/>
              <a:gd name="connsiteY4" fmla="*/ 6302619 h 6530548"/>
              <a:gd name="connsiteX5" fmla="*/ 4565095 w 5492571"/>
              <a:gd name="connsiteY5" fmla="*/ 6303663 h 6530548"/>
              <a:gd name="connsiteX6" fmla="*/ 927476 w 5492571"/>
              <a:gd name="connsiteY6" fmla="*/ 6303663 h 6530548"/>
              <a:gd name="connsiteX7" fmla="*/ 0 w 5492571"/>
              <a:gd name="connsiteY7" fmla="*/ 5376187 h 6530548"/>
              <a:gd name="connsiteX8" fmla="*/ 0 w 5492571"/>
              <a:gd name="connsiteY8" fmla="*/ 927476 h 6530548"/>
              <a:gd name="connsiteX0" fmla="*/ 0 w 5503265"/>
              <a:gd name="connsiteY0" fmla="*/ 927476 h 6303663"/>
              <a:gd name="connsiteX1" fmla="*/ 927476 w 5503265"/>
              <a:gd name="connsiteY1" fmla="*/ 0 h 6303663"/>
              <a:gd name="connsiteX2" fmla="*/ 4565095 w 5503265"/>
              <a:gd name="connsiteY2" fmla="*/ 0 h 6303663"/>
              <a:gd name="connsiteX3" fmla="*/ 5492571 w 5503265"/>
              <a:gd name="connsiteY3" fmla="*/ 927476 h 6303663"/>
              <a:gd name="connsiteX4" fmla="*/ 5492571 w 5503265"/>
              <a:gd name="connsiteY4" fmla="*/ 6302619 h 6303663"/>
              <a:gd name="connsiteX5" fmla="*/ 4565095 w 5503265"/>
              <a:gd name="connsiteY5" fmla="*/ 6303663 h 6303663"/>
              <a:gd name="connsiteX6" fmla="*/ 927476 w 5503265"/>
              <a:gd name="connsiteY6" fmla="*/ 6303663 h 6303663"/>
              <a:gd name="connsiteX7" fmla="*/ 0 w 5503265"/>
              <a:gd name="connsiteY7" fmla="*/ 5376187 h 6303663"/>
              <a:gd name="connsiteX8" fmla="*/ 0 w 5503265"/>
              <a:gd name="connsiteY8" fmla="*/ 927476 h 630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3265" h="6303663">
                <a:moveTo>
                  <a:pt x="0" y="927476"/>
                </a:moveTo>
                <a:cubicBezTo>
                  <a:pt x="0" y="415245"/>
                  <a:pt x="415245" y="0"/>
                  <a:pt x="927476" y="0"/>
                </a:cubicBezTo>
                <a:lnTo>
                  <a:pt x="4565095" y="0"/>
                </a:lnTo>
                <a:cubicBezTo>
                  <a:pt x="5077326" y="0"/>
                  <a:pt x="5492571" y="415245"/>
                  <a:pt x="5492571" y="927476"/>
                </a:cubicBezTo>
                <a:cubicBezTo>
                  <a:pt x="5492571" y="2719190"/>
                  <a:pt x="5516634" y="6307745"/>
                  <a:pt x="5492571" y="6302619"/>
                </a:cubicBezTo>
                <a:cubicBezTo>
                  <a:pt x="5468508" y="6297493"/>
                  <a:pt x="5077326" y="6303663"/>
                  <a:pt x="4565095" y="6303663"/>
                </a:cubicBezTo>
                <a:lnTo>
                  <a:pt x="927476" y="6303663"/>
                </a:lnTo>
                <a:cubicBezTo>
                  <a:pt x="415245" y="6303663"/>
                  <a:pt x="0" y="5888418"/>
                  <a:pt x="0" y="5376187"/>
                </a:cubicBezTo>
                <a:lnTo>
                  <a:pt x="0" y="927476"/>
                </a:lnTo>
                <a:close/>
              </a:path>
            </a:pathLst>
          </a:custGeom>
          <a:gradFill>
            <a:gsLst>
              <a:gs pos="41000">
                <a:schemeClr val="accent1">
                  <a:alpha val="0"/>
                  <a:lumMod val="0"/>
                  <a:lumOff val="100000"/>
                </a:schemeClr>
              </a:gs>
              <a:gs pos="98000">
                <a:schemeClr val="accent1">
                  <a:lumMod val="100000"/>
                  <a:alpha val="8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678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746" y="990922"/>
            <a:ext cx="10538460" cy="508179"/>
          </a:xfrm>
        </p:spPr>
        <p:txBody>
          <a:bodyPr/>
          <a:lstStyle/>
          <a:p>
            <a:r>
              <a:rPr lang="en-US" dirty="0"/>
              <a:t>Problems &amp; solutions</a:t>
            </a:r>
          </a:p>
        </p:txBody>
      </p:sp>
      <p:sp>
        <p:nvSpPr>
          <p:cNvPr id="3" name="Text Placeholder 2"/>
          <p:cNvSpPr>
            <a:spLocks noGrp="1"/>
          </p:cNvSpPr>
          <p:nvPr>
            <p:ph type="body" sz="quarter" idx="10"/>
          </p:nvPr>
        </p:nvSpPr>
        <p:spPr/>
        <p:txBody>
          <a:bodyPr/>
          <a:lstStyle/>
          <a:p>
            <a:r>
              <a:rPr lang="en-US" dirty="0"/>
              <a:t>About us</a:t>
            </a:r>
          </a:p>
        </p:txBody>
      </p:sp>
      <p:grpSp>
        <p:nvGrpSpPr>
          <p:cNvPr id="62" name="Group 61"/>
          <p:cNvGrpSpPr/>
          <p:nvPr/>
        </p:nvGrpSpPr>
        <p:grpSpPr>
          <a:xfrm>
            <a:off x="6331047" y="2809634"/>
            <a:ext cx="1778237" cy="2268633"/>
            <a:chOff x="12577763" y="4062413"/>
            <a:chExt cx="3833812" cy="4891087"/>
          </a:xfrm>
        </p:grpSpPr>
        <p:sp>
          <p:nvSpPr>
            <p:cNvPr id="63" name="Freeform 5"/>
            <p:cNvSpPr>
              <a:spLocks/>
            </p:cNvSpPr>
            <p:nvPr/>
          </p:nvSpPr>
          <p:spPr bwMode="auto">
            <a:xfrm>
              <a:off x="13144500" y="4062413"/>
              <a:ext cx="3267075" cy="4456113"/>
            </a:xfrm>
            <a:custGeom>
              <a:avLst/>
              <a:gdLst>
                <a:gd name="T0" fmla="*/ 12 w 2415"/>
                <a:gd name="T1" fmla="*/ 2769 h 3295"/>
                <a:gd name="T2" fmla="*/ 1457 w 2415"/>
                <a:gd name="T3" fmla="*/ 3295 h 3295"/>
                <a:gd name="T4" fmla="*/ 1553 w 2415"/>
                <a:gd name="T5" fmla="*/ 2819 h 3295"/>
                <a:gd name="T6" fmla="*/ 1703 w 2415"/>
                <a:gd name="T7" fmla="*/ 2656 h 3295"/>
                <a:gd name="T8" fmla="*/ 1882 w 2415"/>
                <a:gd name="T9" fmla="*/ 2589 h 3295"/>
                <a:gd name="T10" fmla="*/ 2063 w 2415"/>
                <a:gd name="T11" fmla="*/ 2487 h 3295"/>
                <a:gd name="T12" fmla="*/ 2123 w 2415"/>
                <a:gd name="T13" fmla="*/ 2306 h 3295"/>
                <a:gd name="T14" fmla="*/ 2102 w 2415"/>
                <a:gd name="T15" fmla="*/ 2196 h 3295"/>
                <a:gd name="T16" fmla="*/ 2135 w 2415"/>
                <a:gd name="T17" fmla="*/ 2070 h 3295"/>
                <a:gd name="T18" fmla="*/ 2187 w 2415"/>
                <a:gd name="T19" fmla="*/ 2019 h 3295"/>
                <a:gd name="T20" fmla="*/ 2193 w 2415"/>
                <a:gd name="T21" fmla="*/ 1949 h 3295"/>
                <a:gd name="T22" fmla="*/ 2191 w 2415"/>
                <a:gd name="T23" fmla="*/ 1946 h 3295"/>
                <a:gd name="T24" fmla="*/ 2186 w 2415"/>
                <a:gd name="T25" fmla="*/ 1935 h 3295"/>
                <a:gd name="T26" fmla="*/ 2199 w 2415"/>
                <a:gd name="T27" fmla="*/ 1909 h 3295"/>
                <a:gd name="T28" fmla="*/ 2200 w 2415"/>
                <a:gd name="T29" fmla="*/ 1909 h 3295"/>
                <a:gd name="T30" fmla="*/ 2211 w 2415"/>
                <a:gd name="T31" fmla="*/ 1865 h 3295"/>
                <a:gd name="T32" fmla="*/ 2160 w 2415"/>
                <a:gd name="T33" fmla="*/ 1730 h 3295"/>
                <a:gd name="T34" fmla="*/ 2165 w 2415"/>
                <a:gd name="T35" fmla="*/ 1685 h 3295"/>
                <a:gd name="T36" fmla="*/ 2204 w 2415"/>
                <a:gd name="T37" fmla="*/ 1657 h 3295"/>
                <a:gd name="T38" fmla="*/ 2294 w 2415"/>
                <a:gd name="T39" fmla="*/ 1646 h 3295"/>
                <a:gd name="T40" fmla="*/ 2403 w 2415"/>
                <a:gd name="T41" fmla="*/ 1503 h 3295"/>
                <a:gd name="T42" fmla="*/ 2374 w 2415"/>
                <a:gd name="T43" fmla="*/ 1442 h 3295"/>
                <a:gd name="T44" fmla="*/ 2112 w 2415"/>
                <a:gd name="T45" fmla="*/ 1157 h 3295"/>
                <a:gd name="T46" fmla="*/ 2023 w 2415"/>
                <a:gd name="T47" fmla="*/ 1009 h 3295"/>
                <a:gd name="T48" fmla="*/ 1839 w 2415"/>
                <a:gd name="T49" fmla="*/ 582 h 3295"/>
                <a:gd name="T50" fmla="*/ 1868 w 2415"/>
                <a:gd name="T51" fmla="*/ 536 h 3295"/>
                <a:gd name="T52" fmla="*/ 1939 w 2415"/>
                <a:gd name="T53" fmla="*/ 519 h 3295"/>
                <a:gd name="T54" fmla="*/ 1992 w 2415"/>
                <a:gd name="T55" fmla="*/ 461 h 3295"/>
                <a:gd name="T56" fmla="*/ 1972 w 2415"/>
                <a:gd name="T57" fmla="*/ 413 h 3295"/>
                <a:gd name="T58" fmla="*/ 1504 w 2415"/>
                <a:gd name="T59" fmla="*/ 81 h 3295"/>
                <a:gd name="T60" fmla="*/ 922 w 2415"/>
                <a:gd name="T61" fmla="*/ 8 h 3295"/>
                <a:gd name="T62" fmla="*/ 268 w 2415"/>
                <a:gd name="T63" fmla="*/ 265 h 3295"/>
                <a:gd name="T64" fmla="*/ 7 w 2415"/>
                <a:gd name="T65" fmla="*/ 988 h 3295"/>
                <a:gd name="T66" fmla="*/ 225 w 2415"/>
                <a:gd name="T67" fmla="*/ 2202 h 3295"/>
                <a:gd name="T68" fmla="*/ 223 w 2415"/>
                <a:gd name="T69" fmla="*/ 2448 h 3295"/>
                <a:gd name="T70" fmla="*/ 12 w 2415"/>
                <a:gd name="T71" fmla="*/ 2769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5" h="3295">
                  <a:moveTo>
                    <a:pt x="12" y="2769"/>
                  </a:moveTo>
                  <a:cubicBezTo>
                    <a:pt x="1457" y="3295"/>
                    <a:pt x="1457" y="3295"/>
                    <a:pt x="1457" y="3295"/>
                  </a:cubicBezTo>
                  <a:cubicBezTo>
                    <a:pt x="1553" y="2819"/>
                    <a:pt x="1553" y="2819"/>
                    <a:pt x="1553" y="2819"/>
                  </a:cubicBezTo>
                  <a:cubicBezTo>
                    <a:pt x="1569" y="2741"/>
                    <a:pt x="1627" y="2678"/>
                    <a:pt x="1703" y="2656"/>
                  </a:cubicBezTo>
                  <a:cubicBezTo>
                    <a:pt x="1749" y="2642"/>
                    <a:pt x="1809" y="2621"/>
                    <a:pt x="1882" y="2589"/>
                  </a:cubicBezTo>
                  <a:cubicBezTo>
                    <a:pt x="1954" y="2558"/>
                    <a:pt x="2027" y="2521"/>
                    <a:pt x="2063" y="2487"/>
                  </a:cubicBezTo>
                  <a:cubicBezTo>
                    <a:pt x="2113" y="2441"/>
                    <a:pt x="2135" y="2372"/>
                    <a:pt x="2123" y="2306"/>
                  </a:cubicBezTo>
                  <a:cubicBezTo>
                    <a:pt x="2102" y="2196"/>
                    <a:pt x="2102" y="2196"/>
                    <a:pt x="2102" y="2196"/>
                  </a:cubicBezTo>
                  <a:cubicBezTo>
                    <a:pt x="2082" y="2152"/>
                    <a:pt x="2095" y="2099"/>
                    <a:pt x="2135" y="2070"/>
                  </a:cubicBezTo>
                  <a:cubicBezTo>
                    <a:pt x="2187" y="2019"/>
                    <a:pt x="2187" y="2019"/>
                    <a:pt x="2187" y="2019"/>
                  </a:cubicBezTo>
                  <a:cubicBezTo>
                    <a:pt x="2209" y="1998"/>
                    <a:pt x="2216" y="1970"/>
                    <a:pt x="2193" y="1949"/>
                  </a:cubicBezTo>
                  <a:cubicBezTo>
                    <a:pt x="2192" y="1948"/>
                    <a:pt x="2192" y="1947"/>
                    <a:pt x="2191" y="1946"/>
                  </a:cubicBezTo>
                  <a:cubicBezTo>
                    <a:pt x="2190" y="1944"/>
                    <a:pt x="2187" y="1937"/>
                    <a:pt x="2186" y="1935"/>
                  </a:cubicBezTo>
                  <a:cubicBezTo>
                    <a:pt x="2183" y="1924"/>
                    <a:pt x="2189" y="1913"/>
                    <a:pt x="2199" y="1909"/>
                  </a:cubicBezTo>
                  <a:cubicBezTo>
                    <a:pt x="2200" y="1909"/>
                    <a:pt x="2200" y="1909"/>
                    <a:pt x="2200" y="1909"/>
                  </a:cubicBezTo>
                  <a:cubicBezTo>
                    <a:pt x="2211" y="1897"/>
                    <a:pt x="2215" y="1880"/>
                    <a:pt x="2211" y="1865"/>
                  </a:cubicBezTo>
                  <a:cubicBezTo>
                    <a:pt x="2160" y="1730"/>
                    <a:pt x="2160" y="1730"/>
                    <a:pt x="2160" y="1730"/>
                  </a:cubicBezTo>
                  <a:cubicBezTo>
                    <a:pt x="2156" y="1714"/>
                    <a:pt x="2158" y="1699"/>
                    <a:pt x="2165" y="1685"/>
                  </a:cubicBezTo>
                  <a:cubicBezTo>
                    <a:pt x="2173" y="1670"/>
                    <a:pt x="2187" y="1660"/>
                    <a:pt x="2204" y="1657"/>
                  </a:cubicBezTo>
                  <a:cubicBezTo>
                    <a:pt x="2294" y="1646"/>
                    <a:pt x="2294" y="1646"/>
                    <a:pt x="2294" y="1646"/>
                  </a:cubicBezTo>
                  <a:cubicBezTo>
                    <a:pt x="2364" y="1637"/>
                    <a:pt x="2415" y="1572"/>
                    <a:pt x="2403" y="1503"/>
                  </a:cubicBezTo>
                  <a:cubicBezTo>
                    <a:pt x="2399" y="1481"/>
                    <a:pt x="2390" y="1460"/>
                    <a:pt x="2374" y="1442"/>
                  </a:cubicBezTo>
                  <a:cubicBezTo>
                    <a:pt x="2112" y="1157"/>
                    <a:pt x="2112" y="1157"/>
                    <a:pt x="2112" y="1157"/>
                  </a:cubicBezTo>
                  <a:cubicBezTo>
                    <a:pt x="2074" y="1113"/>
                    <a:pt x="2044" y="1063"/>
                    <a:pt x="2023" y="1009"/>
                  </a:cubicBezTo>
                  <a:cubicBezTo>
                    <a:pt x="1839" y="582"/>
                    <a:pt x="1839" y="582"/>
                    <a:pt x="1839" y="582"/>
                  </a:cubicBezTo>
                  <a:cubicBezTo>
                    <a:pt x="1830" y="560"/>
                    <a:pt x="1845" y="537"/>
                    <a:pt x="1868" y="536"/>
                  </a:cubicBezTo>
                  <a:cubicBezTo>
                    <a:pt x="1889" y="536"/>
                    <a:pt x="1913" y="532"/>
                    <a:pt x="1939" y="519"/>
                  </a:cubicBezTo>
                  <a:cubicBezTo>
                    <a:pt x="1974" y="502"/>
                    <a:pt x="1985" y="485"/>
                    <a:pt x="1992" y="461"/>
                  </a:cubicBezTo>
                  <a:cubicBezTo>
                    <a:pt x="1996" y="446"/>
                    <a:pt x="1983" y="428"/>
                    <a:pt x="1972" y="413"/>
                  </a:cubicBezTo>
                  <a:cubicBezTo>
                    <a:pt x="1915" y="335"/>
                    <a:pt x="1729" y="184"/>
                    <a:pt x="1504" y="81"/>
                  </a:cubicBezTo>
                  <a:cubicBezTo>
                    <a:pt x="1327" y="1"/>
                    <a:pt x="1068" y="0"/>
                    <a:pt x="922" y="8"/>
                  </a:cubicBezTo>
                  <a:cubicBezTo>
                    <a:pt x="746" y="19"/>
                    <a:pt x="467" y="66"/>
                    <a:pt x="268" y="265"/>
                  </a:cubicBezTo>
                  <a:cubicBezTo>
                    <a:pt x="59" y="474"/>
                    <a:pt x="0" y="690"/>
                    <a:pt x="7" y="988"/>
                  </a:cubicBezTo>
                  <a:cubicBezTo>
                    <a:pt x="17" y="1449"/>
                    <a:pt x="187" y="2042"/>
                    <a:pt x="225" y="2202"/>
                  </a:cubicBezTo>
                  <a:cubicBezTo>
                    <a:pt x="229" y="2221"/>
                    <a:pt x="247" y="2342"/>
                    <a:pt x="223" y="2448"/>
                  </a:cubicBezTo>
                  <a:cubicBezTo>
                    <a:pt x="209" y="2513"/>
                    <a:pt x="12" y="2769"/>
                    <a:pt x="12" y="2769"/>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64" name="Freeform 6"/>
            <p:cNvSpPr>
              <a:spLocks/>
            </p:cNvSpPr>
            <p:nvPr/>
          </p:nvSpPr>
          <p:spPr bwMode="auto">
            <a:xfrm>
              <a:off x="12577763" y="7947025"/>
              <a:ext cx="2598737" cy="1006475"/>
            </a:xfrm>
            <a:custGeom>
              <a:avLst/>
              <a:gdLst>
                <a:gd name="T0" fmla="*/ 372 w 1921"/>
                <a:gd name="T1" fmla="*/ 0 h 744"/>
                <a:gd name="T2" fmla="*/ 12 w 1921"/>
                <a:gd name="T3" fmla="*/ 691 h 744"/>
                <a:gd name="T4" fmla="*/ 44 w 1921"/>
                <a:gd name="T5" fmla="*/ 744 h 744"/>
                <a:gd name="T6" fmla="*/ 1878 w 1921"/>
                <a:gd name="T7" fmla="*/ 744 h 744"/>
                <a:gd name="T8" fmla="*/ 1912 w 1921"/>
                <a:gd name="T9" fmla="*/ 694 h 744"/>
                <a:gd name="T10" fmla="*/ 1868 w 1921"/>
                <a:gd name="T11" fmla="*/ 584 h 744"/>
                <a:gd name="T12" fmla="*/ 372 w 1921"/>
                <a:gd name="T13" fmla="*/ 0 h 744"/>
              </a:gdLst>
              <a:ahLst/>
              <a:cxnLst>
                <a:cxn ang="0">
                  <a:pos x="T0" y="T1"/>
                </a:cxn>
                <a:cxn ang="0">
                  <a:pos x="T2" y="T3"/>
                </a:cxn>
                <a:cxn ang="0">
                  <a:pos x="T4" y="T5"/>
                </a:cxn>
                <a:cxn ang="0">
                  <a:pos x="T6" y="T7"/>
                </a:cxn>
                <a:cxn ang="0">
                  <a:pos x="T8" y="T9"/>
                </a:cxn>
                <a:cxn ang="0">
                  <a:pos x="T10" y="T11"/>
                </a:cxn>
                <a:cxn ang="0">
                  <a:pos x="T12" y="T13"/>
                </a:cxn>
              </a:cxnLst>
              <a:rect l="0" t="0" r="r" b="b"/>
              <a:pathLst>
                <a:path w="1921" h="744">
                  <a:moveTo>
                    <a:pt x="372" y="0"/>
                  </a:moveTo>
                  <a:cubicBezTo>
                    <a:pt x="12" y="691"/>
                    <a:pt x="12" y="691"/>
                    <a:pt x="12" y="691"/>
                  </a:cubicBezTo>
                  <a:cubicBezTo>
                    <a:pt x="0" y="715"/>
                    <a:pt x="17" y="744"/>
                    <a:pt x="44" y="744"/>
                  </a:cubicBezTo>
                  <a:cubicBezTo>
                    <a:pt x="1878" y="744"/>
                    <a:pt x="1878" y="744"/>
                    <a:pt x="1878" y="744"/>
                  </a:cubicBezTo>
                  <a:cubicBezTo>
                    <a:pt x="1904" y="744"/>
                    <a:pt x="1921" y="718"/>
                    <a:pt x="1912" y="694"/>
                  </a:cubicBezTo>
                  <a:cubicBezTo>
                    <a:pt x="1868" y="584"/>
                    <a:pt x="1868" y="584"/>
                    <a:pt x="1868" y="584"/>
                  </a:cubicBezTo>
                  <a:lnTo>
                    <a:pt x="372"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Freeform 7"/>
            <p:cNvSpPr>
              <a:spLocks/>
            </p:cNvSpPr>
            <p:nvPr/>
          </p:nvSpPr>
          <p:spPr bwMode="auto">
            <a:xfrm>
              <a:off x="12982575" y="7742238"/>
              <a:ext cx="2193925" cy="1047750"/>
            </a:xfrm>
            <a:custGeom>
              <a:avLst/>
              <a:gdLst>
                <a:gd name="T0" fmla="*/ 150 w 1622"/>
                <a:gd name="T1" fmla="*/ 5 h 774"/>
                <a:gd name="T2" fmla="*/ 1601 w 1622"/>
                <a:gd name="T3" fmla="*/ 524 h 774"/>
                <a:gd name="T4" fmla="*/ 1619 w 1622"/>
                <a:gd name="T5" fmla="*/ 556 h 774"/>
                <a:gd name="T6" fmla="*/ 1576 w 1622"/>
                <a:gd name="T7" fmla="*/ 748 h 774"/>
                <a:gd name="T8" fmla="*/ 1541 w 1622"/>
                <a:gd name="T9" fmla="*/ 768 h 774"/>
                <a:gd name="T10" fmla="*/ 24 w 1622"/>
                <a:gd name="T11" fmla="*/ 247 h 774"/>
                <a:gd name="T12" fmla="*/ 9 w 1622"/>
                <a:gd name="T13" fmla="*/ 208 h 774"/>
                <a:gd name="T14" fmla="*/ 117 w 1622"/>
                <a:gd name="T15" fmla="*/ 17 h 774"/>
                <a:gd name="T16" fmla="*/ 150 w 1622"/>
                <a:gd name="T17" fmla="*/ 5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2" h="774">
                  <a:moveTo>
                    <a:pt x="150" y="5"/>
                  </a:moveTo>
                  <a:cubicBezTo>
                    <a:pt x="1601" y="524"/>
                    <a:pt x="1601" y="524"/>
                    <a:pt x="1601" y="524"/>
                  </a:cubicBezTo>
                  <a:cubicBezTo>
                    <a:pt x="1614" y="529"/>
                    <a:pt x="1622" y="543"/>
                    <a:pt x="1619" y="556"/>
                  </a:cubicBezTo>
                  <a:cubicBezTo>
                    <a:pt x="1576" y="748"/>
                    <a:pt x="1576" y="748"/>
                    <a:pt x="1576" y="748"/>
                  </a:cubicBezTo>
                  <a:cubicBezTo>
                    <a:pt x="1573" y="764"/>
                    <a:pt x="1556" y="774"/>
                    <a:pt x="1541" y="768"/>
                  </a:cubicBezTo>
                  <a:cubicBezTo>
                    <a:pt x="24" y="247"/>
                    <a:pt x="24" y="247"/>
                    <a:pt x="24" y="247"/>
                  </a:cubicBezTo>
                  <a:cubicBezTo>
                    <a:pt x="7" y="241"/>
                    <a:pt x="0" y="223"/>
                    <a:pt x="9" y="208"/>
                  </a:cubicBezTo>
                  <a:cubicBezTo>
                    <a:pt x="117" y="17"/>
                    <a:pt x="117" y="17"/>
                    <a:pt x="117" y="17"/>
                  </a:cubicBezTo>
                  <a:cubicBezTo>
                    <a:pt x="124" y="6"/>
                    <a:pt x="138" y="0"/>
                    <a:pt x="150" y="5"/>
                  </a:cubicBezTo>
                  <a:close/>
                </a:path>
              </a:pathLst>
            </a:custGeom>
            <a:solidFill>
              <a:schemeClr val="tx1">
                <a:lumMod val="40000"/>
                <a:lumOff val="60000"/>
              </a:schemeClr>
            </a:solid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66" name="Group 65"/>
          <p:cNvGrpSpPr/>
          <p:nvPr/>
        </p:nvGrpSpPr>
        <p:grpSpPr>
          <a:xfrm flipH="1">
            <a:off x="4082716" y="2809634"/>
            <a:ext cx="1778237" cy="2268633"/>
            <a:chOff x="12577763" y="4062413"/>
            <a:chExt cx="3833812" cy="4891087"/>
          </a:xfrm>
        </p:grpSpPr>
        <p:sp>
          <p:nvSpPr>
            <p:cNvPr id="67" name="Freeform 5"/>
            <p:cNvSpPr>
              <a:spLocks/>
            </p:cNvSpPr>
            <p:nvPr/>
          </p:nvSpPr>
          <p:spPr bwMode="auto">
            <a:xfrm>
              <a:off x="13144500" y="4062413"/>
              <a:ext cx="3267075" cy="4456113"/>
            </a:xfrm>
            <a:custGeom>
              <a:avLst/>
              <a:gdLst>
                <a:gd name="T0" fmla="*/ 12 w 2415"/>
                <a:gd name="T1" fmla="*/ 2769 h 3295"/>
                <a:gd name="T2" fmla="*/ 1457 w 2415"/>
                <a:gd name="T3" fmla="*/ 3295 h 3295"/>
                <a:gd name="T4" fmla="*/ 1553 w 2415"/>
                <a:gd name="T5" fmla="*/ 2819 h 3295"/>
                <a:gd name="T6" fmla="*/ 1703 w 2415"/>
                <a:gd name="T7" fmla="*/ 2656 h 3295"/>
                <a:gd name="T8" fmla="*/ 1882 w 2415"/>
                <a:gd name="T9" fmla="*/ 2589 h 3295"/>
                <a:gd name="T10" fmla="*/ 2063 w 2415"/>
                <a:gd name="T11" fmla="*/ 2487 h 3295"/>
                <a:gd name="T12" fmla="*/ 2123 w 2415"/>
                <a:gd name="T13" fmla="*/ 2306 h 3295"/>
                <a:gd name="T14" fmla="*/ 2102 w 2415"/>
                <a:gd name="T15" fmla="*/ 2196 h 3295"/>
                <a:gd name="T16" fmla="*/ 2135 w 2415"/>
                <a:gd name="T17" fmla="*/ 2070 h 3295"/>
                <a:gd name="T18" fmla="*/ 2187 w 2415"/>
                <a:gd name="T19" fmla="*/ 2019 h 3295"/>
                <a:gd name="T20" fmla="*/ 2193 w 2415"/>
                <a:gd name="T21" fmla="*/ 1949 h 3295"/>
                <a:gd name="T22" fmla="*/ 2191 w 2415"/>
                <a:gd name="T23" fmla="*/ 1946 h 3295"/>
                <a:gd name="T24" fmla="*/ 2186 w 2415"/>
                <a:gd name="T25" fmla="*/ 1935 h 3295"/>
                <a:gd name="T26" fmla="*/ 2199 w 2415"/>
                <a:gd name="T27" fmla="*/ 1909 h 3295"/>
                <a:gd name="T28" fmla="*/ 2200 w 2415"/>
                <a:gd name="T29" fmla="*/ 1909 h 3295"/>
                <a:gd name="T30" fmla="*/ 2211 w 2415"/>
                <a:gd name="T31" fmla="*/ 1865 h 3295"/>
                <a:gd name="T32" fmla="*/ 2160 w 2415"/>
                <a:gd name="T33" fmla="*/ 1730 h 3295"/>
                <a:gd name="T34" fmla="*/ 2165 w 2415"/>
                <a:gd name="T35" fmla="*/ 1685 h 3295"/>
                <a:gd name="T36" fmla="*/ 2204 w 2415"/>
                <a:gd name="T37" fmla="*/ 1657 h 3295"/>
                <a:gd name="T38" fmla="*/ 2294 w 2415"/>
                <a:gd name="T39" fmla="*/ 1646 h 3295"/>
                <a:gd name="T40" fmla="*/ 2403 w 2415"/>
                <a:gd name="T41" fmla="*/ 1503 h 3295"/>
                <a:gd name="T42" fmla="*/ 2374 w 2415"/>
                <a:gd name="T43" fmla="*/ 1442 h 3295"/>
                <a:gd name="T44" fmla="*/ 2112 w 2415"/>
                <a:gd name="T45" fmla="*/ 1157 h 3295"/>
                <a:gd name="T46" fmla="*/ 2023 w 2415"/>
                <a:gd name="T47" fmla="*/ 1009 h 3295"/>
                <a:gd name="T48" fmla="*/ 1839 w 2415"/>
                <a:gd name="T49" fmla="*/ 582 h 3295"/>
                <a:gd name="T50" fmla="*/ 1868 w 2415"/>
                <a:gd name="T51" fmla="*/ 536 h 3295"/>
                <a:gd name="T52" fmla="*/ 1939 w 2415"/>
                <a:gd name="T53" fmla="*/ 519 h 3295"/>
                <a:gd name="T54" fmla="*/ 1992 w 2415"/>
                <a:gd name="T55" fmla="*/ 461 h 3295"/>
                <a:gd name="T56" fmla="*/ 1972 w 2415"/>
                <a:gd name="T57" fmla="*/ 413 h 3295"/>
                <a:gd name="T58" fmla="*/ 1504 w 2415"/>
                <a:gd name="T59" fmla="*/ 81 h 3295"/>
                <a:gd name="T60" fmla="*/ 922 w 2415"/>
                <a:gd name="T61" fmla="*/ 8 h 3295"/>
                <a:gd name="T62" fmla="*/ 268 w 2415"/>
                <a:gd name="T63" fmla="*/ 265 h 3295"/>
                <a:gd name="T64" fmla="*/ 7 w 2415"/>
                <a:gd name="T65" fmla="*/ 988 h 3295"/>
                <a:gd name="T66" fmla="*/ 225 w 2415"/>
                <a:gd name="T67" fmla="*/ 2202 h 3295"/>
                <a:gd name="T68" fmla="*/ 223 w 2415"/>
                <a:gd name="T69" fmla="*/ 2448 h 3295"/>
                <a:gd name="T70" fmla="*/ 12 w 2415"/>
                <a:gd name="T71" fmla="*/ 2769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5" h="3295">
                  <a:moveTo>
                    <a:pt x="12" y="2769"/>
                  </a:moveTo>
                  <a:cubicBezTo>
                    <a:pt x="1457" y="3295"/>
                    <a:pt x="1457" y="3295"/>
                    <a:pt x="1457" y="3295"/>
                  </a:cubicBezTo>
                  <a:cubicBezTo>
                    <a:pt x="1553" y="2819"/>
                    <a:pt x="1553" y="2819"/>
                    <a:pt x="1553" y="2819"/>
                  </a:cubicBezTo>
                  <a:cubicBezTo>
                    <a:pt x="1569" y="2741"/>
                    <a:pt x="1627" y="2678"/>
                    <a:pt x="1703" y="2656"/>
                  </a:cubicBezTo>
                  <a:cubicBezTo>
                    <a:pt x="1749" y="2642"/>
                    <a:pt x="1809" y="2621"/>
                    <a:pt x="1882" y="2589"/>
                  </a:cubicBezTo>
                  <a:cubicBezTo>
                    <a:pt x="1954" y="2558"/>
                    <a:pt x="2027" y="2521"/>
                    <a:pt x="2063" y="2487"/>
                  </a:cubicBezTo>
                  <a:cubicBezTo>
                    <a:pt x="2113" y="2441"/>
                    <a:pt x="2135" y="2372"/>
                    <a:pt x="2123" y="2306"/>
                  </a:cubicBezTo>
                  <a:cubicBezTo>
                    <a:pt x="2102" y="2196"/>
                    <a:pt x="2102" y="2196"/>
                    <a:pt x="2102" y="2196"/>
                  </a:cubicBezTo>
                  <a:cubicBezTo>
                    <a:pt x="2082" y="2152"/>
                    <a:pt x="2095" y="2099"/>
                    <a:pt x="2135" y="2070"/>
                  </a:cubicBezTo>
                  <a:cubicBezTo>
                    <a:pt x="2187" y="2019"/>
                    <a:pt x="2187" y="2019"/>
                    <a:pt x="2187" y="2019"/>
                  </a:cubicBezTo>
                  <a:cubicBezTo>
                    <a:pt x="2209" y="1998"/>
                    <a:pt x="2216" y="1970"/>
                    <a:pt x="2193" y="1949"/>
                  </a:cubicBezTo>
                  <a:cubicBezTo>
                    <a:pt x="2192" y="1948"/>
                    <a:pt x="2192" y="1947"/>
                    <a:pt x="2191" y="1946"/>
                  </a:cubicBezTo>
                  <a:cubicBezTo>
                    <a:pt x="2190" y="1944"/>
                    <a:pt x="2187" y="1937"/>
                    <a:pt x="2186" y="1935"/>
                  </a:cubicBezTo>
                  <a:cubicBezTo>
                    <a:pt x="2183" y="1924"/>
                    <a:pt x="2189" y="1913"/>
                    <a:pt x="2199" y="1909"/>
                  </a:cubicBezTo>
                  <a:cubicBezTo>
                    <a:pt x="2200" y="1909"/>
                    <a:pt x="2200" y="1909"/>
                    <a:pt x="2200" y="1909"/>
                  </a:cubicBezTo>
                  <a:cubicBezTo>
                    <a:pt x="2211" y="1897"/>
                    <a:pt x="2215" y="1880"/>
                    <a:pt x="2211" y="1865"/>
                  </a:cubicBezTo>
                  <a:cubicBezTo>
                    <a:pt x="2160" y="1730"/>
                    <a:pt x="2160" y="1730"/>
                    <a:pt x="2160" y="1730"/>
                  </a:cubicBezTo>
                  <a:cubicBezTo>
                    <a:pt x="2156" y="1714"/>
                    <a:pt x="2158" y="1699"/>
                    <a:pt x="2165" y="1685"/>
                  </a:cubicBezTo>
                  <a:cubicBezTo>
                    <a:pt x="2173" y="1670"/>
                    <a:pt x="2187" y="1660"/>
                    <a:pt x="2204" y="1657"/>
                  </a:cubicBezTo>
                  <a:cubicBezTo>
                    <a:pt x="2294" y="1646"/>
                    <a:pt x="2294" y="1646"/>
                    <a:pt x="2294" y="1646"/>
                  </a:cubicBezTo>
                  <a:cubicBezTo>
                    <a:pt x="2364" y="1637"/>
                    <a:pt x="2415" y="1572"/>
                    <a:pt x="2403" y="1503"/>
                  </a:cubicBezTo>
                  <a:cubicBezTo>
                    <a:pt x="2399" y="1481"/>
                    <a:pt x="2390" y="1460"/>
                    <a:pt x="2374" y="1442"/>
                  </a:cubicBezTo>
                  <a:cubicBezTo>
                    <a:pt x="2112" y="1157"/>
                    <a:pt x="2112" y="1157"/>
                    <a:pt x="2112" y="1157"/>
                  </a:cubicBezTo>
                  <a:cubicBezTo>
                    <a:pt x="2074" y="1113"/>
                    <a:pt x="2044" y="1063"/>
                    <a:pt x="2023" y="1009"/>
                  </a:cubicBezTo>
                  <a:cubicBezTo>
                    <a:pt x="1839" y="582"/>
                    <a:pt x="1839" y="582"/>
                    <a:pt x="1839" y="582"/>
                  </a:cubicBezTo>
                  <a:cubicBezTo>
                    <a:pt x="1830" y="560"/>
                    <a:pt x="1845" y="537"/>
                    <a:pt x="1868" y="536"/>
                  </a:cubicBezTo>
                  <a:cubicBezTo>
                    <a:pt x="1889" y="536"/>
                    <a:pt x="1913" y="532"/>
                    <a:pt x="1939" y="519"/>
                  </a:cubicBezTo>
                  <a:cubicBezTo>
                    <a:pt x="1974" y="502"/>
                    <a:pt x="1985" y="485"/>
                    <a:pt x="1992" y="461"/>
                  </a:cubicBezTo>
                  <a:cubicBezTo>
                    <a:pt x="1996" y="446"/>
                    <a:pt x="1983" y="428"/>
                    <a:pt x="1972" y="413"/>
                  </a:cubicBezTo>
                  <a:cubicBezTo>
                    <a:pt x="1915" y="335"/>
                    <a:pt x="1729" y="184"/>
                    <a:pt x="1504" y="81"/>
                  </a:cubicBezTo>
                  <a:cubicBezTo>
                    <a:pt x="1327" y="1"/>
                    <a:pt x="1068" y="0"/>
                    <a:pt x="922" y="8"/>
                  </a:cubicBezTo>
                  <a:cubicBezTo>
                    <a:pt x="746" y="19"/>
                    <a:pt x="467" y="66"/>
                    <a:pt x="268" y="265"/>
                  </a:cubicBezTo>
                  <a:cubicBezTo>
                    <a:pt x="59" y="474"/>
                    <a:pt x="0" y="690"/>
                    <a:pt x="7" y="988"/>
                  </a:cubicBezTo>
                  <a:cubicBezTo>
                    <a:pt x="17" y="1449"/>
                    <a:pt x="187" y="2042"/>
                    <a:pt x="225" y="2202"/>
                  </a:cubicBezTo>
                  <a:cubicBezTo>
                    <a:pt x="229" y="2221"/>
                    <a:pt x="247" y="2342"/>
                    <a:pt x="223" y="2448"/>
                  </a:cubicBezTo>
                  <a:cubicBezTo>
                    <a:pt x="209" y="2513"/>
                    <a:pt x="12" y="2769"/>
                    <a:pt x="12" y="2769"/>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8" name="Freeform 6"/>
            <p:cNvSpPr>
              <a:spLocks/>
            </p:cNvSpPr>
            <p:nvPr/>
          </p:nvSpPr>
          <p:spPr bwMode="auto">
            <a:xfrm>
              <a:off x="12577763" y="7947025"/>
              <a:ext cx="2598737" cy="1006475"/>
            </a:xfrm>
            <a:custGeom>
              <a:avLst/>
              <a:gdLst>
                <a:gd name="T0" fmla="*/ 372 w 1921"/>
                <a:gd name="T1" fmla="*/ 0 h 744"/>
                <a:gd name="T2" fmla="*/ 12 w 1921"/>
                <a:gd name="T3" fmla="*/ 691 h 744"/>
                <a:gd name="T4" fmla="*/ 44 w 1921"/>
                <a:gd name="T5" fmla="*/ 744 h 744"/>
                <a:gd name="T6" fmla="*/ 1878 w 1921"/>
                <a:gd name="T7" fmla="*/ 744 h 744"/>
                <a:gd name="T8" fmla="*/ 1912 w 1921"/>
                <a:gd name="T9" fmla="*/ 694 h 744"/>
                <a:gd name="T10" fmla="*/ 1868 w 1921"/>
                <a:gd name="T11" fmla="*/ 584 h 744"/>
                <a:gd name="T12" fmla="*/ 372 w 1921"/>
                <a:gd name="T13" fmla="*/ 0 h 744"/>
              </a:gdLst>
              <a:ahLst/>
              <a:cxnLst>
                <a:cxn ang="0">
                  <a:pos x="T0" y="T1"/>
                </a:cxn>
                <a:cxn ang="0">
                  <a:pos x="T2" y="T3"/>
                </a:cxn>
                <a:cxn ang="0">
                  <a:pos x="T4" y="T5"/>
                </a:cxn>
                <a:cxn ang="0">
                  <a:pos x="T6" y="T7"/>
                </a:cxn>
                <a:cxn ang="0">
                  <a:pos x="T8" y="T9"/>
                </a:cxn>
                <a:cxn ang="0">
                  <a:pos x="T10" y="T11"/>
                </a:cxn>
                <a:cxn ang="0">
                  <a:pos x="T12" y="T13"/>
                </a:cxn>
              </a:cxnLst>
              <a:rect l="0" t="0" r="r" b="b"/>
              <a:pathLst>
                <a:path w="1921" h="744">
                  <a:moveTo>
                    <a:pt x="372" y="0"/>
                  </a:moveTo>
                  <a:cubicBezTo>
                    <a:pt x="12" y="691"/>
                    <a:pt x="12" y="691"/>
                    <a:pt x="12" y="691"/>
                  </a:cubicBezTo>
                  <a:cubicBezTo>
                    <a:pt x="0" y="715"/>
                    <a:pt x="17" y="744"/>
                    <a:pt x="44" y="744"/>
                  </a:cubicBezTo>
                  <a:cubicBezTo>
                    <a:pt x="1878" y="744"/>
                    <a:pt x="1878" y="744"/>
                    <a:pt x="1878" y="744"/>
                  </a:cubicBezTo>
                  <a:cubicBezTo>
                    <a:pt x="1904" y="744"/>
                    <a:pt x="1921" y="718"/>
                    <a:pt x="1912" y="694"/>
                  </a:cubicBezTo>
                  <a:cubicBezTo>
                    <a:pt x="1868" y="584"/>
                    <a:pt x="1868" y="584"/>
                    <a:pt x="1868" y="584"/>
                  </a:cubicBezTo>
                  <a:lnTo>
                    <a:pt x="372" y="0"/>
                  </a:lnTo>
                  <a:close/>
                </a:path>
              </a:pathLst>
            </a:custGeom>
            <a:solidFill>
              <a:schemeClr val="tx1"/>
            </a:solidFill>
            <a:ln>
              <a:noFill/>
            </a:ln>
          </p:spPr>
          <p:txBody>
            <a:bodyPr vert="horz" wrap="square" lIns="45720" tIns="22860" rIns="45720" bIns="22860" numCol="1" anchor="t" anchorCtr="0" compatLnSpc="1">
              <a:prstTxWarp prst="textNoShape">
                <a:avLst/>
              </a:prstTxWarp>
            </a:bodyPr>
            <a:lstStyle/>
            <a:p>
              <a:endParaRPr lang="en-US"/>
            </a:p>
          </p:txBody>
        </p:sp>
        <p:sp>
          <p:nvSpPr>
            <p:cNvPr id="69" name="Freeform 7"/>
            <p:cNvSpPr>
              <a:spLocks/>
            </p:cNvSpPr>
            <p:nvPr/>
          </p:nvSpPr>
          <p:spPr bwMode="auto">
            <a:xfrm>
              <a:off x="12982575" y="7742238"/>
              <a:ext cx="2193925" cy="1047750"/>
            </a:xfrm>
            <a:custGeom>
              <a:avLst/>
              <a:gdLst>
                <a:gd name="T0" fmla="*/ 150 w 1622"/>
                <a:gd name="T1" fmla="*/ 5 h 774"/>
                <a:gd name="T2" fmla="*/ 1601 w 1622"/>
                <a:gd name="T3" fmla="*/ 524 h 774"/>
                <a:gd name="T4" fmla="*/ 1619 w 1622"/>
                <a:gd name="T5" fmla="*/ 556 h 774"/>
                <a:gd name="T6" fmla="*/ 1576 w 1622"/>
                <a:gd name="T7" fmla="*/ 748 h 774"/>
                <a:gd name="T8" fmla="*/ 1541 w 1622"/>
                <a:gd name="T9" fmla="*/ 768 h 774"/>
                <a:gd name="T10" fmla="*/ 24 w 1622"/>
                <a:gd name="T11" fmla="*/ 247 h 774"/>
                <a:gd name="T12" fmla="*/ 9 w 1622"/>
                <a:gd name="T13" fmla="*/ 208 h 774"/>
                <a:gd name="T14" fmla="*/ 117 w 1622"/>
                <a:gd name="T15" fmla="*/ 17 h 774"/>
                <a:gd name="T16" fmla="*/ 150 w 1622"/>
                <a:gd name="T17" fmla="*/ 5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2" h="774">
                  <a:moveTo>
                    <a:pt x="150" y="5"/>
                  </a:moveTo>
                  <a:cubicBezTo>
                    <a:pt x="1601" y="524"/>
                    <a:pt x="1601" y="524"/>
                    <a:pt x="1601" y="524"/>
                  </a:cubicBezTo>
                  <a:cubicBezTo>
                    <a:pt x="1614" y="529"/>
                    <a:pt x="1622" y="543"/>
                    <a:pt x="1619" y="556"/>
                  </a:cubicBezTo>
                  <a:cubicBezTo>
                    <a:pt x="1576" y="748"/>
                    <a:pt x="1576" y="748"/>
                    <a:pt x="1576" y="748"/>
                  </a:cubicBezTo>
                  <a:cubicBezTo>
                    <a:pt x="1573" y="764"/>
                    <a:pt x="1556" y="774"/>
                    <a:pt x="1541" y="768"/>
                  </a:cubicBezTo>
                  <a:cubicBezTo>
                    <a:pt x="24" y="247"/>
                    <a:pt x="24" y="247"/>
                    <a:pt x="24" y="247"/>
                  </a:cubicBezTo>
                  <a:cubicBezTo>
                    <a:pt x="7" y="241"/>
                    <a:pt x="0" y="223"/>
                    <a:pt x="9" y="208"/>
                  </a:cubicBezTo>
                  <a:cubicBezTo>
                    <a:pt x="117" y="17"/>
                    <a:pt x="117" y="17"/>
                    <a:pt x="117" y="17"/>
                  </a:cubicBezTo>
                  <a:cubicBezTo>
                    <a:pt x="124" y="6"/>
                    <a:pt x="138" y="0"/>
                    <a:pt x="150" y="5"/>
                  </a:cubicBezTo>
                  <a:close/>
                </a:path>
              </a:pathLst>
            </a:custGeom>
            <a:solidFill>
              <a:schemeClr val="tx1">
                <a:lumMod val="40000"/>
                <a:lumOff val="60000"/>
              </a:schemeClr>
            </a:solidFill>
            <a:ln>
              <a:noFill/>
            </a:ln>
          </p:spPr>
          <p:txBody>
            <a:bodyPr vert="horz" wrap="square" lIns="45720" tIns="22860" rIns="45720" bIns="22860" numCol="1" anchor="t" anchorCtr="0" compatLnSpc="1">
              <a:prstTxWarp prst="textNoShape">
                <a:avLst/>
              </a:prstTxWarp>
            </a:bodyPr>
            <a:lstStyle/>
            <a:p>
              <a:endParaRPr lang="en-US"/>
            </a:p>
          </p:txBody>
        </p:sp>
      </p:grpSp>
      <p:sp>
        <p:nvSpPr>
          <p:cNvPr id="72" name="Oval 71"/>
          <p:cNvSpPr/>
          <p:nvPr/>
        </p:nvSpPr>
        <p:spPr>
          <a:xfrm>
            <a:off x="5748557" y="3835895"/>
            <a:ext cx="694887" cy="694886"/>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5832886" y="3977439"/>
            <a:ext cx="526230" cy="400110"/>
          </a:xfrm>
          <a:prstGeom prst="rect">
            <a:avLst/>
          </a:prstGeom>
          <a:noFill/>
        </p:spPr>
        <p:txBody>
          <a:bodyPr wrap="square" lIns="0" tIns="0" rIns="0" bIns="0" rtlCol="0">
            <a:spAutoFit/>
          </a:bodyPr>
          <a:lstStyle/>
          <a:p>
            <a:pPr algn="ctr"/>
            <a:r>
              <a:rPr lang="en-US" sz="2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VS</a:t>
            </a:r>
          </a:p>
        </p:txBody>
      </p:sp>
      <p:cxnSp>
        <p:nvCxnSpPr>
          <p:cNvPr id="92" name="Straight Connector 91"/>
          <p:cNvCxnSpPr/>
          <p:nvPr/>
        </p:nvCxnSpPr>
        <p:spPr>
          <a:xfrm>
            <a:off x="3249640" y="2511365"/>
            <a:ext cx="838530" cy="820182"/>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3249640" y="4103099"/>
            <a:ext cx="845031" cy="814917"/>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3249640" y="3763374"/>
            <a:ext cx="688057" cy="0"/>
          </a:xfrm>
          <a:prstGeom prst="straightConnector1">
            <a:avLst/>
          </a:prstGeom>
          <a:ln w="19050">
            <a:solidFill>
              <a:schemeClr val="tx1">
                <a:lumMod val="40000"/>
                <a:lumOff val="6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0800000">
            <a:off x="8103831" y="4097834"/>
            <a:ext cx="838530" cy="820182"/>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flipV="1">
            <a:off x="8097331" y="2511365"/>
            <a:ext cx="845031" cy="814917"/>
          </a:xfrm>
          <a:prstGeom prst="line">
            <a:avLst/>
          </a:prstGeom>
          <a:ln w="19050">
            <a:solidFill>
              <a:schemeClr val="tx1">
                <a:lumMod val="40000"/>
                <a:lumOff val="6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flipH="1">
            <a:off x="8254305" y="3666007"/>
            <a:ext cx="688057" cy="0"/>
          </a:xfrm>
          <a:prstGeom prst="straightConnector1">
            <a:avLst/>
          </a:prstGeom>
          <a:ln w="19050">
            <a:solidFill>
              <a:schemeClr val="tx1">
                <a:lumMod val="40000"/>
                <a:lumOff val="6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283154" y="2277742"/>
            <a:ext cx="206052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Solution 01</a:t>
            </a:r>
          </a:p>
        </p:txBody>
      </p:sp>
      <p:sp>
        <p:nvSpPr>
          <p:cNvPr id="101" name="TextBox 100"/>
          <p:cNvSpPr txBox="1"/>
          <p:nvPr/>
        </p:nvSpPr>
        <p:spPr>
          <a:xfrm>
            <a:off x="9283154" y="2653981"/>
            <a:ext cx="2060520"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2" name="TextBox 101"/>
          <p:cNvSpPr txBox="1"/>
          <p:nvPr/>
        </p:nvSpPr>
        <p:spPr>
          <a:xfrm>
            <a:off x="9283154" y="3523002"/>
            <a:ext cx="206052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Solution 02</a:t>
            </a:r>
          </a:p>
        </p:txBody>
      </p:sp>
      <p:sp>
        <p:nvSpPr>
          <p:cNvPr id="103" name="TextBox 102"/>
          <p:cNvSpPr txBox="1"/>
          <p:nvPr/>
        </p:nvSpPr>
        <p:spPr>
          <a:xfrm>
            <a:off x="9283154" y="3899242"/>
            <a:ext cx="2060520"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4" name="TextBox 103"/>
          <p:cNvSpPr txBox="1"/>
          <p:nvPr/>
        </p:nvSpPr>
        <p:spPr>
          <a:xfrm>
            <a:off x="9283154" y="4786723"/>
            <a:ext cx="206052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Solution 03</a:t>
            </a:r>
          </a:p>
        </p:txBody>
      </p:sp>
      <p:sp>
        <p:nvSpPr>
          <p:cNvPr id="105" name="TextBox 104"/>
          <p:cNvSpPr txBox="1"/>
          <p:nvPr/>
        </p:nvSpPr>
        <p:spPr>
          <a:xfrm>
            <a:off x="9283154" y="5162963"/>
            <a:ext cx="2060520"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6" name="TextBox 105"/>
          <p:cNvSpPr txBox="1"/>
          <p:nvPr/>
        </p:nvSpPr>
        <p:spPr>
          <a:xfrm>
            <a:off x="830539" y="2277742"/>
            <a:ext cx="2060520"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Problem 01</a:t>
            </a:r>
          </a:p>
        </p:txBody>
      </p:sp>
      <p:sp>
        <p:nvSpPr>
          <p:cNvPr id="107" name="TextBox 106"/>
          <p:cNvSpPr txBox="1"/>
          <p:nvPr/>
        </p:nvSpPr>
        <p:spPr>
          <a:xfrm>
            <a:off x="830539" y="2653981"/>
            <a:ext cx="2060520"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8" name="TextBox 107"/>
          <p:cNvSpPr txBox="1"/>
          <p:nvPr/>
        </p:nvSpPr>
        <p:spPr>
          <a:xfrm>
            <a:off x="830539" y="3523002"/>
            <a:ext cx="2060520"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Problem 02</a:t>
            </a:r>
          </a:p>
        </p:txBody>
      </p:sp>
      <p:sp>
        <p:nvSpPr>
          <p:cNvPr id="109" name="TextBox 108"/>
          <p:cNvSpPr txBox="1"/>
          <p:nvPr/>
        </p:nvSpPr>
        <p:spPr>
          <a:xfrm>
            <a:off x="830539" y="3899242"/>
            <a:ext cx="2060520"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0" name="TextBox 109"/>
          <p:cNvSpPr txBox="1"/>
          <p:nvPr/>
        </p:nvSpPr>
        <p:spPr>
          <a:xfrm>
            <a:off x="830539" y="4786723"/>
            <a:ext cx="2060520"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Problem 03</a:t>
            </a:r>
          </a:p>
        </p:txBody>
      </p:sp>
      <p:sp>
        <p:nvSpPr>
          <p:cNvPr id="111" name="TextBox 110"/>
          <p:cNvSpPr txBox="1"/>
          <p:nvPr/>
        </p:nvSpPr>
        <p:spPr>
          <a:xfrm>
            <a:off x="830539" y="5162963"/>
            <a:ext cx="2060520"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964286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information </a:t>
            </a:r>
          </a:p>
        </p:txBody>
      </p:sp>
      <p:sp>
        <p:nvSpPr>
          <p:cNvPr id="3" name="Text Placeholder 2"/>
          <p:cNvSpPr>
            <a:spLocks noGrp="1"/>
          </p:cNvSpPr>
          <p:nvPr>
            <p:ph type="body" sz="quarter" idx="10"/>
          </p:nvPr>
        </p:nvSpPr>
        <p:spPr/>
        <p:txBody>
          <a:bodyPr/>
          <a:lstStyle/>
          <a:p>
            <a:r>
              <a:rPr lang="en-US" dirty="0"/>
              <a:t>About us</a:t>
            </a:r>
          </a:p>
        </p:txBody>
      </p:sp>
      <p:cxnSp>
        <p:nvCxnSpPr>
          <p:cNvPr id="38" name="Straight Connector 37"/>
          <p:cNvCxnSpPr>
            <a:endCxn id="50" idx="0"/>
          </p:cNvCxnSpPr>
          <p:nvPr/>
        </p:nvCxnSpPr>
        <p:spPr>
          <a:xfrm flipH="1">
            <a:off x="2005692" y="2352711"/>
            <a:ext cx="1584150" cy="16587"/>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3" idx="0"/>
          </p:cNvCxnSpPr>
          <p:nvPr/>
        </p:nvCxnSpPr>
        <p:spPr>
          <a:xfrm flipH="1" flipV="1">
            <a:off x="2005692" y="5538003"/>
            <a:ext cx="1584150" cy="5638"/>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H="1">
            <a:off x="2785833" y="3953650"/>
            <a:ext cx="804009" cy="0"/>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endCxn id="50" idx="2"/>
          </p:cNvCxnSpPr>
          <p:nvPr/>
        </p:nvCxnSpPr>
        <p:spPr>
          <a:xfrm flipH="1" flipV="1">
            <a:off x="1812016" y="2562973"/>
            <a:ext cx="1" cy="41686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0" name="Arc 49"/>
          <p:cNvSpPr/>
          <p:nvPr/>
        </p:nvSpPr>
        <p:spPr>
          <a:xfrm flipH="1">
            <a:off x="1812016" y="2369298"/>
            <a:ext cx="387350" cy="387350"/>
          </a:xfrm>
          <a:prstGeom prst="arc">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1812016" y="5150653"/>
            <a:ext cx="387350" cy="387350"/>
          </a:xfrm>
          <a:prstGeom prst="arc">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Straight Connector 54"/>
          <p:cNvCxnSpPr>
            <a:cxnSpLocks/>
            <a:endCxn id="53" idx="2"/>
          </p:cNvCxnSpPr>
          <p:nvPr/>
        </p:nvCxnSpPr>
        <p:spPr>
          <a:xfrm flipH="1">
            <a:off x="1812016" y="4927467"/>
            <a:ext cx="1" cy="41686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3751311" y="2080845"/>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c 59"/>
          <p:cNvSpPr/>
          <p:nvPr/>
        </p:nvSpPr>
        <p:spPr>
          <a:xfrm flipH="1">
            <a:off x="7073151" y="2048134"/>
            <a:ext cx="626483" cy="626483"/>
          </a:xfrm>
          <a:prstGeom prst="arc">
            <a:avLst>
              <a:gd name="adj1" fmla="val 16200000"/>
              <a:gd name="adj2" fmla="val 5400479"/>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Straight Connector 60"/>
          <p:cNvCxnSpPr>
            <a:stCxn id="57" idx="3"/>
          </p:cNvCxnSpPr>
          <p:nvPr/>
        </p:nvCxnSpPr>
        <p:spPr>
          <a:xfrm>
            <a:off x="6503769" y="2361005"/>
            <a:ext cx="569382"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2" name="Arc 61"/>
          <p:cNvSpPr/>
          <p:nvPr/>
        </p:nvSpPr>
        <p:spPr>
          <a:xfrm flipH="1">
            <a:off x="7073151" y="3640780"/>
            <a:ext cx="626483" cy="626483"/>
          </a:xfrm>
          <a:prstGeom prst="arc">
            <a:avLst>
              <a:gd name="adj1" fmla="val 16200000"/>
              <a:gd name="adj2" fmla="val 5400479"/>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Straight Connector 62"/>
          <p:cNvCxnSpPr>
            <a:cxnSpLocks/>
          </p:cNvCxnSpPr>
          <p:nvPr/>
        </p:nvCxnSpPr>
        <p:spPr>
          <a:xfrm>
            <a:off x="6503767" y="3953650"/>
            <a:ext cx="569384"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4" name="Arc 63"/>
          <p:cNvSpPr/>
          <p:nvPr/>
        </p:nvSpPr>
        <p:spPr>
          <a:xfrm flipH="1">
            <a:off x="7073151" y="5226529"/>
            <a:ext cx="626483" cy="626483"/>
          </a:xfrm>
          <a:prstGeom prst="arc">
            <a:avLst>
              <a:gd name="adj1" fmla="val 16200000"/>
              <a:gd name="adj2" fmla="val 5400479"/>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5" name="Straight Connector 64"/>
          <p:cNvCxnSpPr>
            <a:cxnSpLocks/>
          </p:cNvCxnSpPr>
          <p:nvPr/>
        </p:nvCxnSpPr>
        <p:spPr>
          <a:xfrm flipV="1">
            <a:off x="6503767" y="5539399"/>
            <a:ext cx="569384" cy="712"/>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386392" y="2046679"/>
            <a:ext cx="887967" cy="1455"/>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7386432" y="2674617"/>
            <a:ext cx="887927" cy="712"/>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386392" y="3639325"/>
            <a:ext cx="887967" cy="1455"/>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7386432" y="4267263"/>
            <a:ext cx="887927" cy="712"/>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64" idx="0"/>
          </p:cNvCxnSpPr>
          <p:nvPr/>
        </p:nvCxnSpPr>
        <p:spPr>
          <a:xfrm flipH="1">
            <a:off x="7386392" y="5225074"/>
            <a:ext cx="887967" cy="1455"/>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4" idx="2"/>
          </p:cNvCxnSpPr>
          <p:nvPr/>
        </p:nvCxnSpPr>
        <p:spPr>
          <a:xfrm flipH="1" flipV="1">
            <a:off x="7386436" y="5853012"/>
            <a:ext cx="887924" cy="712"/>
          </a:xfrm>
          <a:prstGeom prst="line">
            <a:avLst/>
          </a:prstGeom>
          <a:ln w="19050">
            <a:solidFill>
              <a:schemeClr val="tx1">
                <a:lumMod val="40000"/>
                <a:lumOff val="60000"/>
              </a:schemeClr>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036002" y="2237894"/>
            <a:ext cx="2257063" cy="246221"/>
          </a:xfrm>
          <a:prstGeom prst="rect">
            <a:avLst/>
          </a:prstGeom>
          <a:noFill/>
        </p:spPr>
        <p:txBody>
          <a:bodyPr wrap="square" lIns="0" tIns="0" rIns="0" bIns="0" rtlCol="0">
            <a:spAutoFit/>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General manager</a:t>
            </a:r>
          </a:p>
        </p:txBody>
      </p:sp>
      <p:sp>
        <p:nvSpPr>
          <p:cNvPr id="46" name="Rectangle: Rounded Corners 29">
            <a:extLst>
              <a:ext uri="{FF2B5EF4-FFF2-40B4-BE49-F238E27FC236}">
                <a16:creationId xmlns:a16="http://schemas.microsoft.com/office/drawing/2014/main" id="{60B581C9-01A3-447A-83D5-B6A7F8FB418E}"/>
              </a:ext>
            </a:extLst>
          </p:cNvPr>
          <p:cNvSpPr/>
          <p:nvPr/>
        </p:nvSpPr>
        <p:spPr>
          <a:xfrm>
            <a:off x="917890" y="3019707"/>
            <a:ext cx="1867935" cy="1871180"/>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132177" y="3773692"/>
            <a:ext cx="1369390" cy="415498"/>
          </a:xfrm>
          <a:prstGeom prst="rect">
            <a:avLst/>
          </a:prstGeom>
          <a:noFill/>
        </p:spPr>
        <p:txBody>
          <a:bodyPr wrap="square" lIns="0" tIns="0" rIns="0" bIns="0" rtlCol="0">
            <a:spAutoFit/>
          </a:bodyPr>
          <a:lstStyle/>
          <a:p>
            <a:pPr algn="ctr"/>
            <a:r>
              <a:rPr lang="en-US" sz="27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CEO</a:t>
            </a:r>
          </a:p>
        </p:txBody>
      </p:sp>
      <p:sp>
        <p:nvSpPr>
          <p:cNvPr id="48" name="Rounded Rectangle 56">
            <a:extLst>
              <a:ext uri="{FF2B5EF4-FFF2-40B4-BE49-F238E27FC236}">
                <a16:creationId xmlns:a16="http://schemas.microsoft.com/office/drawing/2014/main" id="{C2D592C9-C7AF-4548-8EB9-C4C15F3C747E}"/>
              </a:ext>
            </a:extLst>
          </p:cNvPr>
          <p:cNvSpPr/>
          <p:nvPr/>
        </p:nvSpPr>
        <p:spPr>
          <a:xfrm>
            <a:off x="3756634" y="3666593"/>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4036002" y="3830540"/>
            <a:ext cx="2257063" cy="246221"/>
          </a:xfrm>
          <a:prstGeom prst="rect">
            <a:avLst/>
          </a:prstGeom>
          <a:noFill/>
        </p:spPr>
        <p:txBody>
          <a:bodyPr wrap="square" lIns="0" tIns="0" rIns="0" bIns="0" rtlCol="0">
            <a:spAutoFit/>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Head of IT</a:t>
            </a:r>
          </a:p>
        </p:txBody>
      </p:sp>
      <p:sp>
        <p:nvSpPr>
          <p:cNvPr id="49" name="Rounded Rectangle 56">
            <a:extLst>
              <a:ext uri="{FF2B5EF4-FFF2-40B4-BE49-F238E27FC236}">
                <a16:creationId xmlns:a16="http://schemas.microsoft.com/office/drawing/2014/main" id="{49A31447-E621-4A0A-AF0E-390117FA4ADB}"/>
              </a:ext>
            </a:extLst>
          </p:cNvPr>
          <p:cNvSpPr/>
          <p:nvPr/>
        </p:nvSpPr>
        <p:spPr>
          <a:xfrm>
            <a:off x="3690294" y="5199412"/>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62012" y="5361969"/>
            <a:ext cx="2257063" cy="246221"/>
          </a:xfrm>
          <a:prstGeom prst="rect">
            <a:avLst/>
          </a:prstGeom>
          <a:noFill/>
        </p:spPr>
        <p:txBody>
          <a:bodyPr wrap="square" lIns="0" tIns="0" rIns="0" bIns="0" rtlCol="0">
            <a:spAutoFit/>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Head of marketing</a:t>
            </a:r>
          </a:p>
        </p:txBody>
      </p:sp>
      <p:sp>
        <p:nvSpPr>
          <p:cNvPr id="51" name="Rectangle: Rounded Corners 1">
            <a:extLst>
              <a:ext uri="{FF2B5EF4-FFF2-40B4-BE49-F238E27FC236}">
                <a16:creationId xmlns:a16="http://schemas.microsoft.com/office/drawing/2014/main" id="{F8553F03-948C-4DEF-AF12-801929B071E7}"/>
              </a:ext>
            </a:extLst>
          </p:cNvPr>
          <p:cNvSpPr/>
          <p:nvPr/>
        </p:nvSpPr>
        <p:spPr>
          <a:xfrm>
            <a:off x="8500507" y="1856279"/>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8892550" y="1989519"/>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52" name="Rectangle: Rounded Corners 1">
            <a:extLst>
              <a:ext uri="{FF2B5EF4-FFF2-40B4-BE49-F238E27FC236}">
                <a16:creationId xmlns:a16="http://schemas.microsoft.com/office/drawing/2014/main" id="{7D4ABD68-B397-445E-8DE1-159820649B64}"/>
              </a:ext>
            </a:extLst>
          </p:cNvPr>
          <p:cNvSpPr/>
          <p:nvPr/>
        </p:nvSpPr>
        <p:spPr>
          <a:xfrm>
            <a:off x="8500507" y="2454131"/>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902E0DED-A300-4BF0-A630-37EBD663C316}"/>
              </a:ext>
            </a:extLst>
          </p:cNvPr>
          <p:cNvSpPr txBox="1"/>
          <p:nvPr/>
        </p:nvSpPr>
        <p:spPr>
          <a:xfrm>
            <a:off x="8892550" y="2587371"/>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3" name="Rectangle: Rounded Corners 1">
            <a:extLst>
              <a:ext uri="{FF2B5EF4-FFF2-40B4-BE49-F238E27FC236}">
                <a16:creationId xmlns:a16="http://schemas.microsoft.com/office/drawing/2014/main" id="{D838410F-ACB3-4FAE-BE16-70FF396769AD}"/>
              </a:ext>
            </a:extLst>
          </p:cNvPr>
          <p:cNvSpPr/>
          <p:nvPr/>
        </p:nvSpPr>
        <p:spPr>
          <a:xfrm>
            <a:off x="8500507" y="3419277"/>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264CD98-E624-43F5-910A-B8469D364A07}"/>
              </a:ext>
            </a:extLst>
          </p:cNvPr>
          <p:cNvSpPr txBox="1"/>
          <p:nvPr/>
        </p:nvSpPr>
        <p:spPr>
          <a:xfrm>
            <a:off x="8892550" y="3552517"/>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5" name="Rectangle: Rounded Corners 1">
            <a:extLst>
              <a:ext uri="{FF2B5EF4-FFF2-40B4-BE49-F238E27FC236}">
                <a16:creationId xmlns:a16="http://schemas.microsoft.com/office/drawing/2014/main" id="{7160F7FA-1C46-4649-A6DB-62DABCA53890}"/>
              </a:ext>
            </a:extLst>
          </p:cNvPr>
          <p:cNvSpPr/>
          <p:nvPr/>
        </p:nvSpPr>
        <p:spPr>
          <a:xfrm>
            <a:off x="8500507" y="4023996"/>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FFA34FB-DD8A-413B-99B0-402E450CBCA1}"/>
              </a:ext>
            </a:extLst>
          </p:cNvPr>
          <p:cNvSpPr txBox="1"/>
          <p:nvPr/>
        </p:nvSpPr>
        <p:spPr>
          <a:xfrm>
            <a:off x="8892550" y="4157236"/>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7" name="Rectangle: Rounded Corners 1">
            <a:extLst>
              <a:ext uri="{FF2B5EF4-FFF2-40B4-BE49-F238E27FC236}">
                <a16:creationId xmlns:a16="http://schemas.microsoft.com/office/drawing/2014/main" id="{DFAA87E1-95D4-413C-83AD-92E1B964E1F5}"/>
              </a:ext>
            </a:extLst>
          </p:cNvPr>
          <p:cNvSpPr/>
          <p:nvPr/>
        </p:nvSpPr>
        <p:spPr>
          <a:xfrm>
            <a:off x="8500507" y="4951411"/>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83DCAB06-82BA-4EA8-B8FE-A95D593D4FFC}"/>
              </a:ext>
            </a:extLst>
          </p:cNvPr>
          <p:cNvSpPr txBox="1"/>
          <p:nvPr/>
        </p:nvSpPr>
        <p:spPr>
          <a:xfrm>
            <a:off x="8892550" y="5084651"/>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
        <p:nvSpPr>
          <p:cNvPr id="89" name="Rectangle: Rounded Corners 1">
            <a:extLst>
              <a:ext uri="{FF2B5EF4-FFF2-40B4-BE49-F238E27FC236}">
                <a16:creationId xmlns:a16="http://schemas.microsoft.com/office/drawing/2014/main" id="{9FB78AA9-AF58-458A-B415-9E06387C679F}"/>
              </a:ext>
            </a:extLst>
          </p:cNvPr>
          <p:cNvSpPr/>
          <p:nvPr/>
        </p:nvSpPr>
        <p:spPr>
          <a:xfrm>
            <a:off x="8503309" y="5550495"/>
            <a:ext cx="2853292" cy="435758"/>
          </a:xfrm>
          <a:custGeom>
            <a:avLst/>
            <a:gdLst>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415218 w 4415218"/>
              <a:gd name="connsiteY4" fmla="*/ 400697 h 562880"/>
              <a:gd name="connsiteX5" fmla="*/ 4253035 w 4415218"/>
              <a:gd name="connsiteY5" fmla="*/ 562880 h 562880"/>
              <a:gd name="connsiteX6" fmla="*/ 162183 w 4415218"/>
              <a:gd name="connsiteY6" fmla="*/ 562880 h 562880"/>
              <a:gd name="connsiteX7" fmla="*/ 0 w 4415218"/>
              <a:gd name="connsiteY7" fmla="*/ 400697 h 562880"/>
              <a:gd name="connsiteX8" fmla="*/ 0 w 4415218"/>
              <a:gd name="connsiteY8" fmla="*/ 162183 h 562880"/>
              <a:gd name="connsiteX0" fmla="*/ 0 w 4415218"/>
              <a:gd name="connsiteY0" fmla="*/ 162183 h 562880"/>
              <a:gd name="connsiteX1" fmla="*/ 162183 w 4415218"/>
              <a:gd name="connsiteY1" fmla="*/ 0 h 562880"/>
              <a:gd name="connsiteX2" fmla="*/ 4253035 w 4415218"/>
              <a:gd name="connsiteY2" fmla="*/ 0 h 562880"/>
              <a:gd name="connsiteX3" fmla="*/ 4415218 w 4415218"/>
              <a:gd name="connsiteY3" fmla="*/ 162183 h 562880"/>
              <a:gd name="connsiteX4" fmla="*/ 4253035 w 4415218"/>
              <a:gd name="connsiteY4" fmla="*/ 562880 h 562880"/>
              <a:gd name="connsiteX5" fmla="*/ 162183 w 4415218"/>
              <a:gd name="connsiteY5" fmla="*/ 562880 h 562880"/>
              <a:gd name="connsiteX6" fmla="*/ 0 w 4415218"/>
              <a:gd name="connsiteY6" fmla="*/ 400697 h 562880"/>
              <a:gd name="connsiteX7" fmla="*/ 0 w 4415218"/>
              <a:gd name="connsiteY7" fmla="*/ 162183 h 562880"/>
              <a:gd name="connsiteX0" fmla="*/ 0 w 4415218"/>
              <a:gd name="connsiteY0" fmla="*/ 162183 h 571425"/>
              <a:gd name="connsiteX1" fmla="*/ 162183 w 4415218"/>
              <a:gd name="connsiteY1" fmla="*/ 0 h 571425"/>
              <a:gd name="connsiteX2" fmla="*/ 4253035 w 4415218"/>
              <a:gd name="connsiteY2" fmla="*/ 0 h 571425"/>
              <a:gd name="connsiteX3" fmla="*/ 4415218 w 4415218"/>
              <a:gd name="connsiteY3" fmla="*/ 162183 h 571425"/>
              <a:gd name="connsiteX4" fmla="*/ 4398313 w 4415218"/>
              <a:gd name="connsiteY4" fmla="*/ 571425 h 571425"/>
              <a:gd name="connsiteX5" fmla="*/ 162183 w 4415218"/>
              <a:gd name="connsiteY5" fmla="*/ 562880 h 571425"/>
              <a:gd name="connsiteX6" fmla="*/ 0 w 4415218"/>
              <a:gd name="connsiteY6" fmla="*/ 400697 h 571425"/>
              <a:gd name="connsiteX7" fmla="*/ 0 w 4415218"/>
              <a:gd name="connsiteY7" fmla="*/ 162183 h 571425"/>
              <a:gd name="connsiteX0" fmla="*/ 0 w 4415404"/>
              <a:gd name="connsiteY0" fmla="*/ 162183 h 571425"/>
              <a:gd name="connsiteX1" fmla="*/ 162183 w 4415404"/>
              <a:gd name="connsiteY1" fmla="*/ 0 h 571425"/>
              <a:gd name="connsiteX2" fmla="*/ 4253035 w 4415404"/>
              <a:gd name="connsiteY2" fmla="*/ 0 h 571425"/>
              <a:gd name="connsiteX3" fmla="*/ 4415218 w 4415404"/>
              <a:gd name="connsiteY3" fmla="*/ 162183 h 571425"/>
              <a:gd name="connsiteX4" fmla="*/ 4415404 w 4415404"/>
              <a:gd name="connsiteY4" fmla="*/ 571425 h 571425"/>
              <a:gd name="connsiteX5" fmla="*/ 162183 w 4415404"/>
              <a:gd name="connsiteY5" fmla="*/ 562880 h 571425"/>
              <a:gd name="connsiteX6" fmla="*/ 0 w 4415404"/>
              <a:gd name="connsiteY6" fmla="*/ 400697 h 571425"/>
              <a:gd name="connsiteX7" fmla="*/ 0 w 4415404"/>
              <a:gd name="connsiteY7" fmla="*/ 162183 h 5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5404" h="571425">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6D5164FA-1B53-400B-81DB-D750E305A7E8}"/>
              </a:ext>
            </a:extLst>
          </p:cNvPr>
          <p:cNvSpPr txBox="1"/>
          <p:nvPr/>
        </p:nvSpPr>
        <p:spPr>
          <a:xfrm>
            <a:off x="8895352" y="5683735"/>
            <a:ext cx="2106533" cy="169277"/>
          </a:xfrm>
          <a:prstGeom prst="rect">
            <a:avLst/>
          </a:prstGeom>
          <a:noFill/>
        </p:spPr>
        <p:txBody>
          <a:bodyPr wrap="square" lIns="0" tIns="0" rIns="0" bIns="0" rtlCol="0">
            <a:spAutoFit/>
          </a:bodyPr>
          <a:lstStyle/>
          <a:p>
            <a:pPr algn="ctr"/>
            <a:r>
              <a:rPr lang="en-US" sz="110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Regional sales manager</a:t>
            </a:r>
          </a:p>
        </p:txBody>
      </p:sp>
    </p:spTree>
    <p:extLst>
      <p:ext uri="{BB962C8B-B14F-4D97-AF65-F5344CB8AC3E}">
        <p14:creationId xmlns:p14="http://schemas.microsoft.com/office/powerpoint/2010/main" val="3742559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8"/>
          <p:cNvSpPr>
            <a:spLocks noChangeArrowheads="1"/>
          </p:cNvSpPr>
          <p:nvPr/>
        </p:nvSpPr>
        <p:spPr bwMode="auto">
          <a:xfrm>
            <a:off x="4958630" y="3152967"/>
            <a:ext cx="2275697" cy="1909003"/>
          </a:xfrm>
          <a:custGeom>
            <a:avLst/>
            <a:gdLst>
              <a:gd name="connsiteX0" fmla="*/ 1594401 w 4551394"/>
              <a:gd name="connsiteY0" fmla="*/ 0 h 3818006"/>
              <a:gd name="connsiteX1" fmla="*/ 1640840 w 4551394"/>
              <a:gd name="connsiteY1" fmla="*/ 28212 h 3818006"/>
              <a:gd name="connsiteX2" fmla="*/ 2275773 w 4551394"/>
              <a:gd name="connsiteY2" fmla="*/ 188983 h 3818006"/>
              <a:gd name="connsiteX3" fmla="*/ 2910706 w 4551394"/>
              <a:gd name="connsiteY3" fmla="*/ 28212 h 3818006"/>
              <a:gd name="connsiteX4" fmla="*/ 2957142 w 4551394"/>
              <a:gd name="connsiteY4" fmla="*/ 2 h 3818006"/>
              <a:gd name="connsiteX5" fmla="*/ 4551394 w 4551394"/>
              <a:gd name="connsiteY5" fmla="*/ 2674517 h 3818006"/>
              <a:gd name="connsiteX6" fmla="*/ 4487741 w 4551394"/>
              <a:gd name="connsiteY6" fmla="*/ 2713187 h 3818006"/>
              <a:gd name="connsiteX7" fmla="*/ 3900861 w 4551394"/>
              <a:gd name="connsiteY7" fmla="*/ 3816975 h 3818006"/>
              <a:gd name="connsiteX8" fmla="*/ 3900913 w 4551394"/>
              <a:gd name="connsiteY8" fmla="*/ 3818006 h 3818006"/>
              <a:gd name="connsiteX9" fmla="*/ 2275771 w 4551394"/>
              <a:gd name="connsiteY9" fmla="*/ 3818006 h 3818006"/>
              <a:gd name="connsiteX10" fmla="*/ 650524 w 4551394"/>
              <a:gd name="connsiteY10" fmla="*/ 3818006 h 3818006"/>
              <a:gd name="connsiteX11" fmla="*/ 650576 w 4551394"/>
              <a:gd name="connsiteY11" fmla="*/ 3816975 h 3818006"/>
              <a:gd name="connsiteX12" fmla="*/ 63288 w 4551394"/>
              <a:gd name="connsiteY12" fmla="*/ 2713187 h 3818006"/>
              <a:gd name="connsiteX13" fmla="*/ 0 w 4551394"/>
              <a:gd name="connsiteY13" fmla="*/ 2674765 h 3818006"/>
              <a:gd name="connsiteX14" fmla="*/ 1594401 w 4551394"/>
              <a:gd name="connsiteY14" fmla="*/ 0 h 38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1394" h="3818006">
                <a:moveTo>
                  <a:pt x="1594401" y="0"/>
                </a:moveTo>
                <a:lnTo>
                  <a:pt x="1640840" y="28212"/>
                </a:lnTo>
                <a:cubicBezTo>
                  <a:pt x="1829582" y="130743"/>
                  <a:pt x="2045876" y="188983"/>
                  <a:pt x="2275773" y="188983"/>
                </a:cubicBezTo>
                <a:cubicBezTo>
                  <a:pt x="2505670" y="188983"/>
                  <a:pt x="2721964" y="130743"/>
                  <a:pt x="2910706" y="28212"/>
                </a:cubicBezTo>
                <a:lnTo>
                  <a:pt x="2957142" y="2"/>
                </a:lnTo>
                <a:lnTo>
                  <a:pt x="4551394" y="2674517"/>
                </a:lnTo>
                <a:lnTo>
                  <a:pt x="4487741" y="2713187"/>
                </a:lnTo>
                <a:cubicBezTo>
                  <a:pt x="4133660" y="2952399"/>
                  <a:pt x="3900861" y="3357501"/>
                  <a:pt x="3900861" y="3816975"/>
                </a:cubicBezTo>
                <a:lnTo>
                  <a:pt x="3900913" y="3818006"/>
                </a:lnTo>
                <a:lnTo>
                  <a:pt x="2275771" y="3818006"/>
                </a:lnTo>
                <a:lnTo>
                  <a:pt x="650524" y="3818006"/>
                </a:lnTo>
                <a:lnTo>
                  <a:pt x="650576" y="3816975"/>
                </a:lnTo>
                <a:cubicBezTo>
                  <a:pt x="650576" y="3357501"/>
                  <a:pt x="417615" y="2952399"/>
                  <a:pt x="63288" y="2713187"/>
                </a:cubicBezTo>
                <a:lnTo>
                  <a:pt x="0" y="2674765"/>
                </a:lnTo>
                <a:lnTo>
                  <a:pt x="1594401" y="0"/>
                </a:lnTo>
                <a:close/>
              </a:path>
            </a:pathLst>
          </a:custGeom>
          <a:solidFill>
            <a:schemeClr val="tx1">
              <a:lumMod val="20000"/>
              <a:lumOff val="80000"/>
              <a:alpha val="80000"/>
            </a:schemeClr>
          </a:solidFill>
          <a:ln w="3175" cap="flat">
            <a:noFill/>
            <a:prstDash val="solid"/>
            <a:miter lim="800000"/>
            <a:headEnd/>
            <a:tailEnd/>
          </a:ln>
        </p:spPr>
        <p:txBody>
          <a:bodyPr vert="horz" wrap="square" lIns="45720" tIns="22860" rIns="45720" bIns="22860" numCol="1" anchor="t" anchorCtr="0" compatLnSpc="1">
            <a:prstTxWarp prst="textNoShape">
              <a:avLst/>
            </a:prstTxWarp>
            <a:noAutofit/>
          </a:bodyPr>
          <a:lstStyle/>
          <a:p>
            <a:endParaRPr lang="en-US" dirty="0"/>
          </a:p>
        </p:txBody>
      </p:sp>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Our strategy</a:t>
            </a:r>
          </a:p>
        </p:txBody>
      </p:sp>
      <p:sp>
        <p:nvSpPr>
          <p:cNvPr id="31" name="Oval 30"/>
          <p:cNvSpPr/>
          <p:nvPr/>
        </p:nvSpPr>
        <p:spPr>
          <a:xfrm>
            <a:off x="4385109" y="2403920"/>
            <a:ext cx="3421782" cy="3421782"/>
          </a:xfrm>
          <a:prstGeom prst="ellipse">
            <a:avLst/>
          </a:prstGeom>
          <a:noFill/>
          <a:ln w="19050">
            <a:solidFill>
              <a:schemeClr val="tx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6"/>
          <p:cNvSpPr>
            <a:spLocks noChangeArrowheads="1"/>
          </p:cNvSpPr>
          <p:nvPr/>
        </p:nvSpPr>
        <p:spPr bwMode="auto">
          <a:xfrm>
            <a:off x="3815455" y="4363826"/>
            <a:ext cx="1485846" cy="1484814"/>
          </a:xfrm>
          <a:prstGeom prst="ellipse">
            <a:avLst/>
          </a:prstGeom>
          <a:solidFill>
            <a:schemeClr val="accent2"/>
          </a:soli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3" name="Oval 7"/>
          <p:cNvSpPr>
            <a:spLocks noChangeArrowheads="1"/>
          </p:cNvSpPr>
          <p:nvPr/>
        </p:nvSpPr>
        <p:spPr bwMode="auto">
          <a:xfrm>
            <a:off x="6832216" y="4319048"/>
            <a:ext cx="1484814" cy="1484814"/>
          </a:xfrm>
          <a:prstGeom prst="ellipse">
            <a:avLst/>
          </a:prstGeom>
          <a:solidFill>
            <a:schemeClr val="accent2"/>
          </a:soli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4" name="Oval 8"/>
          <p:cNvSpPr>
            <a:spLocks noChangeArrowheads="1"/>
          </p:cNvSpPr>
          <p:nvPr/>
        </p:nvSpPr>
        <p:spPr bwMode="auto">
          <a:xfrm>
            <a:off x="5353594" y="1838512"/>
            <a:ext cx="1485846" cy="1485845"/>
          </a:xfrm>
          <a:prstGeom prst="ellipse">
            <a:avLst/>
          </a:prstGeom>
          <a:solidFill>
            <a:schemeClr val="accent2"/>
          </a:soli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0" name="TextBox 39"/>
          <p:cNvSpPr txBox="1"/>
          <p:nvPr/>
        </p:nvSpPr>
        <p:spPr>
          <a:xfrm>
            <a:off x="7507760" y="1761274"/>
            <a:ext cx="1615692"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Partnership</a:t>
            </a:r>
          </a:p>
        </p:txBody>
      </p:sp>
      <p:sp>
        <p:nvSpPr>
          <p:cNvPr id="41" name="TextBox 40"/>
          <p:cNvSpPr txBox="1"/>
          <p:nvPr/>
        </p:nvSpPr>
        <p:spPr>
          <a:xfrm>
            <a:off x="7507760" y="2163199"/>
            <a:ext cx="1615692"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2" name="TextBox 41"/>
          <p:cNvSpPr txBox="1"/>
          <p:nvPr/>
        </p:nvSpPr>
        <p:spPr>
          <a:xfrm>
            <a:off x="8818570" y="4616571"/>
            <a:ext cx="1620831"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Effectiveness</a:t>
            </a:r>
          </a:p>
        </p:txBody>
      </p:sp>
      <p:sp>
        <p:nvSpPr>
          <p:cNvPr id="43" name="TextBox 42"/>
          <p:cNvSpPr txBox="1"/>
          <p:nvPr/>
        </p:nvSpPr>
        <p:spPr>
          <a:xfrm>
            <a:off x="8818570" y="5018496"/>
            <a:ext cx="162083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4" name="TextBox 43"/>
          <p:cNvSpPr txBox="1"/>
          <p:nvPr/>
        </p:nvSpPr>
        <p:spPr>
          <a:xfrm>
            <a:off x="1752600" y="4616571"/>
            <a:ext cx="1620831"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Integrity</a:t>
            </a:r>
          </a:p>
        </p:txBody>
      </p:sp>
      <p:sp>
        <p:nvSpPr>
          <p:cNvPr id="53" name="TextBox 52"/>
          <p:cNvSpPr txBox="1"/>
          <p:nvPr/>
        </p:nvSpPr>
        <p:spPr>
          <a:xfrm>
            <a:off x="1752600" y="5018496"/>
            <a:ext cx="1620831" cy="473976"/>
          </a:xfrm>
          <a:prstGeom prst="rect">
            <a:avLst/>
          </a:prstGeom>
          <a:noFill/>
        </p:spPr>
        <p:txBody>
          <a:bodyPr wrap="square" lIns="0" tIns="0" rIns="0" bIns="0" rtlCol="0">
            <a:spAutoFit/>
          </a:bodyPr>
          <a:lstStyle/>
          <a:p>
            <a:pPr algn="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7" name="TextBox 56"/>
          <p:cNvSpPr txBox="1"/>
          <p:nvPr/>
        </p:nvSpPr>
        <p:spPr>
          <a:xfrm>
            <a:off x="5285653" y="4111027"/>
            <a:ext cx="1617548" cy="415498"/>
          </a:xfrm>
          <a:prstGeom prst="rect">
            <a:avLst/>
          </a:prstGeom>
          <a:noFill/>
        </p:spPr>
        <p:txBody>
          <a:bodyPr wrap="square" lIns="0" tIns="0" rIns="0" bIns="0" rtlCol="0">
            <a:spAutoFit/>
          </a:bodyPr>
          <a:lstStyle/>
          <a:p>
            <a:pPr algn="ct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Strategy</a:t>
            </a:r>
          </a:p>
        </p:txBody>
      </p:sp>
      <p:sp>
        <p:nvSpPr>
          <p:cNvPr id="59" name="Oval 6"/>
          <p:cNvSpPr>
            <a:spLocks noChangeArrowheads="1"/>
          </p:cNvSpPr>
          <p:nvPr/>
        </p:nvSpPr>
        <p:spPr bwMode="auto">
          <a:xfrm>
            <a:off x="3917524" y="4473713"/>
            <a:ext cx="1265919" cy="1265039"/>
          </a:xfrm>
          <a:prstGeom prst="ellipse">
            <a:avLst/>
          </a:prstGeom>
          <a:solidFill>
            <a:schemeClr val="accent1">
              <a:alpha val="80000"/>
            </a:schemeClr>
          </a:solidFill>
          <a:ln w="190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1" name="Oval 7"/>
          <p:cNvSpPr>
            <a:spLocks noChangeArrowheads="1"/>
          </p:cNvSpPr>
          <p:nvPr/>
        </p:nvSpPr>
        <p:spPr bwMode="auto">
          <a:xfrm>
            <a:off x="6942103" y="4428935"/>
            <a:ext cx="1265040" cy="1265039"/>
          </a:xfrm>
          <a:prstGeom prst="ellipse">
            <a:avLst/>
          </a:prstGeom>
          <a:solidFill>
            <a:schemeClr val="accent1">
              <a:alpha val="80000"/>
            </a:schemeClr>
          </a:solidFill>
          <a:ln w="190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3" name="Oval 8"/>
          <p:cNvSpPr>
            <a:spLocks noChangeArrowheads="1"/>
          </p:cNvSpPr>
          <p:nvPr/>
        </p:nvSpPr>
        <p:spPr bwMode="auto">
          <a:xfrm>
            <a:off x="5463557" y="1948476"/>
            <a:ext cx="1265919" cy="1265918"/>
          </a:xfrm>
          <a:prstGeom prst="ellipse">
            <a:avLst/>
          </a:prstGeom>
          <a:solidFill>
            <a:schemeClr val="accent1">
              <a:alpha val="80000"/>
            </a:schemeClr>
          </a:solidFill>
          <a:ln w="190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78" name="Freeform 77"/>
          <p:cNvSpPr/>
          <p:nvPr/>
        </p:nvSpPr>
        <p:spPr>
          <a:xfrm rot="18074783">
            <a:off x="4648196" y="3556852"/>
            <a:ext cx="821752" cy="214592"/>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p:cNvSpPr/>
          <p:nvPr/>
        </p:nvSpPr>
        <p:spPr>
          <a:xfrm rot="3497855">
            <a:off x="6605084" y="3533833"/>
            <a:ext cx="821752" cy="214592"/>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p:cNvSpPr/>
          <p:nvPr/>
        </p:nvSpPr>
        <p:spPr>
          <a:xfrm rot="10800000">
            <a:off x="5685125" y="5224689"/>
            <a:ext cx="821752" cy="214592"/>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7" name="Graphic 26">
            <a:extLst>
              <a:ext uri="{FF2B5EF4-FFF2-40B4-BE49-F238E27FC236}">
                <a16:creationId xmlns:a16="http://schemas.microsoft.com/office/drawing/2014/main" id="{09962F71-9A1A-4788-9681-32356A050B4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74700" y="2259618"/>
            <a:ext cx="673172" cy="673172"/>
          </a:xfrm>
          <a:prstGeom prst="rect">
            <a:avLst/>
          </a:prstGeom>
        </p:spPr>
      </p:pic>
      <p:pic>
        <p:nvPicPr>
          <p:cNvPr id="28" name="Graphic 27">
            <a:extLst>
              <a:ext uri="{FF2B5EF4-FFF2-40B4-BE49-F238E27FC236}">
                <a16:creationId xmlns:a16="http://schemas.microsoft.com/office/drawing/2014/main" id="{CFCF769F-8FED-4BD9-B464-4795613858D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416" y="4773497"/>
            <a:ext cx="680133" cy="680133"/>
          </a:xfrm>
          <a:prstGeom prst="rect">
            <a:avLst/>
          </a:prstGeom>
        </p:spPr>
      </p:pic>
      <p:pic>
        <p:nvPicPr>
          <p:cNvPr id="29" name="Graphic 28">
            <a:extLst>
              <a:ext uri="{FF2B5EF4-FFF2-40B4-BE49-F238E27FC236}">
                <a16:creationId xmlns:a16="http://schemas.microsoft.com/office/drawing/2014/main" id="{9C88013A-5474-430B-8F18-81EDF8B29C2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3462" y="4760293"/>
            <a:ext cx="602321" cy="602321"/>
          </a:xfrm>
          <a:prstGeom prst="rect">
            <a:avLst/>
          </a:prstGeom>
        </p:spPr>
      </p:pic>
    </p:spTree>
    <p:extLst>
      <p:ext uri="{BB962C8B-B14F-4D97-AF65-F5344CB8AC3E}">
        <p14:creationId xmlns:p14="http://schemas.microsoft.com/office/powerpoint/2010/main" val="3190203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252" y="989484"/>
            <a:ext cx="10538460" cy="508179"/>
          </a:xfrm>
        </p:spPr>
        <p:txBody>
          <a:bodyPr/>
          <a:lstStyle/>
          <a:p>
            <a:r>
              <a:rPr lang="en-US" dirty="0" err="1"/>
              <a:t>Vision,mission,values</a:t>
            </a:r>
            <a:endParaRPr lang="en-US" dirty="0"/>
          </a:p>
        </p:txBody>
      </p:sp>
      <p:sp>
        <p:nvSpPr>
          <p:cNvPr id="3" name="Text Placeholder 2"/>
          <p:cNvSpPr>
            <a:spLocks noGrp="1"/>
          </p:cNvSpPr>
          <p:nvPr>
            <p:ph type="body" sz="quarter" idx="10"/>
          </p:nvPr>
        </p:nvSpPr>
        <p:spPr/>
        <p:txBody>
          <a:bodyPr/>
          <a:lstStyle/>
          <a:p>
            <a:r>
              <a:rPr lang="en-US" dirty="0"/>
              <a:t>About us</a:t>
            </a:r>
          </a:p>
        </p:txBody>
      </p:sp>
      <p:sp>
        <p:nvSpPr>
          <p:cNvPr id="5" name="Freeform 5"/>
          <p:cNvSpPr>
            <a:spLocks noEditPoints="1"/>
          </p:cNvSpPr>
          <p:nvPr/>
        </p:nvSpPr>
        <p:spPr bwMode="auto">
          <a:xfrm>
            <a:off x="1030901" y="2002036"/>
            <a:ext cx="2003092" cy="2003803"/>
          </a:xfrm>
          <a:custGeom>
            <a:avLst/>
            <a:gdLst>
              <a:gd name="T0" fmla="*/ 1258 w 2517"/>
              <a:gd name="T1" fmla="*/ 0 h 2517"/>
              <a:gd name="T2" fmla="*/ 0 w 2517"/>
              <a:gd name="T3" fmla="*/ 1259 h 2517"/>
              <a:gd name="T4" fmla="*/ 1258 w 2517"/>
              <a:gd name="T5" fmla="*/ 2517 h 2517"/>
              <a:gd name="T6" fmla="*/ 2517 w 2517"/>
              <a:gd name="T7" fmla="*/ 1259 h 2517"/>
              <a:gd name="T8" fmla="*/ 1258 w 2517"/>
              <a:gd name="T9" fmla="*/ 0 h 2517"/>
              <a:gd name="T10" fmla="*/ 1258 w 2517"/>
              <a:gd name="T11" fmla="*/ 2388 h 2517"/>
              <a:gd name="T12" fmla="*/ 129 w 2517"/>
              <a:gd name="T13" fmla="*/ 1259 h 2517"/>
              <a:gd name="T14" fmla="*/ 1258 w 2517"/>
              <a:gd name="T15" fmla="*/ 129 h 2517"/>
              <a:gd name="T16" fmla="*/ 2388 w 2517"/>
              <a:gd name="T17" fmla="*/ 1259 h 2517"/>
              <a:gd name="T18" fmla="*/ 1258 w 2517"/>
              <a:gd name="T19" fmla="*/ 2388 h 2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7" h="2517">
                <a:moveTo>
                  <a:pt x="1258" y="0"/>
                </a:moveTo>
                <a:cubicBezTo>
                  <a:pt x="564" y="0"/>
                  <a:pt x="0" y="564"/>
                  <a:pt x="0" y="1259"/>
                </a:cubicBezTo>
                <a:cubicBezTo>
                  <a:pt x="0" y="1953"/>
                  <a:pt x="564" y="2517"/>
                  <a:pt x="1258" y="2517"/>
                </a:cubicBezTo>
                <a:cubicBezTo>
                  <a:pt x="1953" y="2517"/>
                  <a:pt x="2517" y="1953"/>
                  <a:pt x="2517" y="1259"/>
                </a:cubicBezTo>
                <a:cubicBezTo>
                  <a:pt x="2517" y="564"/>
                  <a:pt x="1953" y="0"/>
                  <a:pt x="1258" y="0"/>
                </a:cubicBezTo>
                <a:close/>
                <a:moveTo>
                  <a:pt x="1258" y="2388"/>
                </a:moveTo>
                <a:cubicBezTo>
                  <a:pt x="635" y="2388"/>
                  <a:pt x="129" y="1883"/>
                  <a:pt x="129" y="1259"/>
                </a:cubicBezTo>
                <a:cubicBezTo>
                  <a:pt x="129" y="635"/>
                  <a:pt x="635" y="129"/>
                  <a:pt x="1258" y="129"/>
                </a:cubicBezTo>
                <a:cubicBezTo>
                  <a:pt x="1882" y="129"/>
                  <a:pt x="2388" y="635"/>
                  <a:pt x="2388" y="1259"/>
                </a:cubicBezTo>
                <a:cubicBezTo>
                  <a:pt x="2388" y="1883"/>
                  <a:pt x="1882" y="2388"/>
                  <a:pt x="1258" y="2388"/>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 name="Freeform 6"/>
          <p:cNvSpPr>
            <a:spLocks/>
          </p:cNvSpPr>
          <p:nvPr/>
        </p:nvSpPr>
        <p:spPr bwMode="auto">
          <a:xfrm>
            <a:off x="838200" y="2002036"/>
            <a:ext cx="1193891" cy="102395"/>
          </a:xfrm>
          <a:custGeom>
            <a:avLst/>
            <a:gdLst>
              <a:gd name="T0" fmla="*/ 0 w 1679"/>
              <a:gd name="T1" fmla="*/ 144 h 144"/>
              <a:gd name="T2" fmla="*/ 1679 w 1679"/>
              <a:gd name="T3" fmla="*/ 144 h 144"/>
              <a:gd name="T4" fmla="*/ 1679 w 1679"/>
              <a:gd name="T5" fmla="*/ 0 h 144"/>
              <a:gd name="T6" fmla="*/ 0 w 1679"/>
              <a:gd name="T7" fmla="*/ 0 h 144"/>
              <a:gd name="T8" fmla="*/ 163 w 1679"/>
              <a:gd name="T9" fmla="*/ 72 h 144"/>
              <a:gd name="T10" fmla="*/ 0 w 1679"/>
              <a:gd name="T11" fmla="*/ 144 h 144"/>
            </a:gdLst>
            <a:ahLst/>
            <a:cxnLst>
              <a:cxn ang="0">
                <a:pos x="T0" y="T1"/>
              </a:cxn>
              <a:cxn ang="0">
                <a:pos x="T2" y="T3"/>
              </a:cxn>
              <a:cxn ang="0">
                <a:pos x="T4" y="T5"/>
              </a:cxn>
              <a:cxn ang="0">
                <a:pos x="T6" y="T7"/>
              </a:cxn>
              <a:cxn ang="0">
                <a:pos x="T8" y="T9"/>
              </a:cxn>
              <a:cxn ang="0">
                <a:pos x="T10" y="T11"/>
              </a:cxn>
            </a:cxnLst>
            <a:rect l="0" t="0" r="r" b="b"/>
            <a:pathLst>
              <a:path w="1679" h="144">
                <a:moveTo>
                  <a:pt x="0" y="144"/>
                </a:moveTo>
                <a:lnTo>
                  <a:pt x="1679" y="144"/>
                </a:lnTo>
                <a:lnTo>
                  <a:pt x="1679" y="0"/>
                </a:lnTo>
                <a:lnTo>
                  <a:pt x="0" y="0"/>
                </a:lnTo>
                <a:lnTo>
                  <a:pt x="163" y="72"/>
                </a:lnTo>
                <a:lnTo>
                  <a:pt x="0" y="144"/>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Freeform 8"/>
          <p:cNvSpPr>
            <a:spLocks noEditPoints="1"/>
          </p:cNvSpPr>
          <p:nvPr/>
        </p:nvSpPr>
        <p:spPr bwMode="auto">
          <a:xfrm>
            <a:off x="2355630" y="3084288"/>
            <a:ext cx="2003092" cy="2003092"/>
          </a:xfrm>
          <a:custGeom>
            <a:avLst/>
            <a:gdLst>
              <a:gd name="T0" fmla="*/ 1258 w 2517"/>
              <a:gd name="T1" fmla="*/ 0 h 2516"/>
              <a:gd name="T2" fmla="*/ 0 w 2517"/>
              <a:gd name="T3" fmla="*/ 1258 h 2516"/>
              <a:gd name="T4" fmla="*/ 1258 w 2517"/>
              <a:gd name="T5" fmla="*/ 2516 h 2516"/>
              <a:gd name="T6" fmla="*/ 2517 w 2517"/>
              <a:gd name="T7" fmla="*/ 1258 h 2516"/>
              <a:gd name="T8" fmla="*/ 1258 w 2517"/>
              <a:gd name="T9" fmla="*/ 0 h 2516"/>
              <a:gd name="T10" fmla="*/ 1258 w 2517"/>
              <a:gd name="T11" fmla="*/ 2388 h 2516"/>
              <a:gd name="T12" fmla="*/ 129 w 2517"/>
              <a:gd name="T13" fmla="*/ 1258 h 2516"/>
              <a:gd name="T14" fmla="*/ 1258 w 2517"/>
              <a:gd name="T15" fmla="*/ 128 h 2516"/>
              <a:gd name="T16" fmla="*/ 2388 w 2517"/>
              <a:gd name="T17" fmla="*/ 1258 h 2516"/>
              <a:gd name="T18" fmla="*/ 1258 w 2517"/>
              <a:gd name="T19" fmla="*/ 238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7" h="2516">
                <a:moveTo>
                  <a:pt x="1258" y="0"/>
                </a:moveTo>
                <a:cubicBezTo>
                  <a:pt x="563" y="0"/>
                  <a:pt x="0" y="563"/>
                  <a:pt x="0" y="1258"/>
                </a:cubicBezTo>
                <a:cubicBezTo>
                  <a:pt x="0" y="1953"/>
                  <a:pt x="563" y="2516"/>
                  <a:pt x="1258" y="2516"/>
                </a:cubicBezTo>
                <a:cubicBezTo>
                  <a:pt x="1953" y="2516"/>
                  <a:pt x="2517" y="1953"/>
                  <a:pt x="2517" y="1258"/>
                </a:cubicBezTo>
                <a:cubicBezTo>
                  <a:pt x="2517" y="563"/>
                  <a:pt x="1953" y="0"/>
                  <a:pt x="1258" y="0"/>
                </a:cubicBezTo>
                <a:close/>
                <a:moveTo>
                  <a:pt x="1258" y="2388"/>
                </a:moveTo>
                <a:cubicBezTo>
                  <a:pt x="634" y="2388"/>
                  <a:pt x="129" y="1882"/>
                  <a:pt x="129" y="1258"/>
                </a:cubicBezTo>
                <a:cubicBezTo>
                  <a:pt x="129" y="634"/>
                  <a:pt x="634" y="128"/>
                  <a:pt x="1258" y="128"/>
                </a:cubicBezTo>
                <a:cubicBezTo>
                  <a:pt x="1882" y="128"/>
                  <a:pt x="2388" y="634"/>
                  <a:pt x="2388" y="1258"/>
                </a:cubicBezTo>
                <a:cubicBezTo>
                  <a:pt x="2388" y="1882"/>
                  <a:pt x="1882" y="2388"/>
                  <a:pt x="1258" y="2388"/>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8" name="Freeform 10"/>
          <p:cNvSpPr>
            <a:spLocks noEditPoints="1"/>
          </p:cNvSpPr>
          <p:nvPr/>
        </p:nvSpPr>
        <p:spPr bwMode="auto">
          <a:xfrm>
            <a:off x="3679647" y="4166541"/>
            <a:ext cx="2002381" cy="2003092"/>
          </a:xfrm>
          <a:custGeom>
            <a:avLst/>
            <a:gdLst>
              <a:gd name="T0" fmla="*/ 1258 w 2516"/>
              <a:gd name="T1" fmla="*/ 0 h 2516"/>
              <a:gd name="T2" fmla="*/ 0 w 2516"/>
              <a:gd name="T3" fmla="*/ 1258 h 2516"/>
              <a:gd name="T4" fmla="*/ 1258 w 2516"/>
              <a:gd name="T5" fmla="*/ 2516 h 2516"/>
              <a:gd name="T6" fmla="*/ 2516 w 2516"/>
              <a:gd name="T7" fmla="*/ 1258 h 2516"/>
              <a:gd name="T8" fmla="*/ 1258 w 2516"/>
              <a:gd name="T9" fmla="*/ 0 h 2516"/>
              <a:gd name="T10" fmla="*/ 1258 w 2516"/>
              <a:gd name="T11" fmla="*/ 2388 h 2516"/>
              <a:gd name="T12" fmla="*/ 128 w 2516"/>
              <a:gd name="T13" fmla="*/ 1258 h 2516"/>
              <a:gd name="T14" fmla="*/ 1258 w 2516"/>
              <a:gd name="T15" fmla="*/ 128 h 2516"/>
              <a:gd name="T16" fmla="*/ 2388 w 2516"/>
              <a:gd name="T17" fmla="*/ 1258 h 2516"/>
              <a:gd name="T18" fmla="*/ 1258 w 2516"/>
              <a:gd name="T19" fmla="*/ 2388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2516">
                <a:moveTo>
                  <a:pt x="1258" y="0"/>
                </a:moveTo>
                <a:cubicBezTo>
                  <a:pt x="563" y="0"/>
                  <a:pt x="0" y="563"/>
                  <a:pt x="0" y="1258"/>
                </a:cubicBezTo>
                <a:cubicBezTo>
                  <a:pt x="0" y="1953"/>
                  <a:pt x="563" y="2516"/>
                  <a:pt x="1258" y="2516"/>
                </a:cubicBezTo>
                <a:cubicBezTo>
                  <a:pt x="1953" y="2516"/>
                  <a:pt x="2516" y="1953"/>
                  <a:pt x="2516" y="1258"/>
                </a:cubicBezTo>
                <a:cubicBezTo>
                  <a:pt x="2516" y="563"/>
                  <a:pt x="1953" y="0"/>
                  <a:pt x="1258" y="0"/>
                </a:cubicBezTo>
                <a:close/>
                <a:moveTo>
                  <a:pt x="1258" y="2388"/>
                </a:moveTo>
                <a:cubicBezTo>
                  <a:pt x="634" y="2388"/>
                  <a:pt x="128" y="1882"/>
                  <a:pt x="128" y="1258"/>
                </a:cubicBezTo>
                <a:cubicBezTo>
                  <a:pt x="128" y="634"/>
                  <a:pt x="634" y="128"/>
                  <a:pt x="1258" y="128"/>
                </a:cubicBezTo>
                <a:cubicBezTo>
                  <a:pt x="1882" y="128"/>
                  <a:pt x="2388" y="634"/>
                  <a:pt x="2388" y="1258"/>
                </a:cubicBezTo>
                <a:cubicBezTo>
                  <a:pt x="2388" y="1882"/>
                  <a:pt x="1882" y="2388"/>
                  <a:pt x="1258" y="2388"/>
                </a:cubicBez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en-US"/>
          </a:p>
        </p:txBody>
      </p:sp>
      <p:sp>
        <p:nvSpPr>
          <p:cNvPr id="9" name="Freeform 8"/>
          <p:cNvSpPr>
            <a:spLocks/>
          </p:cNvSpPr>
          <p:nvPr/>
        </p:nvSpPr>
        <p:spPr bwMode="auto">
          <a:xfrm>
            <a:off x="2032092" y="1938039"/>
            <a:ext cx="2092687" cy="230388"/>
          </a:xfrm>
          <a:custGeom>
            <a:avLst/>
            <a:gdLst>
              <a:gd name="connsiteX0" fmla="*/ 3953564 w 4185373"/>
              <a:gd name="connsiteY0" fmla="*/ 0 h 460775"/>
              <a:gd name="connsiteX1" fmla="*/ 4185373 w 4185373"/>
              <a:gd name="connsiteY1" fmla="*/ 230388 h 460775"/>
              <a:gd name="connsiteX2" fmla="*/ 3953564 w 4185373"/>
              <a:gd name="connsiteY2" fmla="*/ 460775 h 460775"/>
              <a:gd name="connsiteX3" fmla="*/ 3953564 w 4185373"/>
              <a:gd name="connsiteY3" fmla="*/ 332782 h 460775"/>
              <a:gd name="connsiteX4" fmla="*/ 0 w 4185373"/>
              <a:gd name="connsiteY4" fmla="*/ 332782 h 460775"/>
              <a:gd name="connsiteX5" fmla="*/ 0 w 4185373"/>
              <a:gd name="connsiteY5" fmla="*/ 127993 h 460775"/>
              <a:gd name="connsiteX6" fmla="*/ 3953564 w 4185373"/>
              <a:gd name="connsiteY6" fmla="*/ 127993 h 46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373" h="460775">
                <a:moveTo>
                  <a:pt x="3953564" y="0"/>
                </a:moveTo>
                <a:lnTo>
                  <a:pt x="4185373" y="230388"/>
                </a:lnTo>
                <a:lnTo>
                  <a:pt x="3953564" y="460775"/>
                </a:lnTo>
                <a:lnTo>
                  <a:pt x="3953564" y="332782"/>
                </a:lnTo>
                <a:lnTo>
                  <a:pt x="0" y="332782"/>
                </a:lnTo>
                <a:lnTo>
                  <a:pt x="0" y="127993"/>
                </a:lnTo>
                <a:lnTo>
                  <a:pt x="3953564" y="127993"/>
                </a:lnTo>
                <a:close/>
              </a:path>
            </a:pathLst>
          </a:custGeom>
          <a:solidFill>
            <a:schemeClr val="accent2"/>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10" name="Freeform 9"/>
          <p:cNvSpPr>
            <a:spLocks/>
          </p:cNvSpPr>
          <p:nvPr/>
        </p:nvSpPr>
        <p:spPr bwMode="auto">
          <a:xfrm>
            <a:off x="3354686" y="3020292"/>
            <a:ext cx="2266189" cy="230388"/>
          </a:xfrm>
          <a:custGeom>
            <a:avLst/>
            <a:gdLst>
              <a:gd name="connsiteX0" fmla="*/ 0 w 4532378"/>
              <a:gd name="connsiteY0" fmla="*/ 127993 h 460775"/>
              <a:gd name="connsiteX1" fmla="*/ 4303412 w 4532378"/>
              <a:gd name="connsiteY1" fmla="*/ 127993 h 460775"/>
              <a:gd name="connsiteX2" fmla="*/ 4303412 w 4532378"/>
              <a:gd name="connsiteY2" fmla="*/ 332782 h 460775"/>
              <a:gd name="connsiteX3" fmla="*/ 0 w 4532378"/>
              <a:gd name="connsiteY3" fmla="*/ 332782 h 460775"/>
              <a:gd name="connsiteX4" fmla="*/ 4303413 w 4532378"/>
              <a:gd name="connsiteY4" fmla="*/ 0 h 460775"/>
              <a:gd name="connsiteX5" fmla="*/ 4532378 w 4532378"/>
              <a:gd name="connsiteY5" fmla="*/ 230388 h 460775"/>
              <a:gd name="connsiteX6" fmla="*/ 4303413 w 4532378"/>
              <a:gd name="connsiteY6" fmla="*/ 460775 h 460775"/>
              <a:gd name="connsiteX7" fmla="*/ 4303413 w 4532378"/>
              <a:gd name="connsiteY7" fmla="*/ 230388 h 46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2378" h="460775">
                <a:moveTo>
                  <a:pt x="0" y="127993"/>
                </a:moveTo>
                <a:lnTo>
                  <a:pt x="4303412" y="127993"/>
                </a:lnTo>
                <a:lnTo>
                  <a:pt x="4303412" y="332782"/>
                </a:lnTo>
                <a:lnTo>
                  <a:pt x="0" y="332782"/>
                </a:lnTo>
                <a:close/>
                <a:moveTo>
                  <a:pt x="4303413" y="0"/>
                </a:moveTo>
                <a:lnTo>
                  <a:pt x="4532378" y="230388"/>
                </a:lnTo>
                <a:lnTo>
                  <a:pt x="4303413" y="460775"/>
                </a:lnTo>
                <a:lnTo>
                  <a:pt x="4303413" y="230388"/>
                </a:lnTo>
                <a:close/>
              </a:path>
            </a:pathLst>
          </a:custGeom>
          <a:solidFill>
            <a:schemeClr val="accent3"/>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11" name="Freeform 10"/>
          <p:cNvSpPr>
            <a:spLocks/>
          </p:cNvSpPr>
          <p:nvPr/>
        </p:nvSpPr>
        <p:spPr bwMode="auto">
          <a:xfrm>
            <a:off x="4680837" y="4101833"/>
            <a:ext cx="2781006" cy="231099"/>
          </a:xfrm>
          <a:custGeom>
            <a:avLst/>
            <a:gdLst>
              <a:gd name="connsiteX0" fmla="*/ 5331624 w 5562012"/>
              <a:gd name="connsiteY0" fmla="*/ 0 h 462198"/>
              <a:gd name="connsiteX1" fmla="*/ 5562012 w 5562012"/>
              <a:gd name="connsiteY1" fmla="*/ 231810 h 462198"/>
              <a:gd name="connsiteX2" fmla="*/ 5331624 w 5562012"/>
              <a:gd name="connsiteY2" fmla="*/ 462198 h 462198"/>
              <a:gd name="connsiteX3" fmla="*/ 5331624 w 5562012"/>
              <a:gd name="connsiteY3" fmla="*/ 332783 h 462198"/>
              <a:gd name="connsiteX4" fmla="*/ 0 w 5562012"/>
              <a:gd name="connsiteY4" fmla="*/ 332783 h 462198"/>
              <a:gd name="connsiteX5" fmla="*/ 0 w 5562012"/>
              <a:gd name="connsiteY5" fmla="*/ 129416 h 462198"/>
              <a:gd name="connsiteX6" fmla="*/ 5331624 w 5562012"/>
              <a:gd name="connsiteY6" fmla="*/ 129416 h 4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012" h="462198">
                <a:moveTo>
                  <a:pt x="5331624" y="0"/>
                </a:moveTo>
                <a:lnTo>
                  <a:pt x="5562012" y="231810"/>
                </a:lnTo>
                <a:lnTo>
                  <a:pt x="5331624" y="462198"/>
                </a:lnTo>
                <a:lnTo>
                  <a:pt x="5331624" y="332783"/>
                </a:lnTo>
                <a:lnTo>
                  <a:pt x="0" y="332783"/>
                </a:lnTo>
                <a:lnTo>
                  <a:pt x="0" y="129416"/>
                </a:lnTo>
                <a:lnTo>
                  <a:pt x="5331624" y="129416"/>
                </a:lnTo>
                <a:close/>
              </a:path>
            </a:pathLst>
          </a:custGeom>
          <a:solidFill>
            <a:schemeClr val="accent5"/>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12" name="TextBox 11"/>
          <p:cNvSpPr txBox="1"/>
          <p:nvPr/>
        </p:nvSpPr>
        <p:spPr>
          <a:xfrm>
            <a:off x="4322762" y="1893339"/>
            <a:ext cx="369108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Vision</a:t>
            </a:r>
          </a:p>
        </p:txBody>
      </p:sp>
      <p:sp>
        <p:nvSpPr>
          <p:cNvPr id="13" name="TextBox 12"/>
          <p:cNvSpPr txBox="1"/>
          <p:nvPr/>
        </p:nvSpPr>
        <p:spPr>
          <a:xfrm>
            <a:off x="4322762" y="2286318"/>
            <a:ext cx="369108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or a short explanation of title</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xtBox 13"/>
          <p:cNvSpPr txBox="1"/>
          <p:nvPr/>
        </p:nvSpPr>
        <p:spPr>
          <a:xfrm>
            <a:off x="5813398" y="3006947"/>
            <a:ext cx="3691080"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Mission</a:t>
            </a:r>
          </a:p>
        </p:txBody>
      </p:sp>
      <p:sp>
        <p:nvSpPr>
          <p:cNvPr id="15" name="TextBox 14"/>
          <p:cNvSpPr txBox="1"/>
          <p:nvPr/>
        </p:nvSpPr>
        <p:spPr>
          <a:xfrm>
            <a:off x="5813397" y="3399926"/>
            <a:ext cx="369108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or a short explanation of title</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xtBox 15"/>
          <p:cNvSpPr txBox="1"/>
          <p:nvPr/>
        </p:nvSpPr>
        <p:spPr>
          <a:xfrm>
            <a:off x="7659827" y="4065726"/>
            <a:ext cx="3693973"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Core Values</a:t>
            </a:r>
          </a:p>
        </p:txBody>
      </p:sp>
      <p:sp>
        <p:nvSpPr>
          <p:cNvPr id="17" name="TextBox 16"/>
          <p:cNvSpPr txBox="1"/>
          <p:nvPr/>
        </p:nvSpPr>
        <p:spPr>
          <a:xfrm>
            <a:off x="7659827" y="4458705"/>
            <a:ext cx="3691081" cy="473976"/>
          </a:xfrm>
          <a:prstGeom prst="rect">
            <a:avLst/>
          </a:prstGeom>
          <a:noFill/>
        </p:spPr>
        <p:txBody>
          <a:bodyPr wrap="square" lIns="0" tIns="0" rIns="0" bIns="0" rtlCol="0">
            <a:spAutoFit/>
          </a:bodyPr>
          <a:lstStyle/>
          <a:p>
            <a:pP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or a short explanation of title</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1" name="Graphic 20">
            <a:extLst>
              <a:ext uri="{FF2B5EF4-FFF2-40B4-BE49-F238E27FC236}">
                <a16:creationId xmlns:a16="http://schemas.microsoft.com/office/drawing/2014/main" id="{9F2C880C-00F3-4F91-8654-D29D86925D9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9521" y="4824989"/>
            <a:ext cx="762631" cy="762631"/>
          </a:xfrm>
          <a:prstGeom prst="rect">
            <a:avLst/>
          </a:prstGeom>
        </p:spPr>
      </p:pic>
      <p:pic>
        <p:nvPicPr>
          <p:cNvPr id="23" name="Graphic 22">
            <a:extLst>
              <a:ext uri="{FF2B5EF4-FFF2-40B4-BE49-F238E27FC236}">
                <a16:creationId xmlns:a16="http://schemas.microsoft.com/office/drawing/2014/main" id="{F1FEB3CF-72FF-484A-98F8-97E0DB16D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8178" y="3743954"/>
            <a:ext cx="683759" cy="683759"/>
          </a:xfrm>
          <a:prstGeom prst="rect">
            <a:avLst/>
          </a:prstGeom>
        </p:spPr>
      </p:pic>
      <p:pic>
        <p:nvPicPr>
          <p:cNvPr id="24" name="Graphic 23">
            <a:extLst>
              <a:ext uri="{FF2B5EF4-FFF2-40B4-BE49-F238E27FC236}">
                <a16:creationId xmlns:a16="http://schemas.microsoft.com/office/drawing/2014/main" id="{6526C4B3-7516-4226-831D-CE6D0C1D6A5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94794" y="2683706"/>
            <a:ext cx="673172" cy="673172"/>
          </a:xfrm>
          <a:prstGeom prst="rect">
            <a:avLst/>
          </a:prstGeom>
        </p:spPr>
      </p:pic>
    </p:spTree>
    <p:extLst>
      <p:ext uri="{BB962C8B-B14F-4D97-AF65-F5344CB8AC3E}">
        <p14:creationId xmlns:p14="http://schemas.microsoft.com/office/powerpoint/2010/main" val="369704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a:xfrm>
            <a:off x="872384" y="995901"/>
            <a:ext cx="10538460" cy="508179"/>
          </a:xfrm>
        </p:spPr>
        <p:txBody>
          <a:bodyPr/>
          <a:lstStyle/>
          <a:p>
            <a:r>
              <a:rPr lang="en-US" dirty="0"/>
              <a:t>Process chart</a:t>
            </a:r>
          </a:p>
        </p:txBody>
      </p:sp>
      <p:sp>
        <p:nvSpPr>
          <p:cNvPr id="19" name="TextBox 18"/>
          <p:cNvSpPr txBox="1"/>
          <p:nvPr/>
        </p:nvSpPr>
        <p:spPr>
          <a:xfrm>
            <a:off x="1113533"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Get Order</a:t>
            </a:r>
          </a:p>
        </p:txBody>
      </p:sp>
      <p:sp>
        <p:nvSpPr>
          <p:cNvPr id="20" name="TextBox 19"/>
          <p:cNvSpPr txBox="1"/>
          <p:nvPr/>
        </p:nvSpPr>
        <p:spPr>
          <a:xfrm>
            <a:off x="1113533"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p:cNvSpPr txBox="1"/>
          <p:nvPr/>
        </p:nvSpPr>
        <p:spPr>
          <a:xfrm>
            <a:off x="3811237"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Calculation</a:t>
            </a:r>
          </a:p>
        </p:txBody>
      </p:sp>
      <p:sp>
        <p:nvSpPr>
          <p:cNvPr id="22" name="TextBox 21"/>
          <p:cNvSpPr txBox="1"/>
          <p:nvPr/>
        </p:nvSpPr>
        <p:spPr>
          <a:xfrm>
            <a:off x="3811237"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3" name="TextBox 22"/>
          <p:cNvSpPr txBox="1"/>
          <p:nvPr/>
        </p:nvSpPr>
        <p:spPr>
          <a:xfrm>
            <a:off x="6508940"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Production</a:t>
            </a:r>
          </a:p>
        </p:txBody>
      </p:sp>
      <p:sp>
        <p:nvSpPr>
          <p:cNvPr id="24" name="TextBox 23"/>
          <p:cNvSpPr txBox="1"/>
          <p:nvPr/>
        </p:nvSpPr>
        <p:spPr>
          <a:xfrm>
            <a:off x="6508940"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9206643" y="3014522"/>
            <a:ext cx="1871825"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Delivery</a:t>
            </a:r>
          </a:p>
        </p:txBody>
      </p:sp>
      <p:sp>
        <p:nvSpPr>
          <p:cNvPr id="26" name="TextBox 25"/>
          <p:cNvSpPr txBox="1"/>
          <p:nvPr/>
        </p:nvSpPr>
        <p:spPr>
          <a:xfrm>
            <a:off x="9206643" y="4650751"/>
            <a:ext cx="1871825"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5" name="Oval 44"/>
          <p:cNvSpPr/>
          <p:nvPr/>
        </p:nvSpPr>
        <p:spPr>
          <a:xfrm>
            <a:off x="1641464" y="1902732"/>
            <a:ext cx="815963" cy="815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734574" y="1902732"/>
            <a:ext cx="815963" cy="8159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339167" y="1902732"/>
            <a:ext cx="815963" cy="815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036871" y="1902732"/>
            <a:ext cx="815963" cy="8159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843596"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p>
        </p:txBody>
      </p:sp>
      <p:sp>
        <p:nvSpPr>
          <p:cNvPr id="50" name="TextBox 49"/>
          <p:cNvSpPr txBox="1"/>
          <p:nvPr/>
        </p:nvSpPr>
        <p:spPr>
          <a:xfrm>
            <a:off x="4541299"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p>
        </p:txBody>
      </p:sp>
      <p:sp>
        <p:nvSpPr>
          <p:cNvPr id="51" name="TextBox 50"/>
          <p:cNvSpPr txBox="1"/>
          <p:nvPr/>
        </p:nvSpPr>
        <p:spPr>
          <a:xfrm>
            <a:off x="7239003"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p>
        </p:txBody>
      </p:sp>
      <p:sp>
        <p:nvSpPr>
          <p:cNvPr id="52" name="TextBox 51"/>
          <p:cNvSpPr txBox="1"/>
          <p:nvPr/>
        </p:nvSpPr>
        <p:spPr>
          <a:xfrm>
            <a:off x="9936706" y="2113171"/>
            <a:ext cx="411699" cy="415498"/>
          </a:xfrm>
          <a:prstGeom prst="rect">
            <a:avLst/>
          </a:prstGeom>
          <a:noFill/>
        </p:spPr>
        <p:txBody>
          <a:bodyPr wrap="square" lIns="0" tIns="0" rIns="0" bIns="0" rtlCol="0">
            <a:spAutoFit/>
          </a:bodyPr>
          <a:lstStyle/>
          <a:p>
            <a:pPr algn="ctr"/>
            <a:r>
              <a:rPr lang="en-US" sz="27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p>
        </p:txBody>
      </p:sp>
      <p:sp>
        <p:nvSpPr>
          <p:cNvPr id="54" name="Freeform 53"/>
          <p:cNvSpPr/>
          <p:nvPr/>
        </p:nvSpPr>
        <p:spPr>
          <a:xfrm>
            <a:off x="2436973" y="2174553"/>
            <a:ext cx="1031764" cy="272319"/>
          </a:xfrm>
          <a:custGeom>
            <a:avLst/>
            <a:gdLst>
              <a:gd name="connsiteX0" fmla="*/ 1714734 w 2063528"/>
              <a:gd name="connsiteY0" fmla="*/ 0 h 544638"/>
              <a:gd name="connsiteX1" fmla="*/ 2063528 w 2063528"/>
              <a:gd name="connsiteY1" fmla="*/ 272319 h 544638"/>
              <a:gd name="connsiteX2" fmla="*/ 1714734 w 2063528"/>
              <a:gd name="connsiteY2" fmla="*/ 544638 h 544638"/>
              <a:gd name="connsiteX3" fmla="*/ 1714734 w 2063528"/>
              <a:gd name="connsiteY3" fmla="*/ 362754 h 544638"/>
              <a:gd name="connsiteX4" fmla="*/ 0 w 2063528"/>
              <a:gd name="connsiteY4" fmla="*/ 362754 h 544638"/>
              <a:gd name="connsiteX5" fmla="*/ 9116 w 2063528"/>
              <a:gd name="connsiteY5" fmla="*/ 272319 h 544638"/>
              <a:gd name="connsiteX6" fmla="*/ 0 w 2063528"/>
              <a:gd name="connsiteY6" fmla="*/ 181884 h 544638"/>
              <a:gd name="connsiteX7" fmla="*/ 1714734 w 2063528"/>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528" h="544638">
                <a:moveTo>
                  <a:pt x="1714734" y="0"/>
                </a:moveTo>
                <a:lnTo>
                  <a:pt x="2063528" y="272319"/>
                </a:lnTo>
                <a:lnTo>
                  <a:pt x="1714734" y="544638"/>
                </a:lnTo>
                <a:lnTo>
                  <a:pt x="1714734" y="362754"/>
                </a:lnTo>
                <a:lnTo>
                  <a:pt x="0" y="362754"/>
                </a:lnTo>
                <a:lnTo>
                  <a:pt x="9116" y="272319"/>
                </a:lnTo>
                <a:lnTo>
                  <a:pt x="0" y="181884"/>
                </a:lnTo>
                <a:lnTo>
                  <a:pt x="1714734" y="18188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55"/>
          <p:cNvSpPr/>
          <p:nvPr/>
        </p:nvSpPr>
        <p:spPr>
          <a:xfrm>
            <a:off x="3471250" y="2265495"/>
            <a:ext cx="888372" cy="90435"/>
          </a:xfrm>
          <a:custGeom>
            <a:avLst/>
            <a:gdLst>
              <a:gd name="connsiteX0" fmla="*/ 0 w 1776744"/>
              <a:gd name="connsiteY0" fmla="*/ 0 h 180870"/>
              <a:gd name="connsiteX1" fmla="*/ 1776744 w 1776744"/>
              <a:gd name="connsiteY1" fmla="*/ 0 h 180870"/>
              <a:gd name="connsiteX2" fmla="*/ 1767627 w 1776744"/>
              <a:gd name="connsiteY2" fmla="*/ 90435 h 180870"/>
              <a:gd name="connsiteX3" fmla="*/ 1776744 w 1776744"/>
              <a:gd name="connsiteY3" fmla="*/ 180870 h 180870"/>
              <a:gd name="connsiteX4" fmla="*/ 0 w 1776744"/>
              <a:gd name="connsiteY4" fmla="*/ 180870 h 180870"/>
              <a:gd name="connsiteX5" fmla="*/ 115832 w 1776744"/>
              <a:gd name="connsiteY5" fmla="*/ 90436 h 1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6744" h="180870">
                <a:moveTo>
                  <a:pt x="0" y="0"/>
                </a:moveTo>
                <a:lnTo>
                  <a:pt x="1776744" y="0"/>
                </a:lnTo>
                <a:lnTo>
                  <a:pt x="1767627" y="90435"/>
                </a:lnTo>
                <a:lnTo>
                  <a:pt x="1776744" y="180870"/>
                </a:lnTo>
                <a:lnTo>
                  <a:pt x="0" y="180870"/>
                </a:lnTo>
                <a:lnTo>
                  <a:pt x="115832" y="904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p:cNvSpPr/>
          <p:nvPr/>
        </p:nvSpPr>
        <p:spPr>
          <a:xfrm rot="5400000">
            <a:off x="5525128" y="1784101"/>
            <a:ext cx="272319" cy="1053225"/>
          </a:xfrm>
          <a:custGeom>
            <a:avLst/>
            <a:gdLst>
              <a:gd name="connsiteX0" fmla="*/ 0 w 544638"/>
              <a:gd name="connsiteY0" fmla="*/ 348794 h 2106449"/>
              <a:gd name="connsiteX1" fmla="*/ 272319 w 544638"/>
              <a:gd name="connsiteY1" fmla="*/ 0 h 2106449"/>
              <a:gd name="connsiteX2" fmla="*/ 544638 w 544638"/>
              <a:gd name="connsiteY2" fmla="*/ 348794 h 2106449"/>
              <a:gd name="connsiteX3" fmla="*/ 362754 w 544638"/>
              <a:gd name="connsiteY3" fmla="*/ 348794 h 2106449"/>
              <a:gd name="connsiteX4" fmla="*/ 362754 w 544638"/>
              <a:gd name="connsiteY4" fmla="*/ 2106449 h 2106449"/>
              <a:gd name="connsiteX5" fmla="*/ 272319 w 544638"/>
              <a:gd name="connsiteY5" fmla="*/ 2097332 h 2106449"/>
              <a:gd name="connsiteX6" fmla="*/ 181884 w 544638"/>
              <a:gd name="connsiteY6" fmla="*/ 2106449 h 2106449"/>
              <a:gd name="connsiteX7" fmla="*/ 181884 w 544638"/>
              <a:gd name="connsiteY7" fmla="*/ 348794 h 210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38" h="2106449">
                <a:moveTo>
                  <a:pt x="0" y="348794"/>
                </a:moveTo>
                <a:lnTo>
                  <a:pt x="272319" y="0"/>
                </a:lnTo>
                <a:lnTo>
                  <a:pt x="544638" y="348794"/>
                </a:lnTo>
                <a:lnTo>
                  <a:pt x="362754" y="348794"/>
                </a:lnTo>
                <a:lnTo>
                  <a:pt x="362754" y="2106449"/>
                </a:lnTo>
                <a:lnTo>
                  <a:pt x="272319" y="2097332"/>
                </a:lnTo>
                <a:lnTo>
                  <a:pt x="181884" y="2106449"/>
                </a:lnTo>
                <a:lnTo>
                  <a:pt x="181884" y="3487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p:cNvSpPr/>
          <p:nvPr/>
        </p:nvSpPr>
        <p:spPr>
          <a:xfrm>
            <a:off x="6190413" y="2265495"/>
            <a:ext cx="866913" cy="90435"/>
          </a:xfrm>
          <a:custGeom>
            <a:avLst/>
            <a:gdLst>
              <a:gd name="connsiteX0" fmla="*/ 0 w 1733825"/>
              <a:gd name="connsiteY0" fmla="*/ 0 h 180870"/>
              <a:gd name="connsiteX1" fmla="*/ 1733825 w 1733825"/>
              <a:gd name="connsiteY1" fmla="*/ 0 h 180870"/>
              <a:gd name="connsiteX2" fmla="*/ 1724708 w 1733825"/>
              <a:gd name="connsiteY2" fmla="*/ 90435 h 180870"/>
              <a:gd name="connsiteX3" fmla="*/ 1733825 w 1733825"/>
              <a:gd name="connsiteY3" fmla="*/ 180870 h 180870"/>
              <a:gd name="connsiteX4" fmla="*/ 0 w 1733825"/>
              <a:gd name="connsiteY4" fmla="*/ 180870 h 180870"/>
              <a:gd name="connsiteX5" fmla="*/ 115832 w 1733825"/>
              <a:gd name="connsiteY5" fmla="*/ 90436 h 1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3825" h="180870">
                <a:moveTo>
                  <a:pt x="0" y="0"/>
                </a:moveTo>
                <a:lnTo>
                  <a:pt x="1733825" y="0"/>
                </a:lnTo>
                <a:lnTo>
                  <a:pt x="1724708" y="90435"/>
                </a:lnTo>
                <a:lnTo>
                  <a:pt x="1733825" y="180870"/>
                </a:lnTo>
                <a:lnTo>
                  <a:pt x="0" y="180870"/>
                </a:lnTo>
                <a:lnTo>
                  <a:pt x="115832" y="904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p:cNvSpPr/>
          <p:nvPr/>
        </p:nvSpPr>
        <p:spPr>
          <a:xfrm>
            <a:off x="7832379" y="2174553"/>
            <a:ext cx="1042810" cy="272319"/>
          </a:xfrm>
          <a:custGeom>
            <a:avLst/>
            <a:gdLst>
              <a:gd name="connsiteX0" fmla="*/ 1736826 w 2085620"/>
              <a:gd name="connsiteY0" fmla="*/ 0 h 544638"/>
              <a:gd name="connsiteX1" fmla="*/ 2085620 w 2085620"/>
              <a:gd name="connsiteY1" fmla="*/ 272319 h 544638"/>
              <a:gd name="connsiteX2" fmla="*/ 1736826 w 2085620"/>
              <a:gd name="connsiteY2" fmla="*/ 544638 h 544638"/>
              <a:gd name="connsiteX3" fmla="*/ 1736826 w 2085620"/>
              <a:gd name="connsiteY3" fmla="*/ 362754 h 544638"/>
              <a:gd name="connsiteX4" fmla="*/ 0 w 2085620"/>
              <a:gd name="connsiteY4" fmla="*/ 362754 h 544638"/>
              <a:gd name="connsiteX5" fmla="*/ 9117 w 2085620"/>
              <a:gd name="connsiteY5" fmla="*/ 272319 h 544638"/>
              <a:gd name="connsiteX6" fmla="*/ 0 w 2085620"/>
              <a:gd name="connsiteY6" fmla="*/ 181884 h 544638"/>
              <a:gd name="connsiteX7" fmla="*/ 1736826 w 2085620"/>
              <a:gd name="connsiteY7" fmla="*/ 181884 h 54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20" h="544638">
                <a:moveTo>
                  <a:pt x="1736826" y="0"/>
                </a:moveTo>
                <a:lnTo>
                  <a:pt x="2085620" y="272319"/>
                </a:lnTo>
                <a:lnTo>
                  <a:pt x="1736826" y="544638"/>
                </a:lnTo>
                <a:lnTo>
                  <a:pt x="1736826" y="362754"/>
                </a:lnTo>
                <a:lnTo>
                  <a:pt x="0" y="362754"/>
                </a:lnTo>
                <a:lnTo>
                  <a:pt x="9117" y="272319"/>
                </a:lnTo>
                <a:lnTo>
                  <a:pt x="0" y="181884"/>
                </a:lnTo>
                <a:lnTo>
                  <a:pt x="1736826" y="18188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63"/>
          <p:cNvSpPr/>
          <p:nvPr/>
        </p:nvSpPr>
        <p:spPr>
          <a:xfrm>
            <a:off x="8877702" y="2265495"/>
            <a:ext cx="877326" cy="90435"/>
          </a:xfrm>
          <a:custGeom>
            <a:avLst/>
            <a:gdLst>
              <a:gd name="connsiteX0" fmla="*/ 0 w 1754652"/>
              <a:gd name="connsiteY0" fmla="*/ 0 h 180870"/>
              <a:gd name="connsiteX1" fmla="*/ 1754652 w 1754652"/>
              <a:gd name="connsiteY1" fmla="*/ 0 h 180870"/>
              <a:gd name="connsiteX2" fmla="*/ 1745536 w 1754652"/>
              <a:gd name="connsiteY2" fmla="*/ 90435 h 180870"/>
              <a:gd name="connsiteX3" fmla="*/ 1754652 w 1754652"/>
              <a:gd name="connsiteY3" fmla="*/ 180870 h 180870"/>
              <a:gd name="connsiteX4" fmla="*/ 0 w 1754652"/>
              <a:gd name="connsiteY4" fmla="*/ 180870 h 180870"/>
              <a:gd name="connsiteX5" fmla="*/ 115832 w 1754652"/>
              <a:gd name="connsiteY5" fmla="*/ 90436 h 1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4652" h="180870">
                <a:moveTo>
                  <a:pt x="0" y="0"/>
                </a:moveTo>
                <a:lnTo>
                  <a:pt x="1754652" y="0"/>
                </a:lnTo>
                <a:lnTo>
                  <a:pt x="1745536" y="90435"/>
                </a:lnTo>
                <a:lnTo>
                  <a:pt x="1754652" y="180870"/>
                </a:lnTo>
                <a:lnTo>
                  <a:pt x="0" y="180870"/>
                </a:lnTo>
                <a:lnTo>
                  <a:pt x="115832" y="9043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5" name="Straight Connector 64"/>
          <p:cNvCxnSpPr/>
          <p:nvPr/>
        </p:nvCxnSpPr>
        <p:spPr>
          <a:xfrm>
            <a:off x="3365643" y="2757872"/>
            <a:ext cx="0" cy="303053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042061" y="2757872"/>
            <a:ext cx="0" cy="303053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733891" y="2757872"/>
            <a:ext cx="0" cy="303053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82003162-FCD9-48BC-9C13-EDB8DD13C94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1464" y="3709563"/>
            <a:ext cx="736722" cy="736722"/>
          </a:xfrm>
          <a:prstGeom prst="rect">
            <a:avLst/>
          </a:prstGeom>
        </p:spPr>
      </p:pic>
      <p:pic>
        <p:nvPicPr>
          <p:cNvPr id="8" name="Graphic 7">
            <a:extLst>
              <a:ext uri="{FF2B5EF4-FFF2-40B4-BE49-F238E27FC236}">
                <a16:creationId xmlns:a16="http://schemas.microsoft.com/office/drawing/2014/main" id="{9B0DCE9C-C686-4ACA-9482-DFFBFF67F7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2678" y="3709563"/>
            <a:ext cx="702019" cy="702019"/>
          </a:xfrm>
          <a:prstGeom prst="rect">
            <a:avLst/>
          </a:prstGeom>
        </p:spPr>
      </p:pic>
      <p:pic>
        <p:nvPicPr>
          <p:cNvPr id="10" name="Graphic 9">
            <a:extLst>
              <a:ext uri="{FF2B5EF4-FFF2-40B4-BE49-F238E27FC236}">
                <a16:creationId xmlns:a16="http://schemas.microsoft.com/office/drawing/2014/main" id="{9C42321E-379C-42DD-A145-4BDE300B745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73515" y="3689235"/>
            <a:ext cx="742673" cy="742673"/>
          </a:xfrm>
          <a:prstGeom prst="rect">
            <a:avLst/>
          </a:prstGeom>
        </p:spPr>
      </p:pic>
      <p:pic>
        <p:nvPicPr>
          <p:cNvPr id="14" name="Graphic 13">
            <a:extLst>
              <a:ext uri="{FF2B5EF4-FFF2-40B4-BE49-F238E27FC236}">
                <a16:creationId xmlns:a16="http://schemas.microsoft.com/office/drawing/2014/main" id="{674028D0-E2C8-4084-9D60-ECE23A54744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05994" y="3623022"/>
            <a:ext cx="744537" cy="744537"/>
          </a:xfrm>
          <a:prstGeom prst="rect">
            <a:avLst/>
          </a:prstGeom>
        </p:spPr>
      </p:pic>
    </p:spTree>
    <p:extLst>
      <p:ext uri="{BB962C8B-B14F-4D97-AF65-F5344CB8AC3E}">
        <p14:creationId xmlns:p14="http://schemas.microsoft.com/office/powerpoint/2010/main" val="3866185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990519" y="2659559"/>
            <a:ext cx="4250729"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dirty="0">
                <a:solidFill>
                  <a:schemeClr val="bg1"/>
                </a:solidFill>
              </a:rPr>
              <a:t>01- The cover</a:t>
            </a: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736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Designing process 01</a:t>
            </a:r>
          </a:p>
        </p:txBody>
      </p:sp>
      <p:sp>
        <p:nvSpPr>
          <p:cNvPr id="7" name="Rounded Rectangle 6"/>
          <p:cNvSpPr/>
          <p:nvPr/>
        </p:nvSpPr>
        <p:spPr>
          <a:xfrm rot="2700000">
            <a:off x="1091886" y="2084926"/>
            <a:ext cx="1774106" cy="1774107"/>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56099"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Analysis &amp; assessment</a:t>
            </a:r>
          </a:p>
        </p:txBody>
      </p:sp>
      <p:sp>
        <p:nvSpPr>
          <p:cNvPr id="8" name="Rounded Rectangle 7"/>
          <p:cNvSpPr/>
          <p:nvPr/>
        </p:nvSpPr>
        <p:spPr>
          <a:xfrm rot="2700000">
            <a:off x="3150972" y="2084926"/>
            <a:ext cx="1774106" cy="1774107"/>
          </a:xfrm>
          <a:prstGeom prst="round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215185"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Creating</a:t>
            </a:r>
          </a:p>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Plan</a:t>
            </a:r>
          </a:p>
        </p:txBody>
      </p:sp>
      <p:sp>
        <p:nvSpPr>
          <p:cNvPr id="9" name="Rounded Rectangle 8"/>
          <p:cNvSpPr/>
          <p:nvPr/>
        </p:nvSpPr>
        <p:spPr>
          <a:xfrm rot="2700000">
            <a:off x="5220269" y="2048422"/>
            <a:ext cx="1774106" cy="1774107"/>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5274272"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Milestone determination</a:t>
            </a:r>
          </a:p>
        </p:txBody>
      </p:sp>
      <p:sp>
        <p:nvSpPr>
          <p:cNvPr id="11" name="Rounded Rectangle 10"/>
          <p:cNvSpPr/>
          <p:nvPr/>
        </p:nvSpPr>
        <p:spPr>
          <a:xfrm rot="2700000">
            <a:off x="9338832" y="2084928"/>
            <a:ext cx="1774106" cy="1774107"/>
          </a:xfrm>
          <a:prstGeom prst="round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03045"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Execution</a:t>
            </a:r>
          </a:p>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of work</a:t>
            </a:r>
          </a:p>
        </p:txBody>
      </p:sp>
      <p:sp>
        <p:nvSpPr>
          <p:cNvPr id="10" name="Rounded Rectangle 9"/>
          <p:cNvSpPr/>
          <p:nvPr/>
        </p:nvSpPr>
        <p:spPr>
          <a:xfrm rot="2700000">
            <a:off x="7269145" y="2084927"/>
            <a:ext cx="1774106" cy="1774107"/>
          </a:xfrm>
          <a:prstGeom prst="round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7333358" y="4353590"/>
            <a:ext cx="1645680" cy="553998"/>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Gathering requirements</a:t>
            </a:r>
          </a:p>
        </p:txBody>
      </p:sp>
      <p:sp>
        <p:nvSpPr>
          <p:cNvPr id="40" name="TextBox 39"/>
          <p:cNvSpPr txBox="1"/>
          <p:nvPr/>
        </p:nvSpPr>
        <p:spPr>
          <a:xfrm>
            <a:off x="1156099"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1" name="TextBox 40"/>
          <p:cNvSpPr txBox="1"/>
          <p:nvPr/>
        </p:nvSpPr>
        <p:spPr>
          <a:xfrm>
            <a:off x="3215185"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2" name="TextBox 41"/>
          <p:cNvSpPr txBox="1"/>
          <p:nvPr/>
        </p:nvSpPr>
        <p:spPr>
          <a:xfrm>
            <a:off x="5274272"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3" name="TextBox 42"/>
          <p:cNvSpPr txBox="1"/>
          <p:nvPr/>
        </p:nvSpPr>
        <p:spPr>
          <a:xfrm>
            <a:off x="7333358"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4" name="TextBox 43"/>
          <p:cNvSpPr txBox="1"/>
          <p:nvPr/>
        </p:nvSpPr>
        <p:spPr>
          <a:xfrm>
            <a:off x="9403045" y="5034716"/>
            <a:ext cx="1645680"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5" name="TextBox 44"/>
          <p:cNvSpPr txBox="1"/>
          <p:nvPr/>
        </p:nvSpPr>
        <p:spPr>
          <a:xfrm>
            <a:off x="1499157"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01</a:t>
            </a:r>
          </a:p>
        </p:txBody>
      </p:sp>
      <p:sp>
        <p:nvSpPr>
          <p:cNvPr id="49" name="TextBox 48"/>
          <p:cNvSpPr txBox="1"/>
          <p:nvPr/>
        </p:nvSpPr>
        <p:spPr>
          <a:xfrm>
            <a:off x="3558244"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02</a:t>
            </a:r>
          </a:p>
        </p:txBody>
      </p:sp>
      <p:sp>
        <p:nvSpPr>
          <p:cNvPr id="50" name="TextBox 49"/>
          <p:cNvSpPr txBox="1"/>
          <p:nvPr/>
        </p:nvSpPr>
        <p:spPr>
          <a:xfrm>
            <a:off x="5617330"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03</a:t>
            </a:r>
          </a:p>
        </p:txBody>
      </p:sp>
      <p:sp>
        <p:nvSpPr>
          <p:cNvPr id="51" name="TextBox 50"/>
          <p:cNvSpPr txBox="1"/>
          <p:nvPr/>
        </p:nvSpPr>
        <p:spPr>
          <a:xfrm>
            <a:off x="7676417"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04</a:t>
            </a:r>
          </a:p>
        </p:txBody>
      </p:sp>
      <p:sp>
        <p:nvSpPr>
          <p:cNvPr id="52" name="TextBox 51"/>
          <p:cNvSpPr txBox="1"/>
          <p:nvPr/>
        </p:nvSpPr>
        <p:spPr>
          <a:xfrm>
            <a:off x="9746103" y="2366617"/>
            <a:ext cx="959563" cy="184666"/>
          </a:xfrm>
          <a:prstGeom prst="rect">
            <a:avLst/>
          </a:prstGeom>
          <a:noFill/>
        </p:spPr>
        <p:txBody>
          <a:bodyPr wrap="square" lIns="0" tIns="0" rIns="0" bIns="0"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STEP 05</a:t>
            </a:r>
          </a:p>
        </p:txBody>
      </p:sp>
      <p:pic>
        <p:nvPicPr>
          <p:cNvPr id="6" name="Graphic 5">
            <a:extLst>
              <a:ext uri="{FF2B5EF4-FFF2-40B4-BE49-F238E27FC236}">
                <a16:creationId xmlns:a16="http://schemas.microsoft.com/office/drawing/2014/main" id="{409CB3E0-B911-4FFD-BAB3-3C984DFEFF8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9663" y="2713968"/>
            <a:ext cx="715032" cy="715032"/>
          </a:xfrm>
          <a:prstGeom prst="rect">
            <a:avLst/>
          </a:prstGeom>
        </p:spPr>
      </p:pic>
      <p:pic>
        <p:nvPicPr>
          <p:cNvPr id="32" name="Graphic 31">
            <a:extLst>
              <a:ext uri="{FF2B5EF4-FFF2-40B4-BE49-F238E27FC236}">
                <a16:creationId xmlns:a16="http://schemas.microsoft.com/office/drawing/2014/main" id="{512B93A8-8332-400E-A328-E61EF1BFB3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760" y="2678410"/>
            <a:ext cx="661503" cy="661503"/>
          </a:xfrm>
          <a:prstGeom prst="rect">
            <a:avLst/>
          </a:prstGeom>
        </p:spPr>
      </p:pic>
      <p:pic>
        <p:nvPicPr>
          <p:cNvPr id="33" name="Graphic 32">
            <a:extLst>
              <a:ext uri="{FF2B5EF4-FFF2-40B4-BE49-F238E27FC236}">
                <a16:creationId xmlns:a16="http://schemas.microsoft.com/office/drawing/2014/main" id="{92E35E2F-17E1-45A7-8CB3-4CF6B986967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5259" y="2678409"/>
            <a:ext cx="741481" cy="741481"/>
          </a:xfrm>
          <a:prstGeom prst="rect">
            <a:avLst/>
          </a:prstGeom>
        </p:spPr>
      </p:pic>
      <p:pic>
        <p:nvPicPr>
          <p:cNvPr id="35" name="Graphic 34">
            <a:extLst>
              <a:ext uri="{FF2B5EF4-FFF2-40B4-BE49-F238E27FC236}">
                <a16:creationId xmlns:a16="http://schemas.microsoft.com/office/drawing/2014/main" id="{9A62D8ED-FA0B-4763-94E5-33F7DD2662E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24453" y="2655932"/>
            <a:ext cx="683981" cy="683981"/>
          </a:xfrm>
          <a:prstGeom prst="rect">
            <a:avLst/>
          </a:prstGeom>
        </p:spPr>
      </p:pic>
      <p:pic>
        <p:nvPicPr>
          <p:cNvPr id="36" name="Graphic 35">
            <a:extLst>
              <a:ext uri="{FF2B5EF4-FFF2-40B4-BE49-F238E27FC236}">
                <a16:creationId xmlns:a16="http://schemas.microsoft.com/office/drawing/2014/main" id="{2C478436-40CA-4F17-9109-0520D6E2822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56659" y="2650424"/>
            <a:ext cx="738450" cy="738450"/>
          </a:xfrm>
          <a:prstGeom prst="rect">
            <a:avLst/>
          </a:prstGeom>
        </p:spPr>
      </p:pic>
    </p:spTree>
    <p:extLst>
      <p:ext uri="{BB962C8B-B14F-4D97-AF65-F5344CB8AC3E}">
        <p14:creationId xmlns:p14="http://schemas.microsoft.com/office/powerpoint/2010/main" val="721317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research 01</a:t>
            </a:r>
          </a:p>
        </p:txBody>
      </p:sp>
      <p:sp>
        <p:nvSpPr>
          <p:cNvPr id="3" name="Text Placeholder 2"/>
          <p:cNvSpPr>
            <a:spLocks noGrp="1"/>
          </p:cNvSpPr>
          <p:nvPr>
            <p:ph type="body" sz="quarter" idx="10"/>
          </p:nvPr>
        </p:nvSpPr>
        <p:spPr/>
        <p:txBody>
          <a:bodyPr/>
          <a:lstStyle/>
          <a:p>
            <a:r>
              <a:rPr lang="en-US" dirty="0"/>
              <a:t>About us</a:t>
            </a:r>
          </a:p>
        </p:txBody>
      </p:sp>
      <p:sp>
        <p:nvSpPr>
          <p:cNvPr id="56" name="Freeform 5"/>
          <p:cNvSpPr>
            <a:spLocks/>
          </p:cNvSpPr>
          <p:nvPr/>
        </p:nvSpPr>
        <p:spPr bwMode="auto">
          <a:xfrm>
            <a:off x="998979" y="3001679"/>
            <a:ext cx="1968753" cy="1585320"/>
          </a:xfrm>
          <a:custGeom>
            <a:avLst/>
            <a:gdLst>
              <a:gd name="T0" fmla="*/ 1169 w 1222"/>
              <a:gd name="T1" fmla="*/ 485 h 983"/>
              <a:gd name="T2" fmla="*/ 1125 w 1222"/>
              <a:gd name="T3" fmla="*/ 519 h 983"/>
              <a:gd name="T4" fmla="*/ 1097 w 1222"/>
              <a:gd name="T5" fmla="*/ 538 h 983"/>
              <a:gd name="T6" fmla="*/ 1097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7 w 1222"/>
              <a:gd name="T27" fmla="*/ 97 h 983"/>
              <a:gd name="T28" fmla="*/ 505 w 1222"/>
              <a:gd name="T29" fmla="*/ 126 h 983"/>
              <a:gd name="T30" fmla="*/ 505 w 1222"/>
              <a:gd name="T31" fmla="*/ 126 h 983"/>
              <a:gd name="T32" fmla="*/ 493 w 1222"/>
              <a:gd name="T33" fmla="*/ 153 h 983"/>
              <a:gd name="T34" fmla="*/ 148 w 1222"/>
              <a:gd name="T35" fmla="*/ 153 h 983"/>
              <a:gd name="T36" fmla="*/ 0 w 1222"/>
              <a:gd name="T37" fmla="*/ 301 h 983"/>
              <a:gd name="T38" fmla="*/ 0 w 1222"/>
              <a:gd name="T39" fmla="*/ 834 h 983"/>
              <a:gd name="T40" fmla="*/ 148 w 1222"/>
              <a:gd name="T41" fmla="*/ 983 h 983"/>
              <a:gd name="T42" fmla="*/ 493 w 1222"/>
              <a:gd name="T43" fmla="*/ 983 h 983"/>
              <a:gd name="T44" fmla="*/ 505 w 1222"/>
              <a:gd name="T45" fmla="*/ 956 h 983"/>
              <a:gd name="T46" fmla="*/ 505 w 1222"/>
              <a:gd name="T47" fmla="*/ 956 h 983"/>
              <a:gd name="T48" fmla="*/ 487 w 1222"/>
              <a:gd name="T49" fmla="*/ 927 h 983"/>
              <a:gd name="T50" fmla="*/ 452 w 1222"/>
              <a:gd name="T51" fmla="*/ 884 h 983"/>
              <a:gd name="T52" fmla="*/ 535 w 1222"/>
              <a:gd name="T53" fmla="*/ 830 h 983"/>
              <a:gd name="T54" fmla="*/ 617 w 1222"/>
              <a:gd name="T55" fmla="*/ 884 h 983"/>
              <a:gd name="T56" fmla="*/ 583 w 1222"/>
              <a:gd name="T57" fmla="*/ 927 h 983"/>
              <a:gd name="T58" fmla="*/ 565 w 1222"/>
              <a:gd name="T59" fmla="*/ 956 h 983"/>
              <a:gd name="T60" fmla="*/ 565 w 1222"/>
              <a:gd name="T61" fmla="*/ 956 h 983"/>
              <a:gd name="T62" fmla="*/ 576 w 1222"/>
              <a:gd name="T63" fmla="*/ 983 h 983"/>
              <a:gd name="T64" fmla="*/ 1070 w 1222"/>
              <a:gd name="T65" fmla="*/ 983 h 983"/>
              <a:gd name="T66" fmla="*/ 1070 w 1222"/>
              <a:gd name="T67" fmla="*/ 609 h 983"/>
              <a:gd name="T68" fmla="*/ 1097 w 1222"/>
              <a:gd name="T69" fmla="*/ 598 h 983"/>
              <a:gd name="T70" fmla="*/ 1097 w 1222"/>
              <a:gd name="T71" fmla="*/ 598 h 983"/>
              <a:gd name="T72" fmla="*/ 1125 w 1222"/>
              <a:gd name="T73" fmla="*/ 616 h 983"/>
              <a:gd name="T74" fmla="*/ 1169 w 1222"/>
              <a:gd name="T75" fmla="*/ 650 h 983"/>
              <a:gd name="T76" fmla="*/ 1222 w 1222"/>
              <a:gd name="T77" fmla="*/ 568 h 983"/>
              <a:gd name="T78" fmla="*/ 1169 w 1222"/>
              <a:gd name="T79"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2" h="983">
                <a:moveTo>
                  <a:pt x="1169" y="485"/>
                </a:moveTo>
                <a:cubicBezTo>
                  <a:pt x="1151" y="485"/>
                  <a:pt x="1135" y="499"/>
                  <a:pt x="1125" y="519"/>
                </a:cubicBezTo>
                <a:cubicBezTo>
                  <a:pt x="1120" y="530"/>
                  <a:pt x="1109" y="537"/>
                  <a:pt x="1097" y="538"/>
                </a:cubicBezTo>
                <a:cubicBezTo>
                  <a:pt x="1097" y="538"/>
                  <a:pt x="1097" y="538"/>
                  <a:pt x="1097" y="538"/>
                </a:cubicBezTo>
                <a:cubicBezTo>
                  <a:pt x="1084"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3" y="102"/>
                  <a:pt x="583" y="97"/>
                </a:cubicBezTo>
                <a:cubicBezTo>
                  <a:pt x="604" y="88"/>
                  <a:pt x="617" y="72"/>
                  <a:pt x="617" y="54"/>
                </a:cubicBezTo>
                <a:cubicBezTo>
                  <a:pt x="617" y="24"/>
                  <a:pt x="580" y="0"/>
                  <a:pt x="535" y="0"/>
                </a:cubicBezTo>
                <a:cubicBezTo>
                  <a:pt x="489" y="0"/>
                  <a:pt x="452" y="24"/>
                  <a:pt x="452" y="54"/>
                </a:cubicBezTo>
                <a:cubicBezTo>
                  <a:pt x="452" y="72"/>
                  <a:pt x="466" y="88"/>
                  <a:pt x="487" y="97"/>
                </a:cubicBezTo>
                <a:cubicBezTo>
                  <a:pt x="497" y="102"/>
                  <a:pt x="505" y="113"/>
                  <a:pt x="505" y="126"/>
                </a:cubicBezTo>
                <a:cubicBezTo>
                  <a:pt x="505" y="126"/>
                  <a:pt x="505" y="126"/>
                  <a:pt x="505" y="126"/>
                </a:cubicBezTo>
                <a:cubicBezTo>
                  <a:pt x="505" y="139"/>
                  <a:pt x="500" y="150"/>
                  <a:pt x="493" y="153"/>
                </a:cubicBezTo>
                <a:cubicBezTo>
                  <a:pt x="148" y="153"/>
                  <a:pt x="148" y="153"/>
                  <a:pt x="148" y="153"/>
                </a:cubicBezTo>
                <a:cubicBezTo>
                  <a:pt x="66" y="153"/>
                  <a:pt x="0" y="219"/>
                  <a:pt x="0" y="301"/>
                </a:cubicBezTo>
                <a:cubicBezTo>
                  <a:pt x="0" y="834"/>
                  <a:pt x="0" y="834"/>
                  <a:pt x="0" y="834"/>
                </a:cubicBezTo>
                <a:cubicBezTo>
                  <a:pt x="0" y="916"/>
                  <a:pt x="66" y="983"/>
                  <a:pt x="148" y="983"/>
                </a:cubicBezTo>
                <a:cubicBezTo>
                  <a:pt x="493" y="983"/>
                  <a:pt x="493" y="983"/>
                  <a:pt x="493" y="983"/>
                </a:cubicBezTo>
                <a:cubicBezTo>
                  <a:pt x="500" y="979"/>
                  <a:pt x="505" y="969"/>
                  <a:pt x="505" y="956"/>
                </a:cubicBezTo>
                <a:cubicBezTo>
                  <a:pt x="505" y="956"/>
                  <a:pt x="505" y="956"/>
                  <a:pt x="505" y="956"/>
                </a:cubicBezTo>
                <a:cubicBezTo>
                  <a:pt x="505" y="943"/>
                  <a:pt x="497" y="932"/>
                  <a:pt x="487"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3"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4" y="598"/>
                  <a:pt x="1097" y="598"/>
                </a:cubicBezTo>
                <a:cubicBezTo>
                  <a:pt x="1097" y="598"/>
                  <a:pt x="1097"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2"/>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57" name="Freeform 6"/>
          <p:cNvSpPr>
            <a:spLocks/>
          </p:cNvSpPr>
          <p:nvPr/>
        </p:nvSpPr>
        <p:spPr bwMode="auto">
          <a:xfrm>
            <a:off x="2722889" y="3248062"/>
            <a:ext cx="1967983" cy="1584550"/>
          </a:xfrm>
          <a:custGeom>
            <a:avLst/>
            <a:gdLst>
              <a:gd name="T0" fmla="*/ 1169 w 1222"/>
              <a:gd name="T1" fmla="*/ 332 h 982"/>
              <a:gd name="T2" fmla="*/ 1125 w 1222"/>
              <a:gd name="T3" fmla="*/ 366 h 982"/>
              <a:gd name="T4" fmla="*/ 1097 w 1222"/>
              <a:gd name="T5" fmla="*/ 385 h 982"/>
              <a:gd name="T6" fmla="*/ 1097 w 1222"/>
              <a:gd name="T7" fmla="*/ 385 h 982"/>
              <a:gd name="T8" fmla="*/ 1070 w 1222"/>
              <a:gd name="T9" fmla="*/ 373 h 982"/>
              <a:gd name="T10" fmla="*/ 1070 w 1222"/>
              <a:gd name="T11" fmla="*/ 0 h 982"/>
              <a:gd name="T12" fmla="*/ 576 w 1222"/>
              <a:gd name="T13" fmla="*/ 0 h 982"/>
              <a:gd name="T14" fmla="*/ 565 w 1222"/>
              <a:gd name="T15" fmla="*/ 26 h 982"/>
              <a:gd name="T16" fmla="*/ 565 w 1222"/>
              <a:gd name="T17" fmla="*/ 27 h 982"/>
              <a:gd name="T18" fmla="*/ 583 w 1222"/>
              <a:gd name="T19" fmla="*/ 55 h 982"/>
              <a:gd name="T20" fmla="*/ 617 w 1222"/>
              <a:gd name="T21" fmla="*/ 99 h 982"/>
              <a:gd name="T22" fmla="*/ 535 w 1222"/>
              <a:gd name="T23" fmla="*/ 152 h 982"/>
              <a:gd name="T24" fmla="*/ 452 w 1222"/>
              <a:gd name="T25" fmla="*/ 99 h 982"/>
              <a:gd name="T26" fmla="*/ 487 w 1222"/>
              <a:gd name="T27" fmla="*/ 55 h 982"/>
              <a:gd name="T28" fmla="*/ 505 w 1222"/>
              <a:gd name="T29" fmla="*/ 27 h 982"/>
              <a:gd name="T30" fmla="*/ 505 w 1222"/>
              <a:gd name="T31" fmla="*/ 26 h 982"/>
              <a:gd name="T32" fmla="*/ 493 w 1222"/>
              <a:gd name="T33" fmla="*/ 0 h 982"/>
              <a:gd name="T34" fmla="*/ 0 w 1222"/>
              <a:gd name="T35" fmla="*/ 0 h 982"/>
              <a:gd name="T36" fmla="*/ 0 w 1222"/>
              <a:gd name="T37" fmla="*/ 373 h 982"/>
              <a:gd name="T38" fmla="*/ 27 w 1222"/>
              <a:gd name="T39" fmla="*/ 385 h 982"/>
              <a:gd name="T40" fmla="*/ 27 w 1222"/>
              <a:gd name="T41" fmla="*/ 385 h 982"/>
              <a:gd name="T42" fmla="*/ 55 w 1222"/>
              <a:gd name="T43" fmla="*/ 366 h 982"/>
              <a:gd name="T44" fmla="*/ 99 w 1222"/>
              <a:gd name="T45" fmla="*/ 332 h 982"/>
              <a:gd name="T46" fmla="*/ 152 w 1222"/>
              <a:gd name="T47" fmla="*/ 415 h 982"/>
              <a:gd name="T48" fmla="*/ 99 w 1222"/>
              <a:gd name="T49" fmla="*/ 497 h 982"/>
              <a:gd name="T50" fmla="*/ 55 w 1222"/>
              <a:gd name="T51" fmla="*/ 463 h 982"/>
              <a:gd name="T52" fmla="*/ 27 w 1222"/>
              <a:gd name="T53" fmla="*/ 445 h 982"/>
              <a:gd name="T54" fmla="*/ 27 w 1222"/>
              <a:gd name="T55" fmla="*/ 445 h 982"/>
              <a:gd name="T56" fmla="*/ 0 w 1222"/>
              <a:gd name="T57" fmla="*/ 456 h 982"/>
              <a:gd name="T58" fmla="*/ 0 w 1222"/>
              <a:gd name="T59" fmla="*/ 830 h 982"/>
              <a:gd name="T60" fmla="*/ 493 w 1222"/>
              <a:gd name="T61" fmla="*/ 830 h 982"/>
              <a:gd name="T62" fmla="*/ 505 w 1222"/>
              <a:gd name="T63" fmla="*/ 856 h 982"/>
              <a:gd name="T64" fmla="*/ 505 w 1222"/>
              <a:gd name="T65" fmla="*/ 857 h 982"/>
              <a:gd name="T66" fmla="*/ 487 w 1222"/>
              <a:gd name="T67" fmla="*/ 885 h 982"/>
              <a:gd name="T68" fmla="*/ 452 w 1222"/>
              <a:gd name="T69" fmla="*/ 929 h 982"/>
              <a:gd name="T70" fmla="*/ 535 w 1222"/>
              <a:gd name="T71" fmla="*/ 982 h 982"/>
              <a:gd name="T72" fmla="*/ 617 w 1222"/>
              <a:gd name="T73" fmla="*/ 929 h 982"/>
              <a:gd name="T74" fmla="*/ 583 w 1222"/>
              <a:gd name="T75" fmla="*/ 885 h 982"/>
              <a:gd name="T76" fmla="*/ 565 w 1222"/>
              <a:gd name="T77" fmla="*/ 857 h 982"/>
              <a:gd name="T78" fmla="*/ 565 w 1222"/>
              <a:gd name="T79" fmla="*/ 856 h 982"/>
              <a:gd name="T80" fmla="*/ 576 w 1222"/>
              <a:gd name="T81" fmla="*/ 830 h 982"/>
              <a:gd name="T82" fmla="*/ 1070 w 1222"/>
              <a:gd name="T83" fmla="*/ 830 h 982"/>
              <a:gd name="T84" fmla="*/ 1070 w 1222"/>
              <a:gd name="T85" fmla="*/ 456 h 982"/>
              <a:gd name="T86" fmla="*/ 1097 w 1222"/>
              <a:gd name="T87" fmla="*/ 445 h 982"/>
              <a:gd name="T88" fmla="*/ 1097 w 1222"/>
              <a:gd name="T89" fmla="*/ 445 h 982"/>
              <a:gd name="T90" fmla="*/ 1125 w 1222"/>
              <a:gd name="T91" fmla="*/ 463 h 982"/>
              <a:gd name="T92" fmla="*/ 1169 w 1222"/>
              <a:gd name="T93" fmla="*/ 497 h 982"/>
              <a:gd name="T94" fmla="*/ 1222 w 1222"/>
              <a:gd name="T95" fmla="*/ 415 h 982"/>
              <a:gd name="T96" fmla="*/ 1169 w 1222"/>
              <a:gd name="T97" fmla="*/ 33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2">
                <a:moveTo>
                  <a:pt x="1169" y="332"/>
                </a:moveTo>
                <a:cubicBezTo>
                  <a:pt x="1151" y="332"/>
                  <a:pt x="1135" y="346"/>
                  <a:pt x="1125" y="366"/>
                </a:cubicBezTo>
                <a:cubicBezTo>
                  <a:pt x="1120" y="377"/>
                  <a:pt x="1109" y="384"/>
                  <a:pt x="1097" y="385"/>
                </a:cubicBezTo>
                <a:cubicBezTo>
                  <a:pt x="1097" y="385"/>
                  <a:pt x="1097" y="385"/>
                  <a:pt x="1097" y="385"/>
                </a:cubicBezTo>
                <a:cubicBezTo>
                  <a:pt x="1084" y="385"/>
                  <a:pt x="1073" y="380"/>
                  <a:pt x="1070" y="373"/>
                </a:cubicBezTo>
                <a:cubicBezTo>
                  <a:pt x="1070" y="0"/>
                  <a:pt x="1070" y="0"/>
                  <a:pt x="1070" y="0"/>
                </a:cubicBezTo>
                <a:cubicBezTo>
                  <a:pt x="576" y="0"/>
                  <a:pt x="576" y="0"/>
                  <a:pt x="576" y="0"/>
                </a:cubicBezTo>
                <a:cubicBezTo>
                  <a:pt x="570" y="3"/>
                  <a:pt x="565" y="14"/>
                  <a:pt x="565" y="26"/>
                </a:cubicBezTo>
                <a:cubicBezTo>
                  <a:pt x="565" y="26"/>
                  <a:pt x="565" y="27"/>
                  <a:pt x="565" y="27"/>
                </a:cubicBezTo>
                <a:cubicBezTo>
                  <a:pt x="565" y="39"/>
                  <a:pt x="573" y="50"/>
                  <a:pt x="583" y="55"/>
                </a:cubicBezTo>
                <a:cubicBezTo>
                  <a:pt x="604" y="65"/>
                  <a:pt x="617" y="81"/>
                  <a:pt x="617" y="99"/>
                </a:cubicBezTo>
                <a:cubicBezTo>
                  <a:pt x="617" y="128"/>
                  <a:pt x="580" y="152"/>
                  <a:pt x="535" y="152"/>
                </a:cubicBezTo>
                <a:cubicBezTo>
                  <a:pt x="489" y="152"/>
                  <a:pt x="452" y="128"/>
                  <a:pt x="452" y="99"/>
                </a:cubicBezTo>
                <a:cubicBezTo>
                  <a:pt x="452" y="81"/>
                  <a:pt x="466" y="65"/>
                  <a:pt x="487" y="55"/>
                </a:cubicBezTo>
                <a:cubicBezTo>
                  <a:pt x="497" y="50"/>
                  <a:pt x="505" y="39"/>
                  <a:pt x="505" y="27"/>
                </a:cubicBezTo>
                <a:cubicBezTo>
                  <a:pt x="505" y="27"/>
                  <a:pt x="505" y="26"/>
                  <a:pt x="505" y="26"/>
                </a:cubicBezTo>
                <a:cubicBezTo>
                  <a:pt x="505" y="14"/>
                  <a:pt x="500" y="3"/>
                  <a:pt x="493" y="0"/>
                </a:cubicBezTo>
                <a:cubicBezTo>
                  <a:pt x="0" y="0"/>
                  <a:pt x="0" y="0"/>
                  <a:pt x="0" y="0"/>
                </a:cubicBezTo>
                <a:cubicBezTo>
                  <a:pt x="0" y="373"/>
                  <a:pt x="0" y="373"/>
                  <a:pt x="0" y="373"/>
                </a:cubicBezTo>
                <a:cubicBezTo>
                  <a:pt x="3" y="380"/>
                  <a:pt x="14" y="385"/>
                  <a:pt x="27" y="385"/>
                </a:cubicBezTo>
                <a:cubicBezTo>
                  <a:pt x="27" y="385"/>
                  <a:pt x="27" y="385"/>
                  <a:pt x="27" y="385"/>
                </a:cubicBezTo>
                <a:cubicBezTo>
                  <a:pt x="39" y="384"/>
                  <a:pt x="50" y="377"/>
                  <a:pt x="55" y="366"/>
                </a:cubicBezTo>
                <a:cubicBezTo>
                  <a:pt x="65" y="346"/>
                  <a:pt x="81" y="332"/>
                  <a:pt x="99" y="332"/>
                </a:cubicBezTo>
                <a:cubicBezTo>
                  <a:pt x="128" y="332"/>
                  <a:pt x="152" y="369"/>
                  <a:pt x="152" y="415"/>
                </a:cubicBezTo>
                <a:cubicBezTo>
                  <a:pt x="152" y="460"/>
                  <a:pt x="128" y="497"/>
                  <a:pt x="99" y="497"/>
                </a:cubicBezTo>
                <a:cubicBezTo>
                  <a:pt x="81" y="497"/>
                  <a:pt x="65" y="484"/>
                  <a:pt x="55" y="463"/>
                </a:cubicBezTo>
                <a:cubicBezTo>
                  <a:pt x="50" y="452"/>
                  <a:pt x="39" y="445"/>
                  <a:pt x="27" y="445"/>
                </a:cubicBezTo>
                <a:cubicBezTo>
                  <a:pt x="27" y="445"/>
                  <a:pt x="27" y="445"/>
                  <a:pt x="27" y="445"/>
                </a:cubicBezTo>
                <a:cubicBezTo>
                  <a:pt x="14" y="445"/>
                  <a:pt x="3" y="450"/>
                  <a:pt x="0" y="456"/>
                </a:cubicBezTo>
                <a:cubicBezTo>
                  <a:pt x="0" y="830"/>
                  <a:pt x="0" y="830"/>
                  <a:pt x="0" y="830"/>
                </a:cubicBezTo>
                <a:cubicBezTo>
                  <a:pt x="493" y="830"/>
                  <a:pt x="493" y="830"/>
                  <a:pt x="493" y="830"/>
                </a:cubicBezTo>
                <a:cubicBezTo>
                  <a:pt x="500" y="833"/>
                  <a:pt x="505" y="844"/>
                  <a:pt x="505" y="856"/>
                </a:cubicBezTo>
                <a:cubicBezTo>
                  <a:pt x="505" y="856"/>
                  <a:pt x="505" y="857"/>
                  <a:pt x="505" y="857"/>
                </a:cubicBezTo>
                <a:cubicBezTo>
                  <a:pt x="505" y="869"/>
                  <a:pt x="497" y="880"/>
                  <a:pt x="487" y="885"/>
                </a:cubicBezTo>
                <a:cubicBezTo>
                  <a:pt x="466" y="895"/>
                  <a:pt x="452" y="911"/>
                  <a:pt x="452" y="929"/>
                </a:cubicBezTo>
                <a:cubicBezTo>
                  <a:pt x="452" y="958"/>
                  <a:pt x="489" y="982"/>
                  <a:pt x="535" y="982"/>
                </a:cubicBezTo>
                <a:cubicBezTo>
                  <a:pt x="580" y="982"/>
                  <a:pt x="617" y="958"/>
                  <a:pt x="617" y="929"/>
                </a:cubicBezTo>
                <a:cubicBezTo>
                  <a:pt x="617" y="911"/>
                  <a:pt x="604" y="895"/>
                  <a:pt x="583" y="885"/>
                </a:cubicBezTo>
                <a:cubicBezTo>
                  <a:pt x="573" y="880"/>
                  <a:pt x="565" y="869"/>
                  <a:pt x="565" y="857"/>
                </a:cubicBezTo>
                <a:cubicBezTo>
                  <a:pt x="565" y="857"/>
                  <a:pt x="565" y="856"/>
                  <a:pt x="565" y="856"/>
                </a:cubicBezTo>
                <a:cubicBezTo>
                  <a:pt x="565" y="844"/>
                  <a:pt x="570" y="833"/>
                  <a:pt x="576" y="830"/>
                </a:cubicBezTo>
                <a:cubicBezTo>
                  <a:pt x="1070" y="830"/>
                  <a:pt x="1070" y="830"/>
                  <a:pt x="1070" y="830"/>
                </a:cubicBezTo>
                <a:cubicBezTo>
                  <a:pt x="1070" y="456"/>
                  <a:pt x="1070" y="456"/>
                  <a:pt x="1070" y="456"/>
                </a:cubicBezTo>
                <a:cubicBezTo>
                  <a:pt x="1073" y="450"/>
                  <a:pt x="1084" y="445"/>
                  <a:pt x="1097" y="445"/>
                </a:cubicBezTo>
                <a:cubicBezTo>
                  <a:pt x="1097" y="445"/>
                  <a:pt x="1097" y="445"/>
                  <a:pt x="1097" y="445"/>
                </a:cubicBezTo>
                <a:cubicBezTo>
                  <a:pt x="1109" y="445"/>
                  <a:pt x="1120" y="452"/>
                  <a:pt x="1125" y="463"/>
                </a:cubicBezTo>
                <a:cubicBezTo>
                  <a:pt x="1135" y="484"/>
                  <a:pt x="1151" y="497"/>
                  <a:pt x="1169" y="497"/>
                </a:cubicBezTo>
                <a:cubicBezTo>
                  <a:pt x="1198" y="497"/>
                  <a:pt x="1222" y="460"/>
                  <a:pt x="1222" y="415"/>
                </a:cubicBezTo>
                <a:cubicBezTo>
                  <a:pt x="1222" y="369"/>
                  <a:pt x="1198" y="332"/>
                  <a:pt x="1169" y="332"/>
                </a:cubicBezTo>
                <a:close/>
              </a:path>
            </a:pathLst>
          </a:custGeom>
          <a:solidFill>
            <a:schemeClr val="accent3"/>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8" name="Freeform 7"/>
          <p:cNvSpPr>
            <a:spLocks/>
          </p:cNvSpPr>
          <p:nvPr/>
        </p:nvSpPr>
        <p:spPr bwMode="auto">
          <a:xfrm>
            <a:off x="4446029" y="3001679"/>
            <a:ext cx="1967983" cy="1585320"/>
          </a:xfrm>
          <a:custGeom>
            <a:avLst/>
            <a:gdLst>
              <a:gd name="T0" fmla="*/ 1169 w 1222"/>
              <a:gd name="T1" fmla="*/ 485 h 983"/>
              <a:gd name="T2" fmla="*/ 1125 w 1222"/>
              <a:gd name="T3" fmla="*/ 519 h 983"/>
              <a:gd name="T4" fmla="*/ 1097 w 1222"/>
              <a:gd name="T5" fmla="*/ 538 h 983"/>
              <a:gd name="T6" fmla="*/ 1096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6 w 1222"/>
              <a:gd name="T27" fmla="*/ 97 h 983"/>
              <a:gd name="T28" fmla="*/ 504 w 1222"/>
              <a:gd name="T29" fmla="*/ 126 h 983"/>
              <a:gd name="T30" fmla="*/ 504 w 1222"/>
              <a:gd name="T31" fmla="*/ 126 h 983"/>
              <a:gd name="T32" fmla="*/ 493 w 1222"/>
              <a:gd name="T33" fmla="*/ 153 h 983"/>
              <a:gd name="T34" fmla="*/ 0 w 1222"/>
              <a:gd name="T35" fmla="*/ 153 h 983"/>
              <a:gd name="T36" fmla="*/ 0 w 1222"/>
              <a:gd name="T37" fmla="*/ 526 h 983"/>
              <a:gd name="T38" fmla="*/ 26 w 1222"/>
              <a:gd name="T39" fmla="*/ 538 h 983"/>
              <a:gd name="T40" fmla="*/ 27 w 1222"/>
              <a:gd name="T41" fmla="*/ 538 h 983"/>
              <a:gd name="T42" fmla="*/ 55 w 1222"/>
              <a:gd name="T43" fmla="*/ 519 h 983"/>
              <a:gd name="T44" fmla="*/ 99 w 1222"/>
              <a:gd name="T45" fmla="*/ 485 h 983"/>
              <a:gd name="T46" fmla="*/ 152 w 1222"/>
              <a:gd name="T47" fmla="*/ 568 h 983"/>
              <a:gd name="T48" fmla="*/ 99 w 1222"/>
              <a:gd name="T49" fmla="*/ 650 h 983"/>
              <a:gd name="T50" fmla="*/ 55 w 1222"/>
              <a:gd name="T51" fmla="*/ 616 h 983"/>
              <a:gd name="T52" fmla="*/ 27 w 1222"/>
              <a:gd name="T53" fmla="*/ 598 h 983"/>
              <a:gd name="T54" fmla="*/ 26 w 1222"/>
              <a:gd name="T55" fmla="*/ 598 h 983"/>
              <a:gd name="T56" fmla="*/ 0 w 1222"/>
              <a:gd name="T57" fmla="*/ 609 h 983"/>
              <a:gd name="T58" fmla="*/ 0 w 1222"/>
              <a:gd name="T59" fmla="*/ 983 h 983"/>
              <a:gd name="T60" fmla="*/ 493 w 1222"/>
              <a:gd name="T61" fmla="*/ 983 h 983"/>
              <a:gd name="T62" fmla="*/ 504 w 1222"/>
              <a:gd name="T63" fmla="*/ 956 h 983"/>
              <a:gd name="T64" fmla="*/ 504 w 1222"/>
              <a:gd name="T65" fmla="*/ 956 h 983"/>
              <a:gd name="T66" fmla="*/ 486 w 1222"/>
              <a:gd name="T67" fmla="*/ 927 h 983"/>
              <a:gd name="T68" fmla="*/ 452 w 1222"/>
              <a:gd name="T69" fmla="*/ 884 h 983"/>
              <a:gd name="T70" fmla="*/ 535 w 1222"/>
              <a:gd name="T71" fmla="*/ 830 h 983"/>
              <a:gd name="T72" fmla="*/ 617 w 1222"/>
              <a:gd name="T73" fmla="*/ 884 h 983"/>
              <a:gd name="T74" fmla="*/ 583 w 1222"/>
              <a:gd name="T75" fmla="*/ 927 h 983"/>
              <a:gd name="T76" fmla="*/ 565 w 1222"/>
              <a:gd name="T77" fmla="*/ 956 h 983"/>
              <a:gd name="T78" fmla="*/ 565 w 1222"/>
              <a:gd name="T79" fmla="*/ 956 h 983"/>
              <a:gd name="T80" fmla="*/ 576 w 1222"/>
              <a:gd name="T81" fmla="*/ 983 h 983"/>
              <a:gd name="T82" fmla="*/ 1070 w 1222"/>
              <a:gd name="T83" fmla="*/ 983 h 983"/>
              <a:gd name="T84" fmla="*/ 1070 w 1222"/>
              <a:gd name="T85" fmla="*/ 609 h 983"/>
              <a:gd name="T86" fmla="*/ 1096 w 1222"/>
              <a:gd name="T87" fmla="*/ 598 h 983"/>
              <a:gd name="T88" fmla="*/ 1097 w 1222"/>
              <a:gd name="T89" fmla="*/ 598 h 983"/>
              <a:gd name="T90" fmla="*/ 1125 w 1222"/>
              <a:gd name="T91" fmla="*/ 616 h 983"/>
              <a:gd name="T92" fmla="*/ 1169 w 1222"/>
              <a:gd name="T93" fmla="*/ 650 h 983"/>
              <a:gd name="T94" fmla="*/ 1222 w 1222"/>
              <a:gd name="T95" fmla="*/ 568 h 983"/>
              <a:gd name="T96" fmla="*/ 1169 w 1222"/>
              <a:gd name="T97"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3">
                <a:moveTo>
                  <a:pt x="1169" y="485"/>
                </a:moveTo>
                <a:cubicBezTo>
                  <a:pt x="1151" y="485"/>
                  <a:pt x="1135" y="499"/>
                  <a:pt x="1125" y="519"/>
                </a:cubicBezTo>
                <a:cubicBezTo>
                  <a:pt x="1120" y="530"/>
                  <a:pt x="1109" y="537"/>
                  <a:pt x="1097" y="538"/>
                </a:cubicBezTo>
                <a:cubicBezTo>
                  <a:pt x="1096" y="538"/>
                  <a:pt x="1096" y="538"/>
                  <a:pt x="1096" y="538"/>
                </a:cubicBezTo>
                <a:cubicBezTo>
                  <a:pt x="1083"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2" y="102"/>
                  <a:pt x="583" y="97"/>
                </a:cubicBezTo>
                <a:cubicBezTo>
                  <a:pt x="604" y="88"/>
                  <a:pt x="617" y="72"/>
                  <a:pt x="617" y="54"/>
                </a:cubicBezTo>
                <a:cubicBezTo>
                  <a:pt x="617" y="24"/>
                  <a:pt x="580" y="0"/>
                  <a:pt x="535" y="0"/>
                </a:cubicBezTo>
                <a:cubicBezTo>
                  <a:pt x="489" y="0"/>
                  <a:pt x="452" y="24"/>
                  <a:pt x="452" y="54"/>
                </a:cubicBezTo>
                <a:cubicBezTo>
                  <a:pt x="452" y="72"/>
                  <a:pt x="466" y="88"/>
                  <a:pt x="486" y="97"/>
                </a:cubicBezTo>
                <a:cubicBezTo>
                  <a:pt x="497" y="102"/>
                  <a:pt x="504" y="113"/>
                  <a:pt x="504" y="126"/>
                </a:cubicBezTo>
                <a:cubicBezTo>
                  <a:pt x="504" y="126"/>
                  <a:pt x="504" y="126"/>
                  <a:pt x="504" y="126"/>
                </a:cubicBezTo>
                <a:cubicBezTo>
                  <a:pt x="504" y="139"/>
                  <a:pt x="500" y="150"/>
                  <a:pt x="493" y="153"/>
                </a:cubicBezTo>
                <a:cubicBezTo>
                  <a:pt x="0" y="153"/>
                  <a:pt x="0" y="153"/>
                  <a:pt x="0" y="153"/>
                </a:cubicBezTo>
                <a:cubicBezTo>
                  <a:pt x="0" y="526"/>
                  <a:pt x="0" y="526"/>
                  <a:pt x="0" y="526"/>
                </a:cubicBezTo>
                <a:cubicBezTo>
                  <a:pt x="3" y="533"/>
                  <a:pt x="14" y="538"/>
                  <a:pt x="26" y="538"/>
                </a:cubicBezTo>
                <a:cubicBezTo>
                  <a:pt x="26" y="538"/>
                  <a:pt x="27" y="538"/>
                  <a:pt x="27" y="538"/>
                </a:cubicBezTo>
                <a:cubicBezTo>
                  <a:pt x="39" y="537"/>
                  <a:pt x="50" y="530"/>
                  <a:pt x="55" y="519"/>
                </a:cubicBezTo>
                <a:cubicBezTo>
                  <a:pt x="65" y="499"/>
                  <a:pt x="81" y="485"/>
                  <a:pt x="99" y="485"/>
                </a:cubicBezTo>
                <a:cubicBezTo>
                  <a:pt x="128" y="485"/>
                  <a:pt x="152" y="522"/>
                  <a:pt x="152" y="568"/>
                </a:cubicBezTo>
                <a:cubicBezTo>
                  <a:pt x="152" y="613"/>
                  <a:pt x="128" y="650"/>
                  <a:pt x="99" y="650"/>
                </a:cubicBezTo>
                <a:cubicBezTo>
                  <a:pt x="81" y="650"/>
                  <a:pt x="65" y="637"/>
                  <a:pt x="55" y="616"/>
                </a:cubicBezTo>
                <a:cubicBezTo>
                  <a:pt x="50" y="605"/>
                  <a:pt x="39" y="598"/>
                  <a:pt x="27" y="598"/>
                </a:cubicBezTo>
                <a:cubicBezTo>
                  <a:pt x="27" y="598"/>
                  <a:pt x="26" y="598"/>
                  <a:pt x="26" y="598"/>
                </a:cubicBezTo>
                <a:cubicBezTo>
                  <a:pt x="14" y="598"/>
                  <a:pt x="3" y="603"/>
                  <a:pt x="0" y="609"/>
                </a:cubicBezTo>
                <a:cubicBezTo>
                  <a:pt x="0" y="983"/>
                  <a:pt x="0" y="983"/>
                  <a:pt x="0" y="983"/>
                </a:cubicBezTo>
                <a:cubicBezTo>
                  <a:pt x="493" y="983"/>
                  <a:pt x="493" y="983"/>
                  <a:pt x="493" y="983"/>
                </a:cubicBezTo>
                <a:cubicBezTo>
                  <a:pt x="500" y="979"/>
                  <a:pt x="504" y="969"/>
                  <a:pt x="504" y="956"/>
                </a:cubicBezTo>
                <a:cubicBezTo>
                  <a:pt x="504" y="956"/>
                  <a:pt x="504" y="956"/>
                  <a:pt x="504" y="956"/>
                </a:cubicBezTo>
                <a:cubicBezTo>
                  <a:pt x="504" y="943"/>
                  <a:pt x="497" y="932"/>
                  <a:pt x="486"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2"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3" y="598"/>
                  <a:pt x="1096" y="598"/>
                </a:cubicBezTo>
                <a:cubicBezTo>
                  <a:pt x="1096" y="598"/>
                  <a:pt x="1096"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1"/>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9" name="Freeform 8"/>
          <p:cNvSpPr>
            <a:spLocks/>
          </p:cNvSpPr>
          <p:nvPr/>
        </p:nvSpPr>
        <p:spPr bwMode="auto">
          <a:xfrm>
            <a:off x="6169169" y="3248062"/>
            <a:ext cx="1968753" cy="1584550"/>
          </a:xfrm>
          <a:custGeom>
            <a:avLst/>
            <a:gdLst>
              <a:gd name="T0" fmla="*/ 1169 w 1222"/>
              <a:gd name="T1" fmla="*/ 332 h 982"/>
              <a:gd name="T2" fmla="*/ 1125 w 1222"/>
              <a:gd name="T3" fmla="*/ 366 h 982"/>
              <a:gd name="T4" fmla="*/ 1097 w 1222"/>
              <a:gd name="T5" fmla="*/ 385 h 982"/>
              <a:gd name="T6" fmla="*/ 1096 w 1222"/>
              <a:gd name="T7" fmla="*/ 385 h 982"/>
              <a:gd name="T8" fmla="*/ 1070 w 1222"/>
              <a:gd name="T9" fmla="*/ 373 h 982"/>
              <a:gd name="T10" fmla="*/ 1070 w 1222"/>
              <a:gd name="T11" fmla="*/ 0 h 982"/>
              <a:gd name="T12" fmla="*/ 576 w 1222"/>
              <a:gd name="T13" fmla="*/ 0 h 982"/>
              <a:gd name="T14" fmla="*/ 565 w 1222"/>
              <a:gd name="T15" fmla="*/ 26 h 982"/>
              <a:gd name="T16" fmla="*/ 565 w 1222"/>
              <a:gd name="T17" fmla="*/ 27 h 982"/>
              <a:gd name="T18" fmla="*/ 583 w 1222"/>
              <a:gd name="T19" fmla="*/ 55 h 982"/>
              <a:gd name="T20" fmla="*/ 617 w 1222"/>
              <a:gd name="T21" fmla="*/ 99 h 982"/>
              <a:gd name="T22" fmla="*/ 535 w 1222"/>
              <a:gd name="T23" fmla="*/ 152 h 982"/>
              <a:gd name="T24" fmla="*/ 452 w 1222"/>
              <a:gd name="T25" fmla="*/ 99 h 982"/>
              <a:gd name="T26" fmla="*/ 486 w 1222"/>
              <a:gd name="T27" fmla="*/ 55 h 982"/>
              <a:gd name="T28" fmla="*/ 504 w 1222"/>
              <a:gd name="T29" fmla="*/ 27 h 982"/>
              <a:gd name="T30" fmla="*/ 504 w 1222"/>
              <a:gd name="T31" fmla="*/ 26 h 982"/>
              <a:gd name="T32" fmla="*/ 493 w 1222"/>
              <a:gd name="T33" fmla="*/ 0 h 982"/>
              <a:gd name="T34" fmla="*/ 0 w 1222"/>
              <a:gd name="T35" fmla="*/ 0 h 982"/>
              <a:gd name="T36" fmla="*/ 0 w 1222"/>
              <a:gd name="T37" fmla="*/ 373 h 982"/>
              <a:gd name="T38" fmla="*/ 26 w 1222"/>
              <a:gd name="T39" fmla="*/ 385 h 982"/>
              <a:gd name="T40" fmla="*/ 27 w 1222"/>
              <a:gd name="T41" fmla="*/ 385 h 982"/>
              <a:gd name="T42" fmla="*/ 55 w 1222"/>
              <a:gd name="T43" fmla="*/ 366 h 982"/>
              <a:gd name="T44" fmla="*/ 99 w 1222"/>
              <a:gd name="T45" fmla="*/ 332 h 982"/>
              <a:gd name="T46" fmla="*/ 152 w 1222"/>
              <a:gd name="T47" fmla="*/ 415 h 982"/>
              <a:gd name="T48" fmla="*/ 99 w 1222"/>
              <a:gd name="T49" fmla="*/ 497 h 982"/>
              <a:gd name="T50" fmla="*/ 55 w 1222"/>
              <a:gd name="T51" fmla="*/ 463 h 982"/>
              <a:gd name="T52" fmla="*/ 27 w 1222"/>
              <a:gd name="T53" fmla="*/ 445 h 982"/>
              <a:gd name="T54" fmla="*/ 26 w 1222"/>
              <a:gd name="T55" fmla="*/ 445 h 982"/>
              <a:gd name="T56" fmla="*/ 0 w 1222"/>
              <a:gd name="T57" fmla="*/ 456 h 982"/>
              <a:gd name="T58" fmla="*/ 0 w 1222"/>
              <a:gd name="T59" fmla="*/ 830 h 982"/>
              <a:gd name="T60" fmla="*/ 493 w 1222"/>
              <a:gd name="T61" fmla="*/ 830 h 982"/>
              <a:gd name="T62" fmla="*/ 504 w 1222"/>
              <a:gd name="T63" fmla="*/ 856 h 982"/>
              <a:gd name="T64" fmla="*/ 504 w 1222"/>
              <a:gd name="T65" fmla="*/ 857 h 982"/>
              <a:gd name="T66" fmla="*/ 486 w 1222"/>
              <a:gd name="T67" fmla="*/ 885 h 982"/>
              <a:gd name="T68" fmla="*/ 452 w 1222"/>
              <a:gd name="T69" fmla="*/ 929 h 982"/>
              <a:gd name="T70" fmla="*/ 535 w 1222"/>
              <a:gd name="T71" fmla="*/ 982 h 982"/>
              <a:gd name="T72" fmla="*/ 617 w 1222"/>
              <a:gd name="T73" fmla="*/ 929 h 982"/>
              <a:gd name="T74" fmla="*/ 583 w 1222"/>
              <a:gd name="T75" fmla="*/ 885 h 982"/>
              <a:gd name="T76" fmla="*/ 565 w 1222"/>
              <a:gd name="T77" fmla="*/ 857 h 982"/>
              <a:gd name="T78" fmla="*/ 565 w 1222"/>
              <a:gd name="T79" fmla="*/ 856 h 982"/>
              <a:gd name="T80" fmla="*/ 576 w 1222"/>
              <a:gd name="T81" fmla="*/ 830 h 982"/>
              <a:gd name="T82" fmla="*/ 1070 w 1222"/>
              <a:gd name="T83" fmla="*/ 830 h 982"/>
              <a:gd name="T84" fmla="*/ 1070 w 1222"/>
              <a:gd name="T85" fmla="*/ 456 h 982"/>
              <a:gd name="T86" fmla="*/ 1096 w 1222"/>
              <a:gd name="T87" fmla="*/ 445 h 982"/>
              <a:gd name="T88" fmla="*/ 1097 w 1222"/>
              <a:gd name="T89" fmla="*/ 445 h 982"/>
              <a:gd name="T90" fmla="*/ 1125 w 1222"/>
              <a:gd name="T91" fmla="*/ 463 h 982"/>
              <a:gd name="T92" fmla="*/ 1169 w 1222"/>
              <a:gd name="T93" fmla="*/ 497 h 982"/>
              <a:gd name="T94" fmla="*/ 1222 w 1222"/>
              <a:gd name="T95" fmla="*/ 415 h 982"/>
              <a:gd name="T96" fmla="*/ 1169 w 1222"/>
              <a:gd name="T97" fmla="*/ 33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2">
                <a:moveTo>
                  <a:pt x="1169" y="332"/>
                </a:moveTo>
                <a:cubicBezTo>
                  <a:pt x="1151" y="332"/>
                  <a:pt x="1135" y="346"/>
                  <a:pt x="1125" y="366"/>
                </a:cubicBezTo>
                <a:cubicBezTo>
                  <a:pt x="1120" y="377"/>
                  <a:pt x="1109" y="384"/>
                  <a:pt x="1097" y="385"/>
                </a:cubicBezTo>
                <a:cubicBezTo>
                  <a:pt x="1096" y="385"/>
                  <a:pt x="1096" y="385"/>
                  <a:pt x="1096" y="385"/>
                </a:cubicBezTo>
                <a:cubicBezTo>
                  <a:pt x="1083" y="385"/>
                  <a:pt x="1073" y="380"/>
                  <a:pt x="1070" y="373"/>
                </a:cubicBezTo>
                <a:cubicBezTo>
                  <a:pt x="1070" y="0"/>
                  <a:pt x="1070" y="0"/>
                  <a:pt x="1070" y="0"/>
                </a:cubicBezTo>
                <a:cubicBezTo>
                  <a:pt x="576" y="0"/>
                  <a:pt x="576" y="0"/>
                  <a:pt x="576" y="0"/>
                </a:cubicBezTo>
                <a:cubicBezTo>
                  <a:pt x="570" y="3"/>
                  <a:pt x="565" y="14"/>
                  <a:pt x="565" y="26"/>
                </a:cubicBezTo>
                <a:cubicBezTo>
                  <a:pt x="565" y="26"/>
                  <a:pt x="565" y="27"/>
                  <a:pt x="565" y="27"/>
                </a:cubicBezTo>
                <a:cubicBezTo>
                  <a:pt x="565" y="39"/>
                  <a:pt x="572" y="50"/>
                  <a:pt x="583" y="55"/>
                </a:cubicBezTo>
                <a:cubicBezTo>
                  <a:pt x="604" y="65"/>
                  <a:pt x="617" y="81"/>
                  <a:pt x="617" y="99"/>
                </a:cubicBezTo>
                <a:cubicBezTo>
                  <a:pt x="617" y="128"/>
                  <a:pt x="580" y="152"/>
                  <a:pt x="535" y="152"/>
                </a:cubicBezTo>
                <a:cubicBezTo>
                  <a:pt x="489" y="152"/>
                  <a:pt x="452" y="128"/>
                  <a:pt x="452" y="99"/>
                </a:cubicBezTo>
                <a:cubicBezTo>
                  <a:pt x="452" y="81"/>
                  <a:pt x="466" y="65"/>
                  <a:pt x="486" y="55"/>
                </a:cubicBezTo>
                <a:cubicBezTo>
                  <a:pt x="497" y="50"/>
                  <a:pt x="504" y="39"/>
                  <a:pt x="504" y="27"/>
                </a:cubicBezTo>
                <a:cubicBezTo>
                  <a:pt x="504" y="27"/>
                  <a:pt x="504" y="26"/>
                  <a:pt x="504" y="26"/>
                </a:cubicBezTo>
                <a:cubicBezTo>
                  <a:pt x="504" y="14"/>
                  <a:pt x="500" y="3"/>
                  <a:pt x="493" y="0"/>
                </a:cubicBezTo>
                <a:cubicBezTo>
                  <a:pt x="0" y="0"/>
                  <a:pt x="0" y="0"/>
                  <a:pt x="0" y="0"/>
                </a:cubicBezTo>
                <a:cubicBezTo>
                  <a:pt x="0" y="373"/>
                  <a:pt x="0" y="373"/>
                  <a:pt x="0" y="373"/>
                </a:cubicBezTo>
                <a:cubicBezTo>
                  <a:pt x="3" y="380"/>
                  <a:pt x="14" y="385"/>
                  <a:pt x="26" y="385"/>
                </a:cubicBezTo>
                <a:cubicBezTo>
                  <a:pt x="26" y="385"/>
                  <a:pt x="26" y="385"/>
                  <a:pt x="27" y="385"/>
                </a:cubicBezTo>
                <a:cubicBezTo>
                  <a:pt x="39" y="384"/>
                  <a:pt x="50" y="377"/>
                  <a:pt x="55" y="366"/>
                </a:cubicBezTo>
                <a:cubicBezTo>
                  <a:pt x="65" y="346"/>
                  <a:pt x="81" y="332"/>
                  <a:pt x="99" y="332"/>
                </a:cubicBezTo>
                <a:cubicBezTo>
                  <a:pt x="128" y="332"/>
                  <a:pt x="152" y="369"/>
                  <a:pt x="152" y="415"/>
                </a:cubicBezTo>
                <a:cubicBezTo>
                  <a:pt x="152" y="460"/>
                  <a:pt x="128" y="497"/>
                  <a:pt x="99" y="497"/>
                </a:cubicBezTo>
                <a:cubicBezTo>
                  <a:pt x="81" y="497"/>
                  <a:pt x="65" y="484"/>
                  <a:pt x="55" y="463"/>
                </a:cubicBezTo>
                <a:cubicBezTo>
                  <a:pt x="50" y="452"/>
                  <a:pt x="39" y="445"/>
                  <a:pt x="27" y="445"/>
                </a:cubicBezTo>
                <a:cubicBezTo>
                  <a:pt x="26" y="445"/>
                  <a:pt x="26" y="445"/>
                  <a:pt x="26" y="445"/>
                </a:cubicBezTo>
                <a:cubicBezTo>
                  <a:pt x="14" y="445"/>
                  <a:pt x="3" y="450"/>
                  <a:pt x="0" y="456"/>
                </a:cubicBezTo>
                <a:cubicBezTo>
                  <a:pt x="0" y="830"/>
                  <a:pt x="0" y="830"/>
                  <a:pt x="0" y="830"/>
                </a:cubicBezTo>
                <a:cubicBezTo>
                  <a:pt x="493" y="830"/>
                  <a:pt x="493" y="830"/>
                  <a:pt x="493" y="830"/>
                </a:cubicBezTo>
                <a:cubicBezTo>
                  <a:pt x="500" y="833"/>
                  <a:pt x="504" y="844"/>
                  <a:pt x="504" y="856"/>
                </a:cubicBezTo>
                <a:cubicBezTo>
                  <a:pt x="504" y="856"/>
                  <a:pt x="504" y="857"/>
                  <a:pt x="504" y="857"/>
                </a:cubicBezTo>
                <a:cubicBezTo>
                  <a:pt x="504" y="869"/>
                  <a:pt x="497" y="880"/>
                  <a:pt x="486" y="885"/>
                </a:cubicBezTo>
                <a:cubicBezTo>
                  <a:pt x="466" y="895"/>
                  <a:pt x="452" y="911"/>
                  <a:pt x="452" y="929"/>
                </a:cubicBezTo>
                <a:cubicBezTo>
                  <a:pt x="452" y="958"/>
                  <a:pt x="489" y="982"/>
                  <a:pt x="535" y="982"/>
                </a:cubicBezTo>
                <a:cubicBezTo>
                  <a:pt x="580" y="982"/>
                  <a:pt x="617" y="958"/>
                  <a:pt x="617" y="929"/>
                </a:cubicBezTo>
                <a:cubicBezTo>
                  <a:pt x="617" y="911"/>
                  <a:pt x="604" y="895"/>
                  <a:pt x="583" y="885"/>
                </a:cubicBezTo>
                <a:cubicBezTo>
                  <a:pt x="572" y="880"/>
                  <a:pt x="565" y="869"/>
                  <a:pt x="565" y="857"/>
                </a:cubicBezTo>
                <a:cubicBezTo>
                  <a:pt x="565" y="857"/>
                  <a:pt x="565" y="856"/>
                  <a:pt x="565" y="856"/>
                </a:cubicBezTo>
                <a:cubicBezTo>
                  <a:pt x="565" y="844"/>
                  <a:pt x="570" y="833"/>
                  <a:pt x="576" y="830"/>
                </a:cubicBezTo>
                <a:cubicBezTo>
                  <a:pt x="1070" y="830"/>
                  <a:pt x="1070" y="830"/>
                  <a:pt x="1070" y="830"/>
                </a:cubicBezTo>
                <a:cubicBezTo>
                  <a:pt x="1070" y="456"/>
                  <a:pt x="1070" y="456"/>
                  <a:pt x="1070" y="456"/>
                </a:cubicBezTo>
                <a:cubicBezTo>
                  <a:pt x="1073" y="450"/>
                  <a:pt x="1083" y="445"/>
                  <a:pt x="1096" y="445"/>
                </a:cubicBezTo>
                <a:cubicBezTo>
                  <a:pt x="1096" y="445"/>
                  <a:pt x="1096" y="445"/>
                  <a:pt x="1097" y="445"/>
                </a:cubicBezTo>
                <a:cubicBezTo>
                  <a:pt x="1109" y="445"/>
                  <a:pt x="1120" y="452"/>
                  <a:pt x="1125" y="463"/>
                </a:cubicBezTo>
                <a:cubicBezTo>
                  <a:pt x="1135" y="484"/>
                  <a:pt x="1151" y="497"/>
                  <a:pt x="1169" y="497"/>
                </a:cubicBezTo>
                <a:cubicBezTo>
                  <a:pt x="1198" y="497"/>
                  <a:pt x="1222" y="460"/>
                  <a:pt x="1222" y="415"/>
                </a:cubicBezTo>
                <a:cubicBezTo>
                  <a:pt x="1222" y="369"/>
                  <a:pt x="1198" y="332"/>
                  <a:pt x="1169" y="332"/>
                </a:cubicBezTo>
                <a:close/>
              </a:path>
            </a:pathLst>
          </a:custGeom>
          <a:solidFill>
            <a:schemeClr val="accent6"/>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0" name="Freeform 9"/>
          <p:cNvSpPr>
            <a:spLocks/>
          </p:cNvSpPr>
          <p:nvPr/>
        </p:nvSpPr>
        <p:spPr bwMode="auto">
          <a:xfrm>
            <a:off x="7893079" y="3001679"/>
            <a:ext cx="1967983" cy="1585320"/>
          </a:xfrm>
          <a:custGeom>
            <a:avLst/>
            <a:gdLst>
              <a:gd name="T0" fmla="*/ 1169 w 1222"/>
              <a:gd name="T1" fmla="*/ 485 h 983"/>
              <a:gd name="T2" fmla="*/ 1125 w 1222"/>
              <a:gd name="T3" fmla="*/ 519 h 983"/>
              <a:gd name="T4" fmla="*/ 1097 w 1222"/>
              <a:gd name="T5" fmla="*/ 538 h 983"/>
              <a:gd name="T6" fmla="*/ 1097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7 w 1222"/>
              <a:gd name="T27" fmla="*/ 97 h 983"/>
              <a:gd name="T28" fmla="*/ 505 w 1222"/>
              <a:gd name="T29" fmla="*/ 126 h 983"/>
              <a:gd name="T30" fmla="*/ 505 w 1222"/>
              <a:gd name="T31" fmla="*/ 126 h 983"/>
              <a:gd name="T32" fmla="*/ 493 w 1222"/>
              <a:gd name="T33" fmla="*/ 153 h 983"/>
              <a:gd name="T34" fmla="*/ 0 w 1222"/>
              <a:gd name="T35" fmla="*/ 153 h 983"/>
              <a:gd name="T36" fmla="*/ 0 w 1222"/>
              <a:gd name="T37" fmla="*/ 526 h 983"/>
              <a:gd name="T38" fmla="*/ 27 w 1222"/>
              <a:gd name="T39" fmla="*/ 538 h 983"/>
              <a:gd name="T40" fmla="*/ 27 w 1222"/>
              <a:gd name="T41" fmla="*/ 538 h 983"/>
              <a:gd name="T42" fmla="*/ 55 w 1222"/>
              <a:gd name="T43" fmla="*/ 519 h 983"/>
              <a:gd name="T44" fmla="*/ 99 w 1222"/>
              <a:gd name="T45" fmla="*/ 485 h 983"/>
              <a:gd name="T46" fmla="*/ 152 w 1222"/>
              <a:gd name="T47" fmla="*/ 568 h 983"/>
              <a:gd name="T48" fmla="*/ 99 w 1222"/>
              <a:gd name="T49" fmla="*/ 650 h 983"/>
              <a:gd name="T50" fmla="*/ 55 w 1222"/>
              <a:gd name="T51" fmla="*/ 616 h 983"/>
              <a:gd name="T52" fmla="*/ 27 w 1222"/>
              <a:gd name="T53" fmla="*/ 598 h 983"/>
              <a:gd name="T54" fmla="*/ 27 w 1222"/>
              <a:gd name="T55" fmla="*/ 598 h 983"/>
              <a:gd name="T56" fmla="*/ 0 w 1222"/>
              <a:gd name="T57" fmla="*/ 609 h 983"/>
              <a:gd name="T58" fmla="*/ 0 w 1222"/>
              <a:gd name="T59" fmla="*/ 983 h 983"/>
              <a:gd name="T60" fmla="*/ 493 w 1222"/>
              <a:gd name="T61" fmla="*/ 983 h 983"/>
              <a:gd name="T62" fmla="*/ 505 w 1222"/>
              <a:gd name="T63" fmla="*/ 956 h 983"/>
              <a:gd name="T64" fmla="*/ 505 w 1222"/>
              <a:gd name="T65" fmla="*/ 956 h 983"/>
              <a:gd name="T66" fmla="*/ 487 w 1222"/>
              <a:gd name="T67" fmla="*/ 927 h 983"/>
              <a:gd name="T68" fmla="*/ 452 w 1222"/>
              <a:gd name="T69" fmla="*/ 884 h 983"/>
              <a:gd name="T70" fmla="*/ 535 w 1222"/>
              <a:gd name="T71" fmla="*/ 830 h 983"/>
              <a:gd name="T72" fmla="*/ 617 w 1222"/>
              <a:gd name="T73" fmla="*/ 884 h 983"/>
              <a:gd name="T74" fmla="*/ 583 w 1222"/>
              <a:gd name="T75" fmla="*/ 927 h 983"/>
              <a:gd name="T76" fmla="*/ 565 w 1222"/>
              <a:gd name="T77" fmla="*/ 956 h 983"/>
              <a:gd name="T78" fmla="*/ 565 w 1222"/>
              <a:gd name="T79" fmla="*/ 956 h 983"/>
              <a:gd name="T80" fmla="*/ 576 w 1222"/>
              <a:gd name="T81" fmla="*/ 983 h 983"/>
              <a:gd name="T82" fmla="*/ 1070 w 1222"/>
              <a:gd name="T83" fmla="*/ 983 h 983"/>
              <a:gd name="T84" fmla="*/ 1070 w 1222"/>
              <a:gd name="T85" fmla="*/ 609 h 983"/>
              <a:gd name="T86" fmla="*/ 1097 w 1222"/>
              <a:gd name="T87" fmla="*/ 598 h 983"/>
              <a:gd name="T88" fmla="*/ 1097 w 1222"/>
              <a:gd name="T89" fmla="*/ 598 h 983"/>
              <a:gd name="T90" fmla="*/ 1125 w 1222"/>
              <a:gd name="T91" fmla="*/ 616 h 983"/>
              <a:gd name="T92" fmla="*/ 1169 w 1222"/>
              <a:gd name="T93" fmla="*/ 650 h 983"/>
              <a:gd name="T94" fmla="*/ 1222 w 1222"/>
              <a:gd name="T95" fmla="*/ 568 h 983"/>
              <a:gd name="T96" fmla="*/ 1169 w 1222"/>
              <a:gd name="T97"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3">
                <a:moveTo>
                  <a:pt x="1169" y="485"/>
                </a:moveTo>
                <a:cubicBezTo>
                  <a:pt x="1151" y="485"/>
                  <a:pt x="1135" y="499"/>
                  <a:pt x="1125" y="519"/>
                </a:cubicBezTo>
                <a:cubicBezTo>
                  <a:pt x="1120" y="530"/>
                  <a:pt x="1109" y="537"/>
                  <a:pt x="1097" y="538"/>
                </a:cubicBezTo>
                <a:cubicBezTo>
                  <a:pt x="1097" y="538"/>
                  <a:pt x="1097" y="538"/>
                  <a:pt x="1097" y="538"/>
                </a:cubicBezTo>
                <a:cubicBezTo>
                  <a:pt x="1084"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3" y="102"/>
                  <a:pt x="583" y="97"/>
                </a:cubicBezTo>
                <a:cubicBezTo>
                  <a:pt x="604" y="88"/>
                  <a:pt x="617" y="72"/>
                  <a:pt x="617" y="54"/>
                </a:cubicBezTo>
                <a:cubicBezTo>
                  <a:pt x="617" y="24"/>
                  <a:pt x="580" y="0"/>
                  <a:pt x="535" y="0"/>
                </a:cubicBezTo>
                <a:cubicBezTo>
                  <a:pt x="489" y="0"/>
                  <a:pt x="452" y="24"/>
                  <a:pt x="452" y="54"/>
                </a:cubicBezTo>
                <a:cubicBezTo>
                  <a:pt x="452" y="72"/>
                  <a:pt x="466" y="88"/>
                  <a:pt x="487" y="97"/>
                </a:cubicBezTo>
                <a:cubicBezTo>
                  <a:pt x="497" y="102"/>
                  <a:pt x="505" y="113"/>
                  <a:pt x="505" y="126"/>
                </a:cubicBezTo>
                <a:cubicBezTo>
                  <a:pt x="505" y="126"/>
                  <a:pt x="505" y="126"/>
                  <a:pt x="505" y="126"/>
                </a:cubicBezTo>
                <a:cubicBezTo>
                  <a:pt x="505" y="139"/>
                  <a:pt x="500" y="150"/>
                  <a:pt x="493" y="153"/>
                </a:cubicBezTo>
                <a:cubicBezTo>
                  <a:pt x="0" y="153"/>
                  <a:pt x="0" y="153"/>
                  <a:pt x="0" y="153"/>
                </a:cubicBezTo>
                <a:cubicBezTo>
                  <a:pt x="0" y="526"/>
                  <a:pt x="0" y="526"/>
                  <a:pt x="0" y="526"/>
                </a:cubicBezTo>
                <a:cubicBezTo>
                  <a:pt x="3" y="533"/>
                  <a:pt x="14" y="538"/>
                  <a:pt x="27" y="538"/>
                </a:cubicBezTo>
                <a:cubicBezTo>
                  <a:pt x="27" y="538"/>
                  <a:pt x="27" y="538"/>
                  <a:pt x="27" y="538"/>
                </a:cubicBezTo>
                <a:cubicBezTo>
                  <a:pt x="39" y="537"/>
                  <a:pt x="50" y="530"/>
                  <a:pt x="55" y="519"/>
                </a:cubicBezTo>
                <a:cubicBezTo>
                  <a:pt x="65" y="499"/>
                  <a:pt x="81" y="485"/>
                  <a:pt x="99" y="485"/>
                </a:cubicBezTo>
                <a:cubicBezTo>
                  <a:pt x="128" y="485"/>
                  <a:pt x="152" y="522"/>
                  <a:pt x="152" y="568"/>
                </a:cubicBezTo>
                <a:cubicBezTo>
                  <a:pt x="152" y="613"/>
                  <a:pt x="128" y="650"/>
                  <a:pt x="99" y="650"/>
                </a:cubicBezTo>
                <a:cubicBezTo>
                  <a:pt x="81" y="650"/>
                  <a:pt x="65" y="637"/>
                  <a:pt x="55" y="616"/>
                </a:cubicBezTo>
                <a:cubicBezTo>
                  <a:pt x="50" y="605"/>
                  <a:pt x="39" y="598"/>
                  <a:pt x="27" y="598"/>
                </a:cubicBezTo>
                <a:cubicBezTo>
                  <a:pt x="27" y="598"/>
                  <a:pt x="27" y="598"/>
                  <a:pt x="27" y="598"/>
                </a:cubicBezTo>
                <a:cubicBezTo>
                  <a:pt x="14" y="598"/>
                  <a:pt x="3" y="603"/>
                  <a:pt x="0" y="609"/>
                </a:cubicBezTo>
                <a:cubicBezTo>
                  <a:pt x="0" y="983"/>
                  <a:pt x="0" y="983"/>
                  <a:pt x="0" y="983"/>
                </a:cubicBezTo>
                <a:cubicBezTo>
                  <a:pt x="493" y="983"/>
                  <a:pt x="493" y="983"/>
                  <a:pt x="493" y="983"/>
                </a:cubicBezTo>
                <a:cubicBezTo>
                  <a:pt x="500" y="979"/>
                  <a:pt x="505" y="969"/>
                  <a:pt x="505" y="956"/>
                </a:cubicBezTo>
                <a:cubicBezTo>
                  <a:pt x="505" y="956"/>
                  <a:pt x="505" y="956"/>
                  <a:pt x="505" y="956"/>
                </a:cubicBezTo>
                <a:cubicBezTo>
                  <a:pt x="505" y="943"/>
                  <a:pt x="497" y="932"/>
                  <a:pt x="487"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3"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4" y="598"/>
                  <a:pt x="1097" y="598"/>
                </a:cubicBezTo>
                <a:cubicBezTo>
                  <a:pt x="1097" y="598"/>
                  <a:pt x="1097"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5"/>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1" name="Freeform 10"/>
          <p:cNvSpPr>
            <a:spLocks/>
          </p:cNvSpPr>
          <p:nvPr/>
        </p:nvSpPr>
        <p:spPr bwMode="auto">
          <a:xfrm>
            <a:off x="9616219" y="2838450"/>
            <a:ext cx="1578390" cy="2156620"/>
          </a:xfrm>
          <a:custGeom>
            <a:avLst/>
            <a:gdLst>
              <a:gd name="T0" fmla="*/ 953 w 980"/>
              <a:gd name="T1" fmla="*/ 605 h 1337"/>
              <a:gd name="T2" fmla="*/ 953 w 980"/>
              <a:gd name="T3" fmla="*/ 605 h 1337"/>
              <a:gd name="T4" fmla="*/ 383 w 980"/>
              <a:gd name="T5" fmla="*/ 35 h 1337"/>
              <a:gd name="T6" fmla="*/ 256 w 980"/>
              <a:gd name="T7" fmla="*/ 35 h 1337"/>
              <a:gd name="T8" fmla="*/ 256 w 980"/>
              <a:gd name="T9" fmla="*/ 35 h 1337"/>
              <a:gd name="T10" fmla="*/ 256 w 980"/>
              <a:gd name="T11" fmla="*/ 162 h 1337"/>
              <a:gd name="T12" fmla="*/ 348 w 980"/>
              <a:gd name="T13" fmla="*/ 254 h 1337"/>
              <a:gd name="T14" fmla="*/ 0 w 980"/>
              <a:gd name="T15" fmla="*/ 254 h 1337"/>
              <a:gd name="T16" fmla="*/ 0 w 980"/>
              <a:gd name="T17" fmla="*/ 627 h 1337"/>
              <a:gd name="T18" fmla="*/ 27 w 980"/>
              <a:gd name="T19" fmla="*/ 639 h 1337"/>
              <a:gd name="T20" fmla="*/ 27 w 980"/>
              <a:gd name="T21" fmla="*/ 639 h 1337"/>
              <a:gd name="T22" fmla="*/ 55 w 980"/>
              <a:gd name="T23" fmla="*/ 620 h 1337"/>
              <a:gd name="T24" fmla="*/ 99 w 980"/>
              <a:gd name="T25" fmla="*/ 586 h 1337"/>
              <a:gd name="T26" fmla="*/ 153 w 980"/>
              <a:gd name="T27" fmla="*/ 669 h 1337"/>
              <a:gd name="T28" fmla="*/ 99 w 980"/>
              <a:gd name="T29" fmla="*/ 751 h 1337"/>
              <a:gd name="T30" fmla="*/ 55 w 980"/>
              <a:gd name="T31" fmla="*/ 717 h 1337"/>
              <a:gd name="T32" fmla="*/ 27 w 980"/>
              <a:gd name="T33" fmla="*/ 699 h 1337"/>
              <a:gd name="T34" fmla="*/ 27 w 980"/>
              <a:gd name="T35" fmla="*/ 699 h 1337"/>
              <a:gd name="T36" fmla="*/ 0 w 980"/>
              <a:gd name="T37" fmla="*/ 710 h 1337"/>
              <a:gd name="T38" fmla="*/ 0 w 980"/>
              <a:gd name="T39" fmla="*/ 1084 h 1337"/>
              <a:gd name="T40" fmla="*/ 348 w 980"/>
              <a:gd name="T41" fmla="*/ 1084 h 1337"/>
              <a:gd name="T42" fmla="*/ 256 w 980"/>
              <a:gd name="T43" fmla="*/ 1176 h 1337"/>
              <a:gd name="T44" fmla="*/ 256 w 980"/>
              <a:gd name="T45" fmla="*/ 1302 h 1337"/>
              <a:gd name="T46" fmla="*/ 256 w 980"/>
              <a:gd name="T47" fmla="*/ 1302 h 1337"/>
              <a:gd name="T48" fmla="*/ 383 w 980"/>
              <a:gd name="T49" fmla="*/ 1302 h 1337"/>
              <a:gd name="T50" fmla="*/ 953 w 980"/>
              <a:gd name="T51" fmla="*/ 732 h 1337"/>
              <a:gd name="T52" fmla="*/ 953 w 980"/>
              <a:gd name="T53" fmla="*/ 732 h 1337"/>
              <a:gd name="T54" fmla="*/ 953 w 980"/>
              <a:gd name="T55" fmla="*/ 732 h 1337"/>
              <a:gd name="T56" fmla="*/ 980 w 980"/>
              <a:gd name="T57" fmla="*/ 669 h 1337"/>
              <a:gd name="T58" fmla="*/ 953 w 980"/>
              <a:gd name="T59" fmla="*/ 605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0" h="1337">
                <a:moveTo>
                  <a:pt x="953" y="605"/>
                </a:moveTo>
                <a:cubicBezTo>
                  <a:pt x="953" y="605"/>
                  <a:pt x="953" y="605"/>
                  <a:pt x="953" y="605"/>
                </a:cubicBezTo>
                <a:cubicBezTo>
                  <a:pt x="383" y="35"/>
                  <a:pt x="383" y="35"/>
                  <a:pt x="383" y="35"/>
                </a:cubicBezTo>
                <a:cubicBezTo>
                  <a:pt x="348" y="0"/>
                  <a:pt x="291" y="0"/>
                  <a:pt x="256" y="35"/>
                </a:cubicBezTo>
                <a:cubicBezTo>
                  <a:pt x="256" y="35"/>
                  <a:pt x="256" y="35"/>
                  <a:pt x="256" y="35"/>
                </a:cubicBezTo>
                <a:cubicBezTo>
                  <a:pt x="221" y="70"/>
                  <a:pt x="221" y="127"/>
                  <a:pt x="256" y="162"/>
                </a:cubicBezTo>
                <a:cubicBezTo>
                  <a:pt x="348" y="254"/>
                  <a:pt x="348" y="254"/>
                  <a:pt x="348" y="254"/>
                </a:cubicBezTo>
                <a:cubicBezTo>
                  <a:pt x="0" y="254"/>
                  <a:pt x="0" y="254"/>
                  <a:pt x="0" y="254"/>
                </a:cubicBezTo>
                <a:cubicBezTo>
                  <a:pt x="0" y="627"/>
                  <a:pt x="0" y="627"/>
                  <a:pt x="0" y="627"/>
                </a:cubicBezTo>
                <a:cubicBezTo>
                  <a:pt x="3" y="634"/>
                  <a:pt x="14" y="639"/>
                  <a:pt x="27" y="639"/>
                </a:cubicBezTo>
                <a:cubicBezTo>
                  <a:pt x="27" y="639"/>
                  <a:pt x="27" y="639"/>
                  <a:pt x="27" y="639"/>
                </a:cubicBezTo>
                <a:cubicBezTo>
                  <a:pt x="40" y="638"/>
                  <a:pt x="50" y="631"/>
                  <a:pt x="55" y="620"/>
                </a:cubicBezTo>
                <a:cubicBezTo>
                  <a:pt x="65" y="600"/>
                  <a:pt x="81" y="586"/>
                  <a:pt x="99" y="586"/>
                </a:cubicBezTo>
                <a:cubicBezTo>
                  <a:pt x="129" y="586"/>
                  <a:pt x="153" y="623"/>
                  <a:pt x="153" y="669"/>
                </a:cubicBezTo>
                <a:cubicBezTo>
                  <a:pt x="153" y="714"/>
                  <a:pt x="129" y="751"/>
                  <a:pt x="99" y="751"/>
                </a:cubicBezTo>
                <a:cubicBezTo>
                  <a:pt x="81" y="751"/>
                  <a:pt x="65" y="738"/>
                  <a:pt x="55" y="717"/>
                </a:cubicBezTo>
                <a:cubicBezTo>
                  <a:pt x="50" y="706"/>
                  <a:pt x="40" y="699"/>
                  <a:pt x="27" y="699"/>
                </a:cubicBezTo>
                <a:cubicBezTo>
                  <a:pt x="27" y="699"/>
                  <a:pt x="27" y="699"/>
                  <a:pt x="27" y="699"/>
                </a:cubicBezTo>
                <a:cubicBezTo>
                  <a:pt x="14" y="699"/>
                  <a:pt x="3" y="704"/>
                  <a:pt x="0" y="710"/>
                </a:cubicBezTo>
                <a:cubicBezTo>
                  <a:pt x="0" y="1084"/>
                  <a:pt x="0" y="1084"/>
                  <a:pt x="0" y="1084"/>
                </a:cubicBezTo>
                <a:cubicBezTo>
                  <a:pt x="348" y="1084"/>
                  <a:pt x="348" y="1084"/>
                  <a:pt x="348" y="1084"/>
                </a:cubicBezTo>
                <a:cubicBezTo>
                  <a:pt x="256" y="1176"/>
                  <a:pt x="256" y="1176"/>
                  <a:pt x="256" y="1176"/>
                </a:cubicBezTo>
                <a:cubicBezTo>
                  <a:pt x="221" y="1211"/>
                  <a:pt x="221" y="1267"/>
                  <a:pt x="256" y="1302"/>
                </a:cubicBezTo>
                <a:cubicBezTo>
                  <a:pt x="256" y="1302"/>
                  <a:pt x="256" y="1302"/>
                  <a:pt x="256" y="1302"/>
                </a:cubicBezTo>
                <a:cubicBezTo>
                  <a:pt x="291" y="1337"/>
                  <a:pt x="348" y="1337"/>
                  <a:pt x="383" y="1302"/>
                </a:cubicBezTo>
                <a:cubicBezTo>
                  <a:pt x="953" y="732"/>
                  <a:pt x="953" y="732"/>
                  <a:pt x="953" y="732"/>
                </a:cubicBezTo>
                <a:cubicBezTo>
                  <a:pt x="953" y="732"/>
                  <a:pt x="953" y="732"/>
                  <a:pt x="953" y="732"/>
                </a:cubicBezTo>
                <a:cubicBezTo>
                  <a:pt x="953" y="732"/>
                  <a:pt x="953" y="732"/>
                  <a:pt x="953" y="732"/>
                </a:cubicBezTo>
                <a:cubicBezTo>
                  <a:pt x="971" y="715"/>
                  <a:pt x="980" y="692"/>
                  <a:pt x="980" y="669"/>
                </a:cubicBezTo>
                <a:cubicBezTo>
                  <a:pt x="980" y="646"/>
                  <a:pt x="971" y="623"/>
                  <a:pt x="953" y="605"/>
                </a:cubicBezTo>
                <a:close/>
              </a:path>
            </a:pathLst>
          </a:custGeom>
          <a:solidFill>
            <a:schemeClr val="accent6">
              <a:lumMod val="20000"/>
              <a:lumOff val="80000"/>
            </a:schemeClr>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67" name="TextBox 66"/>
          <p:cNvSpPr txBox="1"/>
          <p:nvPr/>
        </p:nvSpPr>
        <p:spPr>
          <a:xfrm>
            <a:off x="838200" y="1910210"/>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Definition</a:t>
            </a:r>
          </a:p>
        </p:txBody>
      </p:sp>
      <p:sp>
        <p:nvSpPr>
          <p:cNvPr id="68" name="TextBox 67"/>
          <p:cNvSpPr txBox="1"/>
          <p:nvPr/>
        </p:nvSpPr>
        <p:spPr>
          <a:xfrm>
            <a:off x="838200" y="2292539"/>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0" name="TextBox 69"/>
          <p:cNvSpPr txBox="1"/>
          <p:nvPr/>
        </p:nvSpPr>
        <p:spPr>
          <a:xfrm>
            <a:off x="4286250" y="1910210"/>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Design</a:t>
            </a:r>
          </a:p>
        </p:txBody>
      </p:sp>
      <p:sp>
        <p:nvSpPr>
          <p:cNvPr id="71" name="TextBox 70"/>
          <p:cNvSpPr txBox="1"/>
          <p:nvPr/>
        </p:nvSpPr>
        <p:spPr>
          <a:xfrm>
            <a:off x="4286250" y="2292539"/>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2" name="TextBox 71"/>
          <p:cNvSpPr txBox="1"/>
          <p:nvPr/>
        </p:nvSpPr>
        <p:spPr>
          <a:xfrm>
            <a:off x="7734300" y="1910210"/>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Modeling</a:t>
            </a:r>
          </a:p>
        </p:txBody>
      </p:sp>
      <p:sp>
        <p:nvSpPr>
          <p:cNvPr id="73" name="TextBox 72"/>
          <p:cNvSpPr txBox="1"/>
          <p:nvPr/>
        </p:nvSpPr>
        <p:spPr>
          <a:xfrm>
            <a:off x="7734300" y="2292539"/>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4" name="TextBox 73"/>
          <p:cNvSpPr txBox="1"/>
          <p:nvPr/>
        </p:nvSpPr>
        <p:spPr>
          <a:xfrm>
            <a:off x="2595889" y="5047277"/>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Research</a:t>
            </a:r>
          </a:p>
        </p:txBody>
      </p:sp>
      <p:sp>
        <p:nvSpPr>
          <p:cNvPr id="75" name="TextBox 74"/>
          <p:cNvSpPr txBox="1"/>
          <p:nvPr/>
        </p:nvSpPr>
        <p:spPr>
          <a:xfrm>
            <a:off x="2595889" y="5429606"/>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6" name="TextBox 75"/>
          <p:cNvSpPr txBox="1"/>
          <p:nvPr/>
        </p:nvSpPr>
        <p:spPr>
          <a:xfrm>
            <a:off x="6043939" y="5047277"/>
            <a:ext cx="1977376"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Analyze</a:t>
            </a:r>
          </a:p>
        </p:txBody>
      </p:sp>
      <p:sp>
        <p:nvSpPr>
          <p:cNvPr id="77" name="TextBox 76"/>
          <p:cNvSpPr txBox="1"/>
          <p:nvPr/>
        </p:nvSpPr>
        <p:spPr>
          <a:xfrm>
            <a:off x="6043939" y="5429606"/>
            <a:ext cx="1977376" cy="473976"/>
          </a:xfrm>
          <a:prstGeom prst="rect">
            <a:avLst/>
          </a:prstGeom>
          <a:noFill/>
        </p:spPr>
        <p:txBody>
          <a:bodyPr wrap="square" lIns="0" tIns="0" rIns="0" bIns="0" rtlCol="0">
            <a:spAutoFit/>
          </a:bodyPr>
          <a:lstStyle/>
          <a:p>
            <a:pPr algn="ct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7" name="Graphic 26">
            <a:extLst>
              <a:ext uri="{FF2B5EF4-FFF2-40B4-BE49-F238E27FC236}">
                <a16:creationId xmlns:a16="http://schemas.microsoft.com/office/drawing/2014/main" id="{4653B84C-A19C-41A4-BC99-E4FE48E5EE5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8284" y="3559932"/>
            <a:ext cx="605300" cy="605300"/>
          </a:xfrm>
          <a:prstGeom prst="rect">
            <a:avLst/>
          </a:prstGeom>
        </p:spPr>
      </p:pic>
      <p:pic>
        <p:nvPicPr>
          <p:cNvPr id="28" name="Graphic 27">
            <a:extLst>
              <a:ext uri="{FF2B5EF4-FFF2-40B4-BE49-F238E27FC236}">
                <a16:creationId xmlns:a16="http://schemas.microsoft.com/office/drawing/2014/main" id="{70CD3FB8-6835-4D7E-B993-A8D33525F2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11220" y="3662567"/>
            <a:ext cx="545709" cy="545709"/>
          </a:xfrm>
          <a:prstGeom prst="rect">
            <a:avLst/>
          </a:prstGeom>
        </p:spPr>
      </p:pic>
      <p:pic>
        <p:nvPicPr>
          <p:cNvPr id="29" name="Graphic 28">
            <a:extLst>
              <a:ext uri="{FF2B5EF4-FFF2-40B4-BE49-F238E27FC236}">
                <a16:creationId xmlns:a16="http://schemas.microsoft.com/office/drawing/2014/main" id="{72490BBB-0830-4E88-96A9-FF53F03AF0F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3194" y="3498276"/>
            <a:ext cx="592126" cy="592126"/>
          </a:xfrm>
          <a:prstGeom prst="rect">
            <a:avLst/>
          </a:prstGeom>
        </p:spPr>
      </p:pic>
      <p:pic>
        <p:nvPicPr>
          <p:cNvPr id="30" name="Graphic 29">
            <a:extLst>
              <a:ext uri="{FF2B5EF4-FFF2-40B4-BE49-F238E27FC236}">
                <a16:creationId xmlns:a16="http://schemas.microsoft.com/office/drawing/2014/main" id="{8687B2FF-FE58-495A-B6AD-369EA49C2D0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1363" y="3650889"/>
            <a:ext cx="564965" cy="564965"/>
          </a:xfrm>
          <a:prstGeom prst="rect">
            <a:avLst/>
          </a:prstGeom>
        </p:spPr>
      </p:pic>
      <p:pic>
        <p:nvPicPr>
          <p:cNvPr id="31" name="Graphic 30">
            <a:extLst>
              <a:ext uri="{FF2B5EF4-FFF2-40B4-BE49-F238E27FC236}">
                <a16:creationId xmlns:a16="http://schemas.microsoft.com/office/drawing/2014/main" id="{F5859D79-F64B-47D2-ADB7-C298ABC9A3F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46710" y="3498276"/>
            <a:ext cx="636130" cy="636130"/>
          </a:xfrm>
          <a:prstGeom prst="rect">
            <a:avLst/>
          </a:prstGeom>
        </p:spPr>
      </p:pic>
    </p:spTree>
    <p:extLst>
      <p:ext uri="{BB962C8B-B14F-4D97-AF65-F5344CB8AC3E}">
        <p14:creationId xmlns:p14="http://schemas.microsoft.com/office/powerpoint/2010/main" val="3451336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us</a:t>
            </a:r>
          </a:p>
        </p:txBody>
      </p:sp>
      <p:sp>
        <p:nvSpPr>
          <p:cNvPr id="2" name="Title 1"/>
          <p:cNvSpPr>
            <a:spLocks noGrp="1"/>
          </p:cNvSpPr>
          <p:nvPr>
            <p:ph type="title"/>
          </p:nvPr>
        </p:nvSpPr>
        <p:spPr/>
        <p:txBody>
          <a:bodyPr/>
          <a:lstStyle/>
          <a:p>
            <a:r>
              <a:rPr lang="en-US" dirty="0"/>
              <a:t>Our services</a:t>
            </a:r>
          </a:p>
        </p:txBody>
      </p:sp>
      <p:sp>
        <p:nvSpPr>
          <p:cNvPr id="5" name="Freeform 13"/>
          <p:cNvSpPr>
            <a:spLocks/>
          </p:cNvSpPr>
          <p:nvPr/>
        </p:nvSpPr>
        <p:spPr bwMode="auto">
          <a:xfrm>
            <a:off x="5636022" y="2647316"/>
            <a:ext cx="986632" cy="324644"/>
          </a:xfrm>
          <a:custGeom>
            <a:avLst/>
            <a:gdLst>
              <a:gd name="T0" fmla="*/ 2024 w 2075"/>
              <a:gd name="T1" fmla="*/ 418 h 683"/>
              <a:gd name="T2" fmla="*/ 1947 w 2075"/>
              <a:gd name="T3" fmla="*/ 440 h 683"/>
              <a:gd name="T4" fmla="*/ 1899 w 2075"/>
              <a:gd name="T5" fmla="*/ 448 h 683"/>
              <a:gd name="T6" fmla="*/ 1898 w 2075"/>
              <a:gd name="T7" fmla="*/ 448 h 683"/>
              <a:gd name="T8" fmla="*/ 1871 w 2075"/>
              <a:gd name="T9" fmla="*/ 424 h 683"/>
              <a:gd name="T10" fmla="*/ 1936 w 2075"/>
              <a:gd name="T11" fmla="*/ 267 h 683"/>
              <a:gd name="T12" fmla="*/ 0 w 2075"/>
              <a:gd name="T13" fmla="*/ 266 h 683"/>
              <a:gd name="T14" fmla="*/ 64 w 2075"/>
              <a:gd name="T15" fmla="*/ 421 h 683"/>
              <a:gd name="T16" fmla="*/ 104 w 2075"/>
              <a:gd name="T17" fmla="*/ 420 h 683"/>
              <a:gd name="T18" fmla="*/ 104 w 2075"/>
              <a:gd name="T19" fmla="*/ 420 h 683"/>
              <a:gd name="T20" fmla="*/ 133 w 2075"/>
              <a:gd name="T21" fmla="*/ 380 h 683"/>
              <a:gd name="T22" fmla="*/ 172 w 2075"/>
              <a:gd name="T23" fmla="*/ 310 h 683"/>
              <a:gd name="T24" fmla="*/ 290 w 2075"/>
              <a:gd name="T25" fmla="*/ 392 h 683"/>
              <a:gd name="T26" fmla="*/ 263 w 2075"/>
              <a:gd name="T27" fmla="*/ 532 h 683"/>
              <a:gd name="T28" fmla="*/ 186 w 2075"/>
              <a:gd name="T29" fmla="*/ 510 h 683"/>
              <a:gd name="T30" fmla="*/ 138 w 2075"/>
              <a:gd name="T31" fmla="*/ 501 h 683"/>
              <a:gd name="T32" fmla="*/ 137 w 2075"/>
              <a:gd name="T33" fmla="*/ 501 h 683"/>
              <a:gd name="T34" fmla="*/ 108 w 2075"/>
              <a:gd name="T35" fmla="*/ 528 h 683"/>
              <a:gd name="T36" fmla="*/ 172 w 2075"/>
              <a:gd name="T37" fmla="*/ 683 h 683"/>
              <a:gd name="T38" fmla="*/ 1763 w 2075"/>
              <a:gd name="T39" fmla="*/ 683 h 683"/>
              <a:gd name="T40" fmla="*/ 1829 w 2075"/>
              <a:gd name="T41" fmla="*/ 525 h 683"/>
              <a:gd name="T42" fmla="*/ 1864 w 2075"/>
              <a:gd name="T43" fmla="*/ 528 h 683"/>
              <a:gd name="T44" fmla="*/ 1865 w 2075"/>
              <a:gd name="T45" fmla="*/ 529 h 683"/>
              <a:gd name="T46" fmla="*/ 1892 w 2075"/>
              <a:gd name="T47" fmla="*/ 569 h 683"/>
              <a:gd name="T48" fmla="*/ 1931 w 2075"/>
              <a:gd name="T49" fmla="*/ 639 h 683"/>
              <a:gd name="T50" fmla="*/ 2049 w 2075"/>
              <a:gd name="T51" fmla="*/ 559 h 683"/>
              <a:gd name="T52" fmla="*/ 2024 w 2075"/>
              <a:gd name="T53" fmla="*/ 41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5" h="683">
                <a:moveTo>
                  <a:pt x="2024" y="418"/>
                </a:moveTo>
                <a:cubicBezTo>
                  <a:pt x="2000" y="408"/>
                  <a:pt x="1972" y="418"/>
                  <a:pt x="1947" y="440"/>
                </a:cubicBezTo>
                <a:cubicBezTo>
                  <a:pt x="1934" y="451"/>
                  <a:pt x="1916" y="455"/>
                  <a:pt x="1899" y="448"/>
                </a:cubicBezTo>
                <a:cubicBezTo>
                  <a:pt x="1899" y="448"/>
                  <a:pt x="1898" y="448"/>
                  <a:pt x="1898" y="448"/>
                </a:cubicBezTo>
                <a:cubicBezTo>
                  <a:pt x="1885" y="442"/>
                  <a:pt x="1875" y="433"/>
                  <a:pt x="1871" y="424"/>
                </a:cubicBezTo>
                <a:cubicBezTo>
                  <a:pt x="1936" y="267"/>
                  <a:pt x="1936" y="267"/>
                  <a:pt x="1936" y="267"/>
                </a:cubicBezTo>
                <a:cubicBezTo>
                  <a:pt x="1291" y="0"/>
                  <a:pt x="599" y="19"/>
                  <a:pt x="0" y="266"/>
                </a:cubicBezTo>
                <a:cubicBezTo>
                  <a:pt x="64" y="421"/>
                  <a:pt x="64" y="421"/>
                  <a:pt x="64" y="421"/>
                </a:cubicBezTo>
                <a:cubicBezTo>
                  <a:pt x="72" y="427"/>
                  <a:pt x="88" y="427"/>
                  <a:pt x="104" y="420"/>
                </a:cubicBezTo>
                <a:cubicBezTo>
                  <a:pt x="104" y="420"/>
                  <a:pt x="104" y="420"/>
                  <a:pt x="104" y="420"/>
                </a:cubicBezTo>
                <a:cubicBezTo>
                  <a:pt x="121" y="413"/>
                  <a:pt x="132" y="397"/>
                  <a:pt x="133" y="380"/>
                </a:cubicBezTo>
                <a:cubicBezTo>
                  <a:pt x="134" y="347"/>
                  <a:pt x="148" y="320"/>
                  <a:pt x="172" y="310"/>
                </a:cubicBezTo>
                <a:cubicBezTo>
                  <a:pt x="212" y="294"/>
                  <a:pt x="265" y="330"/>
                  <a:pt x="290" y="392"/>
                </a:cubicBezTo>
                <a:cubicBezTo>
                  <a:pt x="315" y="453"/>
                  <a:pt x="303" y="516"/>
                  <a:pt x="263" y="532"/>
                </a:cubicBezTo>
                <a:cubicBezTo>
                  <a:pt x="239" y="542"/>
                  <a:pt x="210" y="532"/>
                  <a:pt x="186" y="510"/>
                </a:cubicBezTo>
                <a:cubicBezTo>
                  <a:pt x="173" y="498"/>
                  <a:pt x="155" y="494"/>
                  <a:pt x="138" y="501"/>
                </a:cubicBezTo>
                <a:cubicBezTo>
                  <a:pt x="137" y="501"/>
                  <a:pt x="137" y="501"/>
                  <a:pt x="137" y="501"/>
                </a:cubicBezTo>
                <a:cubicBezTo>
                  <a:pt x="121" y="508"/>
                  <a:pt x="110" y="519"/>
                  <a:pt x="108" y="528"/>
                </a:cubicBezTo>
                <a:cubicBezTo>
                  <a:pt x="172" y="683"/>
                  <a:pt x="172" y="683"/>
                  <a:pt x="172" y="683"/>
                </a:cubicBezTo>
                <a:cubicBezTo>
                  <a:pt x="663" y="480"/>
                  <a:pt x="1233" y="464"/>
                  <a:pt x="1763" y="683"/>
                </a:cubicBezTo>
                <a:cubicBezTo>
                  <a:pt x="1829" y="525"/>
                  <a:pt x="1829" y="525"/>
                  <a:pt x="1829" y="525"/>
                </a:cubicBezTo>
                <a:cubicBezTo>
                  <a:pt x="1838" y="522"/>
                  <a:pt x="1851" y="523"/>
                  <a:pt x="1864" y="528"/>
                </a:cubicBezTo>
                <a:cubicBezTo>
                  <a:pt x="1864" y="528"/>
                  <a:pt x="1865" y="528"/>
                  <a:pt x="1865" y="529"/>
                </a:cubicBezTo>
                <a:cubicBezTo>
                  <a:pt x="1882" y="536"/>
                  <a:pt x="1892" y="552"/>
                  <a:pt x="1892" y="569"/>
                </a:cubicBezTo>
                <a:cubicBezTo>
                  <a:pt x="1894" y="602"/>
                  <a:pt x="1907" y="629"/>
                  <a:pt x="1931" y="639"/>
                </a:cubicBezTo>
                <a:cubicBezTo>
                  <a:pt x="1971" y="656"/>
                  <a:pt x="2024" y="620"/>
                  <a:pt x="2049" y="559"/>
                </a:cubicBezTo>
                <a:cubicBezTo>
                  <a:pt x="2075" y="498"/>
                  <a:pt x="2064" y="435"/>
                  <a:pt x="2024" y="418"/>
                </a:cubicBezTo>
                <a:close/>
              </a:path>
            </a:pathLst>
          </a:custGeom>
          <a:solidFill>
            <a:schemeClr val="accent5"/>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6" name="Freeform 14"/>
          <p:cNvSpPr>
            <a:spLocks/>
          </p:cNvSpPr>
          <p:nvPr/>
        </p:nvSpPr>
        <p:spPr bwMode="auto">
          <a:xfrm>
            <a:off x="6474222" y="2774316"/>
            <a:ext cx="735013" cy="801688"/>
          </a:xfrm>
          <a:custGeom>
            <a:avLst/>
            <a:gdLst>
              <a:gd name="T0" fmla="*/ 1432 w 1545"/>
              <a:gd name="T1" fmla="*/ 1504 h 1686"/>
              <a:gd name="T2" fmla="*/ 1391 w 1545"/>
              <a:gd name="T3" fmla="*/ 1476 h 1686"/>
              <a:gd name="T4" fmla="*/ 1391 w 1545"/>
              <a:gd name="T5" fmla="*/ 1475 h 1686"/>
              <a:gd name="T6" fmla="*/ 1390 w 1545"/>
              <a:gd name="T7" fmla="*/ 1435 h 1686"/>
              <a:gd name="T8" fmla="*/ 1545 w 1545"/>
              <a:gd name="T9" fmla="*/ 1371 h 1686"/>
              <a:gd name="T10" fmla="*/ 174 w 1545"/>
              <a:gd name="T11" fmla="*/ 0 h 1686"/>
              <a:gd name="T12" fmla="*/ 173 w 1545"/>
              <a:gd name="T13" fmla="*/ 0 h 1686"/>
              <a:gd name="T14" fmla="*/ 108 w 1545"/>
              <a:gd name="T15" fmla="*/ 157 h 1686"/>
              <a:gd name="T16" fmla="*/ 135 w 1545"/>
              <a:gd name="T17" fmla="*/ 181 h 1686"/>
              <a:gd name="T18" fmla="*/ 136 w 1545"/>
              <a:gd name="T19" fmla="*/ 181 h 1686"/>
              <a:gd name="T20" fmla="*/ 184 w 1545"/>
              <a:gd name="T21" fmla="*/ 173 h 1686"/>
              <a:gd name="T22" fmla="*/ 261 w 1545"/>
              <a:gd name="T23" fmla="*/ 151 h 1686"/>
              <a:gd name="T24" fmla="*/ 286 w 1545"/>
              <a:gd name="T25" fmla="*/ 292 h 1686"/>
              <a:gd name="T26" fmla="*/ 168 w 1545"/>
              <a:gd name="T27" fmla="*/ 372 h 1686"/>
              <a:gd name="T28" fmla="*/ 129 w 1545"/>
              <a:gd name="T29" fmla="*/ 302 h 1686"/>
              <a:gd name="T30" fmla="*/ 102 w 1545"/>
              <a:gd name="T31" fmla="*/ 262 h 1686"/>
              <a:gd name="T32" fmla="*/ 101 w 1545"/>
              <a:gd name="T33" fmla="*/ 261 h 1686"/>
              <a:gd name="T34" fmla="*/ 66 w 1545"/>
              <a:gd name="T35" fmla="*/ 258 h 1686"/>
              <a:gd name="T36" fmla="*/ 0 w 1545"/>
              <a:gd name="T37" fmla="*/ 416 h 1686"/>
              <a:gd name="T38" fmla="*/ 1 w 1545"/>
              <a:gd name="T39" fmla="*/ 417 h 1686"/>
              <a:gd name="T40" fmla="*/ 1129 w 1545"/>
              <a:gd name="T41" fmla="*/ 1543 h 1686"/>
              <a:gd name="T42" fmla="*/ 1282 w 1545"/>
              <a:gd name="T43" fmla="*/ 1480 h 1686"/>
              <a:gd name="T44" fmla="*/ 1311 w 1545"/>
              <a:gd name="T45" fmla="*/ 1509 h 1686"/>
              <a:gd name="T46" fmla="*/ 1311 w 1545"/>
              <a:gd name="T47" fmla="*/ 1509 h 1686"/>
              <a:gd name="T48" fmla="*/ 1302 w 1545"/>
              <a:gd name="T49" fmla="*/ 1557 h 1686"/>
              <a:gd name="T50" fmla="*/ 1281 w 1545"/>
              <a:gd name="T51" fmla="*/ 1635 h 1686"/>
              <a:gd name="T52" fmla="*/ 1421 w 1545"/>
              <a:gd name="T53" fmla="*/ 1661 h 1686"/>
              <a:gd name="T54" fmla="*/ 1502 w 1545"/>
              <a:gd name="T55" fmla="*/ 1543 h 1686"/>
              <a:gd name="T56" fmla="*/ 1432 w 1545"/>
              <a:gd name="T57" fmla="*/ 1504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5" h="1686">
                <a:moveTo>
                  <a:pt x="1432" y="1504"/>
                </a:moveTo>
                <a:cubicBezTo>
                  <a:pt x="1415" y="1503"/>
                  <a:pt x="1399" y="1492"/>
                  <a:pt x="1391" y="1476"/>
                </a:cubicBezTo>
                <a:cubicBezTo>
                  <a:pt x="1391" y="1475"/>
                  <a:pt x="1391" y="1475"/>
                  <a:pt x="1391" y="1475"/>
                </a:cubicBezTo>
                <a:cubicBezTo>
                  <a:pt x="1385" y="1459"/>
                  <a:pt x="1385" y="1444"/>
                  <a:pt x="1390" y="1435"/>
                </a:cubicBezTo>
                <a:cubicBezTo>
                  <a:pt x="1545" y="1371"/>
                  <a:pt x="1545" y="1371"/>
                  <a:pt x="1545" y="1371"/>
                </a:cubicBezTo>
                <a:cubicBezTo>
                  <a:pt x="1297" y="772"/>
                  <a:pt x="820" y="268"/>
                  <a:pt x="174" y="0"/>
                </a:cubicBezTo>
                <a:cubicBezTo>
                  <a:pt x="174" y="0"/>
                  <a:pt x="173" y="0"/>
                  <a:pt x="173" y="0"/>
                </a:cubicBezTo>
                <a:cubicBezTo>
                  <a:pt x="108" y="157"/>
                  <a:pt x="108" y="157"/>
                  <a:pt x="108" y="157"/>
                </a:cubicBezTo>
                <a:cubicBezTo>
                  <a:pt x="112" y="166"/>
                  <a:pt x="122" y="175"/>
                  <a:pt x="135" y="181"/>
                </a:cubicBezTo>
                <a:cubicBezTo>
                  <a:pt x="135" y="181"/>
                  <a:pt x="136" y="181"/>
                  <a:pt x="136" y="181"/>
                </a:cubicBezTo>
                <a:cubicBezTo>
                  <a:pt x="153" y="188"/>
                  <a:pt x="171" y="184"/>
                  <a:pt x="184" y="173"/>
                </a:cubicBezTo>
                <a:cubicBezTo>
                  <a:pt x="209" y="151"/>
                  <a:pt x="237" y="141"/>
                  <a:pt x="261" y="151"/>
                </a:cubicBezTo>
                <a:cubicBezTo>
                  <a:pt x="301" y="168"/>
                  <a:pt x="312" y="231"/>
                  <a:pt x="286" y="292"/>
                </a:cubicBezTo>
                <a:cubicBezTo>
                  <a:pt x="261" y="353"/>
                  <a:pt x="208" y="389"/>
                  <a:pt x="168" y="372"/>
                </a:cubicBezTo>
                <a:cubicBezTo>
                  <a:pt x="144" y="362"/>
                  <a:pt x="131" y="335"/>
                  <a:pt x="129" y="302"/>
                </a:cubicBezTo>
                <a:cubicBezTo>
                  <a:pt x="129" y="285"/>
                  <a:pt x="119" y="269"/>
                  <a:pt x="102" y="262"/>
                </a:cubicBezTo>
                <a:cubicBezTo>
                  <a:pt x="102" y="261"/>
                  <a:pt x="101" y="261"/>
                  <a:pt x="101" y="261"/>
                </a:cubicBezTo>
                <a:cubicBezTo>
                  <a:pt x="88" y="256"/>
                  <a:pt x="75" y="255"/>
                  <a:pt x="66" y="258"/>
                </a:cubicBezTo>
                <a:cubicBezTo>
                  <a:pt x="0" y="416"/>
                  <a:pt x="0" y="416"/>
                  <a:pt x="0" y="416"/>
                </a:cubicBezTo>
                <a:cubicBezTo>
                  <a:pt x="0" y="416"/>
                  <a:pt x="1" y="417"/>
                  <a:pt x="1" y="417"/>
                </a:cubicBezTo>
                <a:cubicBezTo>
                  <a:pt x="532" y="637"/>
                  <a:pt x="924" y="1051"/>
                  <a:pt x="1129" y="1543"/>
                </a:cubicBezTo>
                <a:cubicBezTo>
                  <a:pt x="1282" y="1480"/>
                  <a:pt x="1282" y="1480"/>
                  <a:pt x="1282" y="1480"/>
                </a:cubicBezTo>
                <a:cubicBezTo>
                  <a:pt x="1292" y="1481"/>
                  <a:pt x="1304" y="1492"/>
                  <a:pt x="1311" y="1509"/>
                </a:cubicBezTo>
                <a:cubicBezTo>
                  <a:pt x="1311" y="1509"/>
                  <a:pt x="1311" y="1509"/>
                  <a:pt x="1311" y="1509"/>
                </a:cubicBezTo>
                <a:cubicBezTo>
                  <a:pt x="1318" y="1526"/>
                  <a:pt x="1314" y="1545"/>
                  <a:pt x="1302" y="1557"/>
                </a:cubicBezTo>
                <a:cubicBezTo>
                  <a:pt x="1280" y="1582"/>
                  <a:pt x="1271" y="1611"/>
                  <a:pt x="1281" y="1635"/>
                </a:cubicBezTo>
                <a:cubicBezTo>
                  <a:pt x="1297" y="1674"/>
                  <a:pt x="1360" y="1686"/>
                  <a:pt x="1421" y="1661"/>
                </a:cubicBezTo>
                <a:cubicBezTo>
                  <a:pt x="1482" y="1635"/>
                  <a:pt x="1518" y="1582"/>
                  <a:pt x="1502" y="1543"/>
                </a:cubicBezTo>
                <a:cubicBezTo>
                  <a:pt x="1492" y="1519"/>
                  <a:pt x="1465" y="1505"/>
                  <a:pt x="1432" y="1504"/>
                </a:cubicBezTo>
                <a:close/>
              </a:path>
            </a:pathLst>
          </a:custGeom>
          <a:solidFill>
            <a:schemeClr val="accent2"/>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15"/>
          <p:cNvSpPr>
            <a:spLocks/>
          </p:cNvSpPr>
          <p:nvPr/>
        </p:nvSpPr>
        <p:spPr bwMode="auto">
          <a:xfrm>
            <a:off x="7011591" y="3425984"/>
            <a:ext cx="325438" cy="991394"/>
          </a:xfrm>
          <a:custGeom>
            <a:avLst/>
            <a:gdLst>
              <a:gd name="T0" fmla="*/ 416 w 685"/>
              <a:gd name="T1" fmla="*/ 0 h 2085"/>
              <a:gd name="T2" fmla="*/ 261 w 685"/>
              <a:gd name="T3" fmla="*/ 64 h 2085"/>
              <a:gd name="T4" fmla="*/ 262 w 685"/>
              <a:gd name="T5" fmla="*/ 104 h 2085"/>
              <a:gd name="T6" fmla="*/ 262 w 685"/>
              <a:gd name="T7" fmla="*/ 105 h 2085"/>
              <a:gd name="T8" fmla="*/ 303 w 685"/>
              <a:gd name="T9" fmla="*/ 133 h 2085"/>
              <a:gd name="T10" fmla="*/ 373 w 685"/>
              <a:gd name="T11" fmla="*/ 172 h 2085"/>
              <a:gd name="T12" fmla="*/ 292 w 685"/>
              <a:gd name="T13" fmla="*/ 290 h 2085"/>
              <a:gd name="T14" fmla="*/ 152 w 685"/>
              <a:gd name="T15" fmla="*/ 264 h 2085"/>
              <a:gd name="T16" fmla="*/ 173 w 685"/>
              <a:gd name="T17" fmla="*/ 186 h 2085"/>
              <a:gd name="T18" fmla="*/ 182 w 685"/>
              <a:gd name="T19" fmla="*/ 138 h 2085"/>
              <a:gd name="T20" fmla="*/ 182 w 685"/>
              <a:gd name="T21" fmla="*/ 138 h 2085"/>
              <a:gd name="T22" fmla="*/ 153 w 685"/>
              <a:gd name="T23" fmla="*/ 109 h 2085"/>
              <a:gd name="T24" fmla="*/ 0 w 685"/>
              <a:gd name="T25" fmla="*/ 172 h 2085"/>
              <a:gd name="T26" fmla="*/ 1 w 685"/>
              <a:gd name="T27" fmla="*/ 1770 h 2085"/>
              <a:gd name="T28" fmla="*/ 1 w 685"/>
              <a:gd name="T29" fmla="*/ 1770 h 2085"/>
              <a:gd name="T30" fmla="*/ 152 w 685"/>
              <a:gd name="T31" fmla="*/ 1833 h 2085"/>
              <a:gd name="T32" fmla="*/ 152 w 685"/>
              <a:gd name="T33" fmla="*/ 1874 h 2085"/>
              <a:gd name="T34" fmla="*/ 152 w 685"/>
              <a:gd name="T35" fmla="*/ 1875 h 2085"/>
              <a:gd name="T36" fmla="*/ 112 w 685"/>
              <a:gd name="T37" fmla="*/ 1903 h 2085"/>
              <a:gd name="T38" fmla="*/ 42 w 685"/>
              <a:gd name="T39" fmla="*/ 1942 h 2085"/>
              <a:gd name="T40" fmla="*/ 123 w 685"/>
              <a:gd name="T41" fmla="*/ 2060 h 2085"/>
              <a:gd name="T42" fmla="*/ 264 w 685"/>
              <a:gd name="T43" fmla="*/ 2033 h 2085"/>
              <a:gd name="T44" fmla="*/ 241 w 685"/>
              <a:gd name="T45" fmla="*/ 1956 h 2085"/>
              <a:gd name="T46" fmla="*/ 233 w 685"/>
              <a:gd name="T47" fmla="*/ 1908 h 2085"/>
              <a:gd name="T48" fmla="*/ 233 w 685"/>
              <a:gd name="T49" fmla="*/ 1907 h 2085"/>
              <a:gd name="T50" fmla="*/ 259 w 685"/>
              <a:gd name="T51" fmla="*/ 1878 h 2085"/>
              <a:gd name="T52" fmla="*/ 416 w 685"/>
              <a:gd name="T53" fmla="*/ 1944 h 2085"/>
              <a:gd name="T54" fmla="*/ 417 w 685"/>
              <a:gd name="T55" fmla="*/ 1942 h 2085"/>
              <a:gd name="T56" fmla="*/ 416 w 685"/>
              <a:gd name="T57"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5" h="2085">
                <a:moveTo>
                  <a:pt x="416" y="0"/>
                </a:moveTo>
                <a:cubicBezTo>
                  <a:pt x="261" y="64"/>
                  <a:pt x="261" y="64"/>
                  <a:pt x="261" y="64"/>
                </a:cubicBezTo>
                <a:cubicBezTo>
                  <a:pt x="256" y="73"/>
                  <a:pt x="256" y="88"/>
                  <a:pt x="262" y="104"/>
                </a:cubicBezTo>
                <a:cubicBezTo>
                  <a:pt x="262" y="104"/>
                  <a:pt x="262" y="104"/>
                  <a:pt x="262" y="105"/>
                </a:cubicBezTo>
                <a:cubicBezTo>
                  <a:pt x="270" y="121"/>
                  <a:pt x="286" y="132"/>
                  <a:pt x="303" y="133"/>
                </a:cubicBezTo>
                <a:cubicBezTo>
                  <a:pt x="336" y="134"/>
                  <a:pt x="363" y="148"/>
                  <a:pt x="373" y="172"/>
                </a:cubicBezTo>
                <a:cubicBezTo>
                  <a:pt x="389" y="211"/>
                  <a:pt x="353" y="264"/>
                  <a:pt x="292" y="290"/>
                </a:cubicBezTo>
                <a:cubicBezTo>
                  <a:pt x="231" y="315"/>
                  <a:pt x="168" y="303"/>
                  <a:pt x="152" y="264"/>
                </a:cubicBezTo>
                <a:cubicBezTo>
                  <a:pt x="142" y="240"/>
                  <a:pt x="151" y="211"/>
                  <a:pt x="173" y="186"/>
                </a:cubicBezTo>
                <a:cubicBezTo>
                  <a:pt x="185" y="174"/>
                  <a:pt x="189" y="155"/>
                  <a:pt x="182" y="138"/>
                </a:cubicBezTo>
                <a:cubicBezTo>
                  <a:pt x="182" y="138"/>
                  <a:pt x="182" y="138"/>
                  <a:pt x="182" y="138"/>
                </a:cubicBezTo>
                <a:cubicBezTo>
                  <a:pt x="175" y="121"/>
                  <a:pt x="163" y="110"/>
                  <a:pt x="153" y="109"/>
                </a:cubicBezTo>
                <a:cubicBezTo>
                  <a:pt x="0" y="172"/>
                  <a:pt x="0" y="172"/>
                  <a:pt x="0" y="172"/>
                </a:cubicBezTo>
                <a:cubicBezTo>
                  <a:pt x="205" y="665"/>
                  <a:pt x="221" y="1237"/>
                  <a:pt x="1" y="1770"/>
                </a:cubicBezTo>
                <a:cubicBezTo>
                  <a:pt x="1" y="1770"/>
                  <a:pt x="1" y="1770"/>
                  <a:pt x="1" y="1770"/>
                </a:cubicBezTo>
                <a:cubicBezTo>
                  <a:pt x="152" y="1833"/>
                  <a:pt x="152" y="1833"/>
                  <a:pt x="152" y="1833"/>
                </a:cubicBezTo>
                <a:cubicBezTo>
                  <a:pt x="158" y="1842"/>
                  <a:pt x="159" y="1858"/>
                  <a:pt x="152" y="1874"/>
                </a:cubicBezTo>
                <a:cubicBezTo>
                  <a:pt x="152" y="1874"/>
                  <a:pt x="152" y="1874"/>
                  <a:pt x="152" y="1875"/>
                </a:cubicBezTo>
                <a:cubicBezTo>
                  <a:pt x="145" y="1891"/>
                  <a:pt x="129" y="1902"/>
                  <a:pt x="112" y="1903"/>
                </a:cubicBezTo>
                <a:cubicBezTo>
                  <a:pt x="79" y="1904"/>
                  <a:pt x="52" y="1918"/>
                  <a:pt x="42" y="1942"/>
                </a:cubicBezTo>
                <a:cubicBezTo>
                  <a:pt x="26" y="1982"/>
                  <a:pt x="62" y="2035"/>
                  <a:pt x="123" y="2060"/>
                </a:cubicBezTo>
                <a:cubicBezTo>
                  <a:pt x="185" y="2085"/>
                  <a:pt x="247" y="2073"/>
                  <a:pt x="264" y="2033"/>
                </a:cubicBezTo>
                <a:cubicBezTo>
                  <a:pt x="273" y="2009"/>
                  <a:pt x="264" y="1980"/>
                  <a:pt x="241" y="1956"/>
                </a:cubicBezTo>
                <a:cubicBezTo>
                  <a:pt x="230" y="1943"/>
                  <a:pt x="226" y="1925"/>
                  <a:pt x="233" y="1908"/>
                </a:cubicBezTo>
                <a:cubicBezTo>
                  <a:pt x="233" y="1907"/>
                  <a:pt x="233" y="1907"/>
                  <a:pt x="233" y="1907"/>
                </a:cubicBezTo>
                <a:cubicBezTo>
                  <a:pt x="239" y="1892"/>
                  <a:pt x="250" y="1881"/>
                  <a:pt x="259" y="1878"/>
                </a:cubicBezTo>
                <a:cubicBezTo>
                  <a:pt x="416" y="1944"/>
                  <a:pt x="416" y="1944"/>
                  <a:pt x="416" y="1944"/>
                </a:cubicBezTo>
                <a:cubicBezTo>
                  <a:pt x="417" y="1943"/>
                  <a:pt x="417" y="1943"/>
                  <a:pt x="417" y="1942"/>
                </a:cubicBezTo>
                <a:cubicBezTo>
                  <a:pt x="685" y="1295"/>
                  <a:pt x="665" y="600"/>
                  <a:pt x="416" y="0"/>
                </a:cubicBezTo>
                <a:close/>
              </a:path>
            </a:pathLst>
          </a:custGeom>
          <a:solidFill>
            <a:schemeClr val="accent1"/>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16"/>
          <p:cNvSpPr>
            <a:spLocks/>
          </p:cNvSpPr>
          <p:nvPr/>
        </p:nvSpPr>
        <p:spPr bwMode="auto">
          <a:xfrm>
            <a:off x="6405166" y="4267359"/>
            <a:ext cx="804069" cy="735807"/>
          </a:xfrm>
          <a:custGeom>
            <a:avLst/>
            <a:gdLst>
              <a:gd name="T0" fmla="*/ 1533 w 1690"/>
              <a:gd name="T1" fmla="*/ 108 h 1547"/>
              <a:gd name="T2" fmla="*/ 1507 w 1690"/>
              <a:gd name="T3" fmla="*/ 137 h 1547"/>
              <a:gd name="T4" fmla="*/ 1507 w 1690"/>
              <a:gd name="T5" fmla="*/ 138 h 1547"/>
              <a:gd name="T6" fmla="*/ 1515 w 1690"/>
              <a:gd name="T7" fmla="*/ 186 h 1547"/>
              <a:gd name="T8" fmla="*/ 1538 w 1690"/>
              <a:gd name="T9" fmla="*/ 263 h 1547"/>
              <a:gd name="T10" fmla="*/ 1397 w 1690"/>
              <a:gd name="T11" fmla="*/ 290 h 1547"/>
              <a:gd name="T12" fmla="*/ 1316 w 1690"/>
              <a:gd name="T13" fmla="*/ 172 h 1547"/>
              <a:gd name="T14" fmla="*/ 1386 w 1690"/>
              <a:gd name="T15" fmla="*/ 133 h 1547"/>
              <a:gd name="T16" fmla="*/ 1426 w 1690"/>
              <a:gd name="T17" fmla="*/ 105 h 1547"/>
              <a:gd name="T18" fmla="*/ 1426 w 1690"/>
              <a:gd name="T19" fmla="*/ 104 h 1547"/>
              <a:gd name="T20" fmla="*/ 1426 w 1690"/>
              <a:gd name="T21" fmla="*/ 63 h 1547"/>
              <a:gd name="T22" fmla="*/ 1275 w 1690"/>
              <a:gd name="T23" fmla="*/ 0 h 1547"/>
              <a:gd name="T24" fmla="*/ 141 w 1690"/>
              <a:gd name="T25" fmla="*/ 1130 h 1547"/>
              <a:gd name="T26" fmla="*/ 206 w 1690"/>
              <a:gd name="T27" fmla="*/ 1289 h 1547"/>
              <a:gd name="T28" fmla="*/ 177 w 1690"/>
              <a:gd name="T29" fmla="*/ 1316 h 1547"/>
              <a:gd name="T30" fmla="*/ 177 w 1690"/>
              <a:gd name="T31" fmla="*/ 1317 h 1547"/>
              <a:gd name="T32" fmla="*/ 129 w 1690"/>
              <a:gd name="T33" fmla="*/ 1308 h 1547"/>
              <a:gd name="T34" fmla="*/ 51 w 1690"/>
              <a:gd name="T35" fmla="*/ 1287 h 1547"/>
              <a:gd name="T36" fmla="*/ 26 w 1690"/>
              <a:gd name="T37" fmla="*/ 1427 h 1547"/>
              <a:gd name="T38" fmla="*/ 144 w 1690"/>
              <a:gd name="T39" fmla="*/ 1508 h 1547"/>
              <a:gd name="T40" fmla="*/ 183 w 1690"/>
              <a:gd name="T41" fmla="*/ 1437 h 1547"/>
              <a:gd name="T42" fmla="*/ 211 w 1690"/>
              <a:gd name="T43" fmla="*/ 1397 h 1547"/>
              <a:gd name="T44" fmla="*/ 211 w 1690"/>
              <a:gd name="T45" fmla="*/ 1397 h 1547"/>
              <a:gd name="T46" fmla="*/ 250 w 1690"/>
              <a:gd name="T47" fmla="*/ 1395 h 1547"/>
              <a:gd name="T48" fmla="*/ 312 w 1690"/>
              <a:gd name="T49" fmla="*/ 1547 h 1547"/>
              <a:gd name="T50" fmla="*/ 1690 w 1690"/>
              <a:gd name="T51" fmla="*/ 174 h 1547"/>
              <a:gd name="T52" fmla="*/ 1533 w 1690"/>
              <a:gd name="T53" fmla="*/ 108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0" h="1547">
                <a:moveTo>
                  <a:pt x="1533" y="108"/>
                </a:moveTo>
                <a:cubicBezTo>
                  <a:pt x="1524" y="111"/>
                  <a:pt x="1513" y="122"/>
                  <a:pt x="1507" y="137"/>
                </a:cubicBezTo>
                <a:cubicBezTo>
                  <a:pt x="1507" y="137"/>
                  <a:pt x="1507" y="137"/>
                  <a:pt x="1507" y="138"/>
                </a:cubicBezTo>
                <a:cubicBezTo>
                  <a:pt x="1500" y="155"/>
                  <a:pt x="1504" y="173"/>
                  <a:pt x="1515" y="186"/>
                </a:cubicBezTo>
                <a:cubicBezTo>
                  <a:pt x="1538" y="210"/>
                  <a:pt x="1547" y="239"/>
                  <a:pt x="1538" y="263"/>
                </a:cubicBezTo>
                <a:cubicBezTo>
                  <a:pt x="1521" y="303"/>
                  <a:pt x="1459" y="315"/>
                  <a:pt x="1397" y="290"/>
                </a:cubicBezTo>
                <a:cubicBezTo>
                  <a:pt x="1336" y="265"/>
                  <a:pt x="1300" y="212"/>
                  <a:pt x="1316" y="172"/>
                </a:cubicBezTo>
                <a:cubicBezTo>
                  <a:pt x="1326" y="148"/>
                  <a:pt x="1353" y="134"/>
                  <a:pt x="1386" y="133"/>
                </a:cubicBezTo>
                <a:cubicBezTo>
                  <a:pt x="1403" y="132"/>
                  <a:pt x="1419" y="121"/>
                  <a:pt x="1426" y="105"/>
                </a:cubicBezTo>
                <a:cubicBezTo>
                  <a:pt x="1426" y="104"/>
                  <a:pt x="1426" y="104"/>
                  <a:pt x="1426" y="104"/>
                </a:cubicBezTo>
                <a:cubicBezTo>
                  <a:pt x="1433" y="88"/>
                  <a:pt x="1432" y="72"/>
                  <a:pt x="1426" y="63"/>
                </a:cubicBezTo>
                <a:cubicBezTo>
                  <a:pt x="1275" y="0"/>
                  <a:pt x="1275" y="0"/>
                  <a:pt x="1275" y="0"/>
                </a:cubicBezTo>
                <a:cubicBezTo>
                  <a:pt x="1053" y="534"/>
                  <a:pt x="636" y="927"/>
                  <a:pt x="141" y="1130"/>
                </a:cubicBezTo>
                <a:cubicBezTo>
                  <a:pt x="206" y="1289"/>
                  <a:pt x="206" y="1289"/>
                  <a:pt x="206" y="1289"/>
                </a:cubicBezTo>
                <a:cubicBezTo>
                  <a:pt x="204" y="1299"/>
                  <a:pt x="193" y="1310"/>
                  <a:pt x="177" y="1316"/>
                </a:cubicBezTo>
                <a:cubicBezTo>
                  <a:pt x="177" y="1317"/>
                  <a:pt x="177" y="1317"/>
                  <a:pt x="177" y="1317"/>
                </a:cubicBezTo>
                <a:cubicBezTo>
                  <a:pt x="160" y="1324"/>
                  <a:pt x="141" y="1320"/>
                  <a:pt x="129" y="1308"/>
                </a:cubicBezTo>
                <a:cubicBezTo>
                  <a:pt x="104" y="1286"/>
                  <a:pt x="75" y="1277"/>
                  <a:pt x="51" y="1287"/>
                </a:cubicBezTo>
                <a:cubicBezTo>
                  <a:pt x="12" y="1303"/>
                  <a:pt x="0" y="1366"/>
                  <a:pt x="26" y="1427"/>
                </a:cubicBezTo>
                <a:cubicBezTo>
                  <a:pt x="51" y="1488"/>
                  <a:pt x="104" y="1524"/>
                  <a:pt x="144" y="1508"/>
                </a:cubicBezTo>
                <a:cubicBezTo>
                  <a:pt x="168" y="1498"/>
                  <a:pt x="182" y="1471"/>
                  <a:pt x="183" y="1437"/>
                </a:cubicBezTo>
                <a:cubicBezTo>
                  <a:pt x="184" y="1421"/>
                  <a:pt x="194" y="1405"/>
                  <a:pt x="211" y="1397"/>
                </a:cubicBezTo>
                <a:cubicBezTo>
                  <a:pt x="211" y="1397"/>
                  <a:pt x="211" y="1397"/>
                  <a:pt x="211" y="1397"/>
                </a:cubicBezTo>
                <a:cubicBezTo>
                  <a:pt x="226" y="1391"/>
                  <a:pt x="241" y="1390"/>
                  <a:pt x="250" y="1395"/>
                </a:cubicBezTo>
                <a:cubicBezTo>
                  <a:pt x="312" y="1547"/>
                  <a:pt x="312" y="1547"/>
                  <a:pt x="312" y="1547"/>
                </a:cubicBezTo>
                <a:cubicBezTo>
                  <a:pt x="914" y="1300"/>
                  <a:pt x="1421" y="822"/>
                  <a:pt x="1690" y="174"/>
                </a:cubicBezTo>
                <a:lnTo>
                  <a:pt x="1533" y="108"/>
                </a:lnTo>
                <a:close/>
              </a:path>
            </a:pathLst>
          </a:custGeom>
          <a:solidFill>
            <a:schemeClr val="accent6"/>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17"/>
          <p:cNvSpPr>
            <a:spLocks/>
          </p:cNvSpPr>
          <p:nvPr/>
        </p:nvSpPr>
        <p:spPr bwMode="auto">
          <a:xfrm>
            <a:off x="5561410" y="4802347"/>
            <a:ext cx="992188" cy="326232"/>
          </a:xfrm>
          <a:custGeom>
            <a:avLst/>
            <a:gdLst>
              <a:gd name="T0" fmla="*/ 2024 w 2086"/>
              <a:gd name="T1" fmla="*/ 271 h 687"/>
              <a:gd name="T2" fmla="*/ 1985 w 2086"/>
              <a:gd name="T3" fmla="*/ 273 h 687"/>
              <a:gd name="T4" fmla="*/ 1985 w 2086"/>
              <a:gd name="T5" fmla="*/ 273 h 687"/>
              <a:gd name="T6" fmla="*/ 1957 w 2086"/>
              <a:gd name="T7" fmla="*/ 313 h 687"/>
              <a:gd name="T8" fmla="*/ 1918 w 2086"/>
              <a:gd name="T9" fmla="*/ 384 h 687"/>
              <a:gd name="T10" fmla="*/ 1800 w 2086"/>
              <a:gd name="T11" fmla="*/ 303 h 687"/>
              <a:gd name="T12" fmla="*/ 1825 w 2086"/>
              <a:gd name="T13" fmla="*/ 163 h 687"/>
              <a:gd name="T14" fmla="*/ 1903 w 2086"/>
              <a:gd name="T15" fmla="*/ 184 h 687"/>
              <a:gd name="T16" fmla="*/ 1951 w 2086"/>
              <a:gd name="T17" fmla="*/ 193 h 687"/>
              <a:gd name="T18" fmla="*/ 1951 w 2086"/>
              <a:gd name="T19" fmla="*/ 192 h 687"/>
              <a:gd name="T20" fmla="*/ 1980 w 2086"/>
              <a:gd name="T21" fmla="*/ 165 h 687"/>
              <a:gd name="T22" fmla="*/ 1915 w 2086"/>
              <a:gd name="T23" fmla="*/ 6 h 687"/>
              <a:gd name="T24" fmla="*/ 325 w 2086"/>
              <a:gd name="T25" fmla="*/ 4 h 687"/>
              <a:gd name="T26" fmla="*/ 315 w 2086"/>
              <a:gd name="T27" fmla="*/ 0 h 687"/>
              <a:gd name="T28" fmla="*/ 250 w 2086"/>
              <a:gd name="T29" fmla="*/ 156 h 687"/>
              <a:gd name="T30" fmla="*/ 211 w 2086"/>
              <a:gd name="T31" fmla="*/ 154 h 687"/>
              <a:gd name="T32" fmla="*/ 211 w 2086"/>
              <a:gd name="T33" fmla="*/ 154 h 687"/>
              <a:gd name="T34" fmla="*/ 183 w 2086"/>
              <a:gd name="T35" fmla="*/ 114 h 687"/>
              <a:gd name="T36" fmla="*/ 144 w 2086"/>
              <a:gd name="T37" fmla="*/ 43 h 687"/>
              <a:gd name="T38" fmla="*/ 26 w 2086"/>
              <a:gd name="T39" fmla="*/ 124 h 687"/>
              <a:gd name="T40" fmla="*/ 52 w 2086"/>
              <a:gd name="T41" fmla="*/ 265 h 687"/>
              <a:gd name="T42" fmla="*/ 129 w 2086"/>
              <a:gd name="T43" fmla="*/ 243 h 687"/>
              <a:gd name="T44" fmla="*/ 177 w 2086"/>
              <a:gd name="T45" fmla="*/ 235 h 687"/>
              <a:gd name="T46" fmla="*/ 178 w 2086"/>
              <a:gd name="T47" fmla="*/ 235 h 687"/>
              <a:gd name="T48" fmla="*/ 206 w 2086"/>
              <a:gd name="T49" fmla="*/ 261 h 687"/>
              <a:gd name="T50" fmla="*/ 142 w 2086"/>
              <a:gd name="T51" fmla="*/ 416 h 687"/>
              <a:gd name="T52" fmla="*/ 152 w 2086"/>
              <a:gd name="T53" fmla="*/ 420 h 687"/>
              <a:gd name="T54" fmla="*/ 2086 w 2086"/>
              <a:gd name="T55" fmla="*/ 423 h 687"/>
              <a:gd name="T56" fmla="*/ 2024 w 2086"/>
              <a:gd name="T57" fmla="*/ 27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6" h="687">
                <a:moveTo>
                  <a:pt x="2024" y="271"/>
                </a:moveTo>
                <a:cubicBezTo>
                  <a:pt x="2015" y="266"/>
                  <a:pt x="2000" y="267"/>
                  <a:pt x="1985" y="273"/>
                </a:cubicBezTo>
                <a:cubicBezTo>
                  <a:pt x="1985" y="273"/>
                  <a:pt x="1985" y="273"/>
                  <a:pt x="1985" y="273"/>
                </a:cubicBezTo>
                <a:cubicBezTo>
                  <a:pt x="1968" y="281"/>
                  <a:pt x="1958" y="297"/>
                  <a:pt x="1957" y="313"/>
                </a:cubicBezTo>
                <a:cubicBezTo>
                  <a:pt x="1956" y="347"/>
                  <a:pt x="1942" y="374"/>
                  <a:pt x="1918" y="384"/>
                </a:cubicBezTo>
                <a:cubicBezTo>
                  <a:pt x="1878" y="400"/>
                  <a:pt x="1825" y="364"/>
                  <a:pt x="1800" y="303"/>
                </a:cubicBezTo>
                <a:cubicBezTo>
                  <a:pt x="1774" y="242"/>
                  <a:pt x="1786" y="179"/>
                  <a:pt x="1825" y="163"/>
                </a:cubicBezTo>
                <a:cubicBezTo>
                  <a:pt x="1849" y="153"/>
                  <a:pt x="1878" y="162"/>
                  <a:pt x="1903" y="184"/>
                </a:cubicBezTo>
                <a:cubicBezTo>
                  <a:pt x="1915" y="196"/>
                  <a:pt x="1934" y="200"/>
                  <a:pt x="1951" y="193"/>
                </a:cubicBezTo>
                <a:cubicBezTo>
                  <a:pt x="1951" y="193"/>
                  <a:pt x="1951" y="193"/>
                  <a:pt x="1951" y="192"/>
                </a:cubicBezTo>
                <a:cubicBezTo>
                  <a:pt x="1967" y="186"/>
                  <a:pt x="1978" y="175"/>
                  <a:pt x="1980" y="165"/>
                </a:cubicBezTo>
                <a:cubicBezTo>
                  <a:pt x="1915" y="6"/>
                  <a:pt x="1915" y="6"/>
                  <a:pt x="1915" y="6"/>
                </a:cubicBezTo>
                <a:cubicBezTo>
                  <a:pt x="1423" y="208"/>
                  <a:pt x="855" y="224"/>
                  <a:pt x="325" y="4"/>
                </a:cubicBezTo>
                <a:cubicBezTo>
                  <a:pt x="321" y="3"/>
                  <a:pt x="318" y="1"/>
                  <a:pt x="315" y="0"/>
                </a:cubicBezTo>
                <a:cubicBezTo>
                  <a:pt x="250" y="156"/>
                  <a:pt x="250" y="156"/>
                  <a:pt x="250" y="156"/>
                </a:cubicBezTo>
                <a:cubicBezTo>
                  <a:pt x="241" y="161"/>
                  <a:pt x="226" y="160"/>
                  <a:pt x="211" y="154"/>
                </a:cubicBezTo>
                <a:cubicBezTo>
                  <a:pt x="211" y="154"/>
                  <a:pt x="211" y="154"/>
                  <a:pt x="211" y="154"/>
                </a:cubicBezTo>
                <a:cubicBezTo>
                  <a:pt x="194" y="147"/>
                  <a:pt x="184" y="130"/>
                  <a:pt x="183" y="114"/>
                </a:cubicBezTo>
                <a:cubicBezTo>
                  <a:pt x="182" y="80"/>
                  <a:pt x="168" y="53"/>
                  <a:pt x="144" y="43"/>
                </a:cubicBezTo>
                <a:cubicBezTo>
                  <a:pt x="104" y="27"/>
                  <a:pt x="51" y="63"/>
                  <a:pt x="26" y="124"/>
                </a:cubicBezTo>
                <a:cubicBezTo>
                  <a:pt x="0" y="185"/>
                  <a:pt x="12" y="248"/>
                  <a:pt x="52" y="265"/>
                </a:cubicBezTo>
                <a:cubicBezTo>
                  <a:pt x="76" y="275"/>
                  <a:pt x="104" y="265"/>
                  <a:pt x="129" y="243"/>
                </a:cubicBezTo>
                <a:cubicBezTo>
                  <a:pt x="141" y="232"/>
                  <a:pt x="160" y="228"/>
                  <a:pt x="177" y="235"/>
                </a:cubicBezTo>
                <a:cubicBezTo>
                  <a:pt x="177" y="235"/>
                  <a:pt x="177" y="235"/>
                  <a:pt x="178" y="235"/>
                </a:cubicBezTo>
                <a:cubicBezTo>
                  <a:pt x="193" y="241"/>
                  <a:pt x="204" y="251"/>
                  <a:pt x="206" y="261"/>
                </a:cubicBezTo>
                <a:cubicBezTo>
                  <a:pt x="142" y="416"/>
                  <a:pt x="142" y="416"/>
                  <a:pt x="142" y="416"/>
                </a:cubicBezTo>
                <a:cubicBezTo>
                  <a:pt x="145" y="417"/>
                  <a:pt x="149" y="419"/>
                  <a:pt x="152" y="420"/>
                </a:cubicBezTo>
                <a:cubicBezTo>
                  <a:pt x="797" y="687"/>
                  <a:pt x="1488" y="669"/>
                  <a:pt x="2086" y="423"/>
                </a:cubicBezTo>
                <a:lnTo>
                  <a:pt x="2024" y="271"/>
                </a:lnTo>
                <a:close/>
              </a:path>
            </a:pathLst>
          </a:custGeom>
          <a:solidFill>
            <a:schemeClr val="accent5"/>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0" name="Freeform 18"/>
          <p:cNvSpPr>
            <a:spLocks/>
          </p:cNvSpPr>
          <p:nvPr/>
        </p:nvSpPr>
        <p:spPr bwMode="auto">
          <a:xfrm>
            <a:off x="4979591" y="4195128"/>
            <a:ext cx="731838" cy="804863"/>
          </a:xfrm>
          <a:custGeom>
            <a:avLst/>
            <a:gdLst>
              <a:gd name="T0" fmla="*/ 1403 w 1540"/>
              <a:gd name="T1" fmla="*/ 1512 h 1693"/>
              <a:gd name="T2" fmla="*/ 1402 w 1540"/>
              <a:gd name="T3" fmla="*/ 1512 h 1693"/>
              <a:gd name="T4" fmla="*/ 1354 w 1540"/>
              <a:gd name="T5" fmla="*/ 1520 h 1693"/>
              <a:gd name="T6" fmla="*/ 1277 w 1540"/>
              <a:gd name="T7" fmla="*/ 1542 h 1693"/>
              <a:gd name="T8" fmla="*/ 1251 w 1540"/>
              <a:gd name="T9" fmla="*/ 1401 h 1693"/>
              <a:gd name="T10" fmla="*/ 1369 w 1540"/>
              <a:gd name="T11" fmla="*/ 1320 h 1693"/>
              <a:gd name="T12" fmla="*/ 1408 w 1540"/>
              <a:gd name="T13" fmla="*/ 1391 h 1693"/>
              <a:gd name="T14" fmla="*/ 1436 w 1540"/>
              <a:gd name="T15" fmla="*/ 1431 h 1693"/>
              <a:gd name="T16" fmla="*/ 1436 w 1540"/>
              <a:gd name="T17" fmla="*/ 1431 h 1693"/>
              <a:gd name="T18" fmla="*/ 1475 w 1540"/>
              <a:gd name="T19" fmla="*/ 1433 h 1693"/>
              <a:gd name="T20" fmla="*/ 1540 w 1540"/>
              <a:gd name="T21" fmla="*/ 1277 h 1693"/>
              <a:gd name="T22" fmla="*/ 417 w 1540"/>
              <a:gd name="T23" fmla="*/ 142 h 1693"/>
              <a:gd name="T24" fmla="*/ 261 w 1540"/>
              <a:gd name="T25" fmla="*/ 206 h 1693"/>
              <a:gd name="T26" fmla="*/ 235 w 1540"/>
              <a:gd name="T27" fmla="*/ 178 h 1693"/>
              <a:gd name="T28" fmla="*/ 234 w 1540"/>
              <a:gd name="T29" fmla="*/ 177 h 1693"/>
              <a:gd name="T30" fmla="*/ 243 w 1540"/>
              <a:gd name="T31" fmla="*/ 129 h 1693"/>
              <a:gd name="T32" fmla="*/ 265 w 1540"/>
              <a:gd name="T33" fmla="*/ 52 h 1693"/>
              <a:gd name="T34" fmla="*/ 124 w 1540"/>
              <a:gd name="T35" fmla="*/ 26 h 1693"/>
              <a:gd name="T36" fmla="*/ 43 w 1540"/>
              <a:gd name="T37" fmla="*/ 143 h 1693"/>
              <a:gd name="T38" fmla="*/ 114 w 1540"/>
              <a:gd name="T39" fmla="*/ 183 h 1693"/>
              <a:gd name="T40" fmla="*/ 154 w 1540"/>
              <a:gd name="T41" fmla="*/ 211 h 1693"/>
              <a:gd name="T42" fmla="*/ 154 w 1540"/>
              <a:gd name="T43" fmla="*/ 211 h 1693"/>
              <a:gd name="T44" fmla="*/ 156 w 1540"/>
              <a:gd name="T45" fmla="*/ 250 h 1693"/>
              <a:gd name="T46" fmla="*/ 0 w 1540"/>
              <a:gd name="T47" fmla="*/ 314 h 1693"/>
              <a:gd name="T48" fmla="*/ 1367 w 1540"/>
              <a:gd name="T49" fmla="*/ 1693 h 1693"/>
              <a:gd name="T50" fmla="*/ 1431 w 1540"/>
              <a:gd name="T51" fmla="*/ 1538 h 1693"/>
              <a:gd name="T52" fmla="*/ 1403 w 1540"/>
              <a:gd name="T53" fmla="*/ 1512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0" h="1693">
                <a:moveTo>
                  <a:pt x="1403" y="1512"/>
                </a:moveTo>
                <a:cubicBezTo>
                  <a:pt x="1402" y="1512"/>
                  <a:pt x="1402" y="1512"/>
                  <a:pt x="1402" y="1512"/>
                </a:cubicBezTo>
                <a:cubicBezTo>
                  <a:pt x="1385" y="1505"/>
                  <a:pt x="1366" y="1509"/>
                  <a:pt x="1354" y="1520"/>
                </a:cubicBezTo>
                <a:cubicBezTo>
                  <a:pt x="1329" y="1542"/>
                  <a:pt x="1301" y="1552"/>
                  <a:pt x="1277" y="1542"/>
                </a:cubicBezTo>
                <a:cubicBezTo>
                  <a:pt x="1237" y="1525"/>
                  <a:pt x="1225" y="1462"/>
                  <a:pt x="1251" y="1401"/>
                </a:cubicBezTo>
                <a:cubicBezTo>
                  <a:pt x="1276" y="1340"/>
                  <a:pt x="1329" y="1304"/>
                  <a:pt x="1369" y="1320"/>
                </a:cubicBezTo>
                <a:cubicBezTo>
                  <a:pt x="1393" y="1330"/>
                  <a:pt x="1407" y="1357"/>
                  <a:pt x="1408" y="1391"/>
                </a:cubicBezTo>
                <a:cubicBezTo>
                  <a:pt x="1409" y="1407"/>
                  <a:pt x="1419" y="1424"/>
                  <a:pt x="1436" y="1431"/>
                </a:cubicBezTo>
                <a:cubicBezTo>
                  <a:pt x="1436" y="1431"/>
                  <a:pt x="1436" y="1431"/>
                  <a:pt x="1436" y="1431"/>
                </a:cubicBezTo>
                <a:cubicBezTo>
                  <a:pt x="1451" y="1437"/>
                  <a:pt x="1466" y="1438"/>
                  <a:pt x="1475" y="1433"/>
                </a:cubicBezTo>
                <a:cubicBezTo>
                  <a:pt x="1540" y="1277"/>
                  <a:pt x="1540" y="1277"/>
                  <a:pt x="1540" y="1277"/>
                </a:cubicBezTo>
                <a:cubicBezTo>
                  <a:pt x="1009" y="1054"/>
                  <a:pt x="619" y="637"/>
                  <a:pt x="417" y="142"/>
                </a:cubicBezTo>
                <a:cubicBezTo>
                  <a:pt x="261" y="206"/>
                  <a:pt x="261" y="206"/>
                  <a:pt x="261" y="206"/>
                </a:cubicBezTo>
                <a:cubicBezTo>
                  <a:pt x="251" y="204"/>
                  <a:pt x="241" y="193"/>
                  <a:pt x="235" y="178"/>
                </a:cubicBezTo>
                <a:cubicBezTo>
                  <a:pt x="234" y="178"/>
                  <a:pt x="234" y="177"/>
                  <a:pt x="234" y="177"/>
                </a:cubicBezTo>
                <a:cubicBezTo>
                  <a:pt x="227" y="160"/>
                  <a:pt x="232" y="142"/>
                  <a:pt x="243" y="129"/>
                </a:cubicBezTo>
                <a:cubicBezTo>
                  <a:pt x="265" y="105"/>
                  <a:pt x="275" y="76"/>
                  <a:pt x="265" y="52"/>
                </a:cubicBezTo>
                <a:cubicBezTo>
                  <a:pt x="248" y="12"/>
                  <a:pt x="186" y="0"/>
                  <a:pt x="124" y="26"/>
                </a:cubicBezTo>
                <a:cubicBezTo>
                  <a:pt x="63" y="51"/>
                  <a:pt x="27" y="104"/>
                  <a:pt x="43" y="143"/>
                </a:cubicBezTo>
                <a:cubicBezTo>
                  <a:pt x="53" y="167"/>
                  <a:pt x="80" y="181"/>
                  <a:pt x="114" y="183"/>
                </a:cubicBezTo>
                <a:cubicBezTo>
                  <a:pt x="130" y="183"/>
                  <a:pt x="146" y="194"/>
                  <a:pt x="154" y="211"/>
                </a:cubicBezTo>
                <a:cubicBezTo>
                  <a:pt x="154" y="211"/>
                  <a:pt x="154" y="211"/>
                  <a:pt x="154" y="211"/>
                </a:cubicBezTo>
                <a:cubicBezTo>
                  <a:pt x="160" y="226"/>
                  <a:pt x="160" y="241"/>
                  <a:pt x="156" y="250"/>
                </a:cubicBezTo>
                <a:cubicBezTo>
                  <a:pt x="0" y="314"/>
                  <a:pt x="0" y="314"/>
                  <a:pt x="0" y="314"/>
                </a:cubicBezTo>
                <a:cubicBezTo>
                  <a:pt x="246" y="915"/>
                  <a:pt x="721" y="1422"/>
                  <a:pt x="1367" y="1693"/>
                </a:cubicBezTo>
                <a:cubicBezTo>
                  <a:pt x="1431" y="1538"/>
                  <a:pt x="1431" y="1538"/>
                  <a:pt x="1431" y="1538"/>
                </a:cubicBezTo>
                <a:cubicBezTo>
                  <a:pt x="1429" y="1528"/>
                  <a:pt x="1418" y="1518"/>
                  <a:pt x="1403" y="1512"/>
                </a:cubicBezTo>
                <a:close/>
              </a:path>
            </a:pathLst>
          </a:custGeom>
          <a:solidFill>
            <a:schemeClr val="accent2"/>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19"/>
          <p:cNvSpPr>
            <a:spLocks/>
          </p:cNvSpPr>
          <p:nvPr/>
        </p:nvSpPr>
        <p:spPr bwMode="auto">
          <a:xfrm>
            <a:off x="4854972" y="3355341"/>
            <a:ext cx="326232" cy="989013"/>
          </a:xfrm>
          <a:custGeom>
            <a:avLst/>
            <a:gdLst>
              <a:gd name="T0" fmla="*/ 686 w 686"/>
              <a:gd name="T1" fmla="*/ 315 h 2080"/>
              <a:gd name="T2" fmla="*/ 531 w 686"/>
              <a:gd name="T3" fmla="*/ 251 h 2080"/>
              <a:gd name="T4" fmla="*/ 532 w 686"/>
              <a:gd name="T5" fmla="*/ 211 h 2080"/>
              <a:gd name="T6" fmla="*/ 532 w 686"/>
              <a:gd name="T7" fmla="*/ 211 h 2080"/>
              <a:gd name="T8" fmla="*/ 572 w 686"/>
              <a:gd name="T9" fmla="*/ 183 h 2080"/>
              <a:gd name="T10" fmla="*/ 643 w 686"/>
              <a:gd name="T11" fmla="*/ 144 h 2080"/>
              <a:gd name="T12" fmla="*/ 562 w 686"/>
              <a:gd name="T13" fmla="*/ 26 h 2080"/>
              <a:gd name="T14" fmla="*/ 422 w 686"/>
              <a:gd name="T15" fmla="*/ 51 h 2080"/>
              <a:gd name="T16" fmla="*/ 443 w 686"/>
              <a:gd name="T17" fmla="*/ 129 h 2080"/>
              <a:gd name="T18" fmla="*/ 451 w 686"/>
              <a:gd name="T19" fmla="*/ 177 h 2080"/>
              <a:gd name="T20" fmla="*/ 451 w 686"/>
              <a:gd name="T21" fmla="*/ 177 h 2080"/>
              <a:gd name="T22" fmla="*/ 424 w 686"/>
              <a:gd name="T23" fmla="*/ 206 h 2080"/>
              <a:gd name="T24" fmla="*/ 270 w 686"/>
              <a:gd name="T25" fmla="*/ 142 h 2080"/>
              <a:gd name="T26" fmla="*/ 266 w 686"/>
              <a:gd name="T27" fmla="*/ 151 h 2080"/>
              <a:gd name="T28" fmla="*/ 261 w 686"/>
              <a:gd name="T29" fmla="*/ 2080 h 2080"/>
              <a:gd name="T30" fmla="*/ 417 w 686"/>
              <a:gd name="T31" fmla="*/ 2016 h 2080"/>
              <a:gd name="T32" fmla="*/ 415 w 686"/>
              <a:gd name="T33" fmla="*/ 1977 h 2080"/>
              <a:gd name="T34" fmla="*/ 415 w 686"/>
              <a:gd name="T35" fmla="*/ 1977 h 2080"/>
              <a:gd name="T36" fmla="*/ 375 w 686"/>
              <a:gd name="T37" fmla="*/ 1949 h 2080"/>
              <a:gd name="T38" fmla="*/ 304 w 686"/>
              <a:gd name="T39" fmla="*/ 1909 h 2080"/>
              <a:gd name="T40" fmla="*/ 385 w 686"/>
              <a:gd name="T41" fmla="*/ 1792 h 2080"/>
              <a:gd name="T42" fmla="*/ 526 w 686"/>
              <a:gd name="T43" fmla="*/ 1818 h 2080"/>
              <a:gd name="T44" fmla="*/ 504 w 686"/>
              <a:gd name="T45" fmla="*/ 1895 h 2080"/>
              <a:gd name="T46" fmla="*/ 495 w 686"/>
              <a:gd name="T47" fmla="*/ 1943 h 2080"/>
              <a:gd name="T48" fmla="*/ 496 w 686"/>
              <a:gd name="T49" fmla="*/ 1944 h 2080"/>
              <a:gd name="T50" fmla="*/ 522 w 686"/>
              <a:gd name="T51" fmla="*/ 1972 h 2080"/>
              <a:gd name="T52" fmla="*/ 678 w 686"/>
              <a:gd name="T53" fmla="*/ 1908 h 2080"/>
              <a:gd name="T54" fmla="*/ 682 w 686"/>
              <a:gd name="T55" fmla="*/ 323 h 2080"/>
              <a:gd name="T56" fmla="*/ 686 w 686"/>
              <a:gd name="T57" fmla="*/ 315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6" h="2080">
                <a:moveTo>
                  <a:pt x="686" y="315"/>
                </a:moveTo>
                <a:cubicBezTo>
                  <a:pt x="531" y="251"/>
                  <a:pt x="531" y="251"/>
                  <a:pt x="531" y="251"/>
                </a:cubicBezTo>
                <a:cubicBezTo>
                  <a:pt x="525" y="242"/>
                  <a:pt x="525" y="227"/>
                  <a:pt x="532" y="211"/>
                </a:cubicBezTo>
                <a:cubicBezTo>
                  <a:pt x="532" y="211"/>
                  <a:pt x="532" y="211"/>
                  <a:pt x="532" y="211"/>
                </a:cubicBezTo>
                <a:cubicBezTo>
                  <a:pt x="539" y="194"/>
                  <a:pt x="556" y="183"/>
                  <a:pt x="572" y="183"/>
                </a:cubicBezTo>
                <a:cubicBezTo>
                  <a:pt x="606" y="181"/>
                  <a:pt x="633" y="168"/>
                  <a:pt x="643" y="144"/>
                </a:cubicBezTo>
                <a:cubicBezTo>
                  <a:pt x="659" y="104"/>
                  <a:pt x="623" y="51"/>
                  <a:pt x="562" y="26"/>
                </a:cubicBezTo>
                <a:cubicBezTo>
                  <a:pt x="501" y="0"/>
                  <a:pt x="438" y="12"/>
                  <a:pt x="422" y="51"/>
                </a:cubicBezTo>
                <a:cubicBezTo>
                  <a:pt x="412" y="75"/>
                  <a:pt x="421" y="104"/>
                  <a:pt x="443" y="129"/>
                </a:cubicBezTo>
                <a:cubicBezTo>
                  <a:pt x="454" y="141"/>
                  <a:pt x="458" y="160"/>
                  <a:pt x="451" y="177"/>
                </a:cubicBezTo>
                <a:cubicBezTo>
                  <a:pt x="451" y="177"/>
                  <a:pt x="451" y="177"/>
                  <a:pt x="451" y="177"/>
                </a:cubicBezTo>
                <a:cubicBezTo>
                  <a:pt x="445" y="193"/>
                  <a:pt x="434" y="204"/>
                  <a:pt x="424" y="206"/>
                </a:cubicBezTo>
                <a:cubicBezTo>
                  <a:pt x="270" y="142"/>
                  <a:pt x="270" y="142"/>
                  <a:pt x="270" y="142"/>
                </a:cubicBezTo>
                <a:cubicBezTo>
                  <a:pt x="269" y="145"/>
                  <a:pt x="267" y="148"/>
                  <a:pt x="266" y="151"/>
                </a:cubicBezTo>
                <a:cubicBezTo>
                  <a:pt x="0" y="793"/>
                  <a:pt x="18" y="1483"/>
                  <a:pt x="261" y="2080"/>
                </a:cubicBezTo>
                <a:cubicBezTo>
                  <a:pt x="417" y="2016"/>
                  <a:pt x="417" y="2016"/>
                  <a:pt x="417" y="2016"/>
                </a:cubicBezTo>
                <a:cubicBezTo>
                  <a:pt x="421" y="2007"/>
                  <a:pt x="421" y="1992"/>
                  <a:pt x="415" y="1977"/>
                </a:cubicBezTo>
                <a:cubicBezTo>
                  <a:pt x="415" y="1977"/>
                  <a:pt x="415" y="1977"/>
                  <a:pt x="415" y="1977"/>
                </a:cubicBezTo>
                <a:cubicBezTo>
                  <a:pt x="407" y="1960"/>
                  <a:pt x="391" y="1949"/>
                  <a:pt x="375" y="1949"/>
                </a:cubicBezTo>
                <a:cubicBezTo>
                  <a:pt x="341" y="1947"/>
                  <a:pt x="314" y="1933"/>
                  <a:pt x="304" y="1909"/>
                </a:cubicBezTo>
                <a:cubicBezTo>
                  <a:pt x="288" y="1870"/>
                  <a:pt x="324" y="1817"/>
                  <a:pt x="385" y="1792"/>
                </a:cubicBezTo>
                <a:cubicBezTo>
                  <a:pt x="447" y="1766"/>
                  <a:pt x="509" y="1778"/>
                  <a:pt x="526" y="1818"/>
                </a:cubicBezTo>
                <a:cubicBezTo>
                  <a:pt x="536" y="1842"/>
                  <a:pt x="526" y="1871"/>
                  <a:pt x="504" y="1895"/>
                </a:cubicBezTo>
                <a:cubicBezTo>
                  <a:pt x="493" y="1908"/>
                  <a:pt x="488" y="1926"/>
                  <a:pt x="495" y="1943"/>
                </a:cubicBezTo>
                <a:cubicBezTo>
                  <a:pt x="495" y="1943"/>
                  <a:pt x="495" y="1944"/>
                  <a:pt x="496" y="1944"/>
                </a:cubicBezTo>
                <a:cubicBezTo>
                  <a:pt x="502" y="1959"/>
                  <a:pt x="512" y="1970"/>
                  <a:pt x="522" y="1972"/>
                </a:cubicBezTo>
                <a:cubicBezTo>
                  <a:pt x="678" y="1908"/>
                  <a:pt x="678" y="1908"/>
                  <a:pt x="678" y="1908"/>
                </a:cubicBezTo>
                <a:cubicBezTo>
                  <a:pt x="478" y="1418"/>
                  <a:pt x="463" y="851"/>
                  <a:pt x="682" y="323"/>
                </a:cubicBezTo>
                <a:cubicBezTo>
                  <a:pt x="683" y="320"/>
                  <a:pt x="684" y="318"/>
                  <a:pt x="686" y="315"/>
                </a:cubicBezTo>
                <a:close/>
              </a:path>
            </a:pathLst>
          </a:custGeom>
          <a:solidFill>
            <a:schemeClr val="accent1"/>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2" name="Freeform 20"/>
          <p:cNvSpPr>
            <a:spLocks/>
          </p:cNvSpPr>
          <p:nvPr/>
        </p:nvSpPr>
        <p:spPr bwMode="auto">
          <a:xfrm>
            <a:off x="4983560" y="2773522"/>
            <a:ext cx="802482" cy="731044"/>
          </a:xfrm>
          <a:custGeom>
            <a:avLst/>
            <a:gdLst>
              <a:gd name="T0" fmla="*/ 1662 w 1687"/>
              <a:gd name="T1" fmla="*/ 126 h 1538"/>
              <a:gd name="T2" fmla="*/ 1544 w 1687"/>
              <a:gd name="T3" fmla="*/ 44 h 1538"/>
              <a:gd name="T4" fmla="*/ 1505 w 1687"/>
              <a:gd name="T5" fmla="*/ 114 h 1538"/>
              <a:gd name="T6" fmla="*/ 1476 w 1687"/>
              <a:gd name="T7" fmla="*/ 154 h 1538"/>
              <a:gd name="T8" fmla="*/ 1476 w 1687"/>
              <a:gd name="T9" fmla="*/ 154 h 1538"/>
              <a:gd name="T10" fmla="*/ 1436 w 1687"/>
              <a:gd name="T11" fmla="*/ 155 h 1538"/>
              <a:gd name="T12" fmla="*/ 1372 w 1687"/>
              <a:gd name="T13" fmla="*/ 0 h 1538"/>
              <a:gd name="T14" fmla="*/ 0 w 1687"/>
              <a:gd name="T15" fmla="*/ 1365 h 1538"/>
              <a:gd name="T16" fmla="*/ 154 w 1687"/>
              <a:gd name="T17" fmla="*/ 1429 h 1538"/>
              <a:gd name="T18" fmla="*/ 181 w 1687"/>
              <a:gd name="T19" fmla="*/ 1400 h 1538"/>
              <a:gd name="T20" fmla="*/ 181 w 1687"/>
              <a:gd name="T21" fmla="*/ 1400 h 1538"/>
              <a:gd name="T22" fmla="*/ 173 w 1687"/>
              <a:gd name="T23" fmla="*/ 1352 h 1538"/>
              <a:gd name="T24" fmla="*/ 152 w 1687"/>
              <a:gd name="T25" fmla="*/ 1274 h 1538"/>
              <a:gd name="T26" fmla="*/ 292 w 1687"/>
              <a:gd name="T27" fmla="*/ 1249 h 1538"/>
              <a:gd name="T28" fmla="*/ 373 w 1687"/>
              <a:gd name="T29" fmla="*/ 1367 h 1538"/>
              <a:gd name="T30" fmla="*/ 302 w 1687"/>
              <a:gd name="T31" fmla="*/ 1406 h 1538"/>
              <a:gd name="T32" fmla="*/ 262 w 1687"/>
              <a:gd name="T33" fmla="*/ 1434 h 1538"/>
              <a:gd name="T34" fmla="*/ 262 w 1687"/>
              <a:gd name="T35" fmla="*/ 1434 h 1538"/>
              <a:gd name="T36" fmla="*/ 261 w 1687"/>
              <a:gd name="T37" fmla="*/ 1474 h 1538"/>
              <a:gd name="T38" fmla="*/ 416 w 1687"/>
              <a:gd name="T39" fmla="*/ 1538 h 1538"/>
              <a:gd name="T40" fmla="*/ 1544 w 1687"/>
              <a:gd name="T41" fmla="*/ 417 h 1538"/>
              <a:gd name="T42" fmla="*/ 1480 w 1687"/>
              <a:gd name="T43" fmla="*/ 262 h 1538"/>
              <a:gd name="T44" fmla="*/ 1509 w 1687"/>
              <a:gd name="T45" fmla="*/ 235 h 1538"/>
              <a:gd name="T46" fmla="*/ 1510 w 1687"/>
              <a:gd name="T47" fmla="*/ 235 h 1538"/>
              <a:gd name="T48" fmla="*/ 1558 w 1687"/>
              <a:gd name="T49" fmla="*/ 244 h 1538"/>
              <a:gd name="T50" fmla="*/ 1635 w 1687"/>
              <a:gd name="T51" fmla="*/ 266 h 1538"/>
              <a:gd name="T52" fmla="*/ 1662 w 1687"/>
              <a:gd name="T53" fmla="*/ 126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7" h="1538">
                <a:moveTo>
                  <a:pt x="1662" y="126"/>
                </a:moveTo>
                <a:cubicBezTo>
                  <a:pt x="1637" y="64"/>
                  <a:pt x="1584" y="28"/>
                  <a:pt x="1544" y="44"/>
                </a:cubicBezTo>
                <a:cubicBezTo>
                  <a:pt x="1520" y="54"/>
                  <a:pt x="1506" y="81"/>
                  <a:pt x="1505" y="114"/>
                </a:cubicBezTo>
                <a:cubicBezTo>
                  <a:pt x="1504" y="131"/>
                  <a:pt x="1493" y="147"/>
                  <a:pt x="1476" y="154"/>
                </a:cubicBezTo>
                <a:cubicBezTo>
                  <a:pt x="1476" y="154"/>
                  <a:pt x="1476" y="154"/>
                  <a:pt x="1476" y="154"/>
                </a:cubicBezTo>
                <a:cubicBezTo>
                  <a:pt x="1460" y="161"/>
                  <a:pt x="1444" y="161"/>
                  <a:pt x="1436" y="155"/>
                </a:cubicBezTo>
                <a:cubicBezTo>
                  <a:pt x="1372" y="0"/>
                  <a:pt x="1372" y="0"/>
                  <a:pt x="1372" y="0"/>
                </a:cubicBezTo>
                <a:cubicBezTo>
                  <a:pt x="774" y="247"/>
                  <a:pt x="269" y="721"/>
                  <a:pt x="0" y="1365"/>
                </a:cubicBezTo>
                <a:cubicBezTo>
                  <a:pt x="154" y="1429"/>
                  <a:pt x="154" y="1429"/>
                  <a:pt x="154" y="1429"/>
                </a:cubicBezTo>
                <a:cubicBezTo>
                  <a:pt x="164" y="1427"/>
                  <a:pt x="175" y="1416"/>
                  <a:pt x="181" y="1400"/>
                </a:cubicBezTo>
                <a:cubicBezTo>
                  <a:pt x="181" y="1400"/>
                  <a:pt x="181" y="1400"/>
                  <a:pt x="181" y="1400"/>
                </a:cubicBezTo>
                <a:cubicBezTo>
                  <a:pt x="188" y="1383"/>
                  <a:pt x="184" y="1364"/>
                  <a:pt x="173" y="1352"/>
                </a:cubicBezTo>
                <a:cubicBezTo>
                  <a:pt x="151" y="1327"/>
                  <a:pt x="142" y="1298"/>
                  <a:pt x="152" y="1274"/>
                </a:cubicBezTo>
                <a:cubicBezTo>
                  <a:pt x="168" y="1235"/>
                  <a:pt x="231" y="1223"/>
                  <a:pt x="292" y="1249"/>
                </a:cubicBezTo>
                <a:cubicBezTo>
                  <a:pt x="353" y="1274"/>
                  <a:pt x="389" y="1327"/>
                  <a:pt x="373" y="1367"/>
                </a:cubicBezTo>
                <a:cubicBezTo>
                  <a:pt x="363" y="1391"/>
                  <a:pt x="336" y="1404"/>
                  <a:pt x="302" y="1406"/>
                </a:cubicBezTo>
                <a:cubicBezTo>
                  <a:pt x="286" y="1406"/>
                  <a:pt x="269" y="1417"/>
                  <a:pt x="262" y="1434"/>
                </a:cubicBezTo>
                <a:cubicBezTo>
                  <a:pt x="262" y="1434"/>
                  <a:pt x="262" y="1434"/>
                  <a:pt x="262" y="1434"/>
                </a:cubicBezTo>
                <a:cubicBezTo>
                  <a:pt x="255" y="1450"/>
                  <a:pt x="255" y="1465"/>
                  <a:pt x="261" y="1474"/>
                </a:cubicBezTo>
                <a:cubicBezTo>
                  <a:pt x="416" y="1538"/>
                  <a:pt x="416" y="1538"/>
                  <a:pt x="416" y="1538"/>
                </a:cubicBezTo>
                <a:cubicBezTo>
                  <a:pt x="637" y="1009"/>
                  <a:pt x="1052" y="619"/>
                  <a:pt x="1544" y="417"/>
                </a:cubicBezTo>
                <a:cubicBezTo>
                  <a:pt x="1480" y="262"/>
                  <a:pt x="1480" y="262"/>
                  <a:pt x="1480" y="262"/>
                </a:cubicBezTo>
                <a:cubicBezTo>
                  <a:pt x="1482" y="253"/>
                  <a:pt x="1493" y="242"/>
                  <a:pt x="1509" y="235"/>
                </a:cubicBezTo>
                <a:cubicBezTo>
                  <a:pt x="1509" y="235"/>
                  <a:pt x="1509" y="235"/>
                  <a:pt x="1510" y="235"/>
                </a:cubicBezTo>
                <a:cubicBezTo>
                  <a:pt x="1527" y="228"/>
                  <a:pt x="1545" y="232"/>
                  <a:pt x="1558" y="244"/>
                </a:cubicBezTo>
                <a:cubicBezTo>
                  <a:pt x="1582" y="266"/>
                  <a:pt x="1611" y="276"/>
                  <a:pt x="1635" y="266"/>
                </a:cubicBezTo>
                <a:cubicBezTo>
                  <a:pt x="1675" y="250"/>
                  <a:pt x="1687" y="187"/>
                  <a:pt x="1662" y="126"/>
                </a:cubicBezTo>
                <a:close/>
              </a:path>
            </a:pathLst>
          </a:custGeom>
          <a:solidFill>
            <a:schemeClr val="accent6"/>
          </a:solidFill>
          <a:ln w="1905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Oval 12"/>
          <p:cNvSpPr/>
          <p:nvPr/>
        </p:nvSpPr>
        <p:spPr>
          <a:xfrm>
            <a:off x="6341269" y="1882935"/>
            <a:ext cx="827882" cy="8278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346824" y="5065872"/>
            <a:ext cx="827882" cy="82788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022850" y="5065872"/>
            <a:ext cx="827882" cy="8278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275910" y="4137581"/>
            <a:ext cx="827882" cy="82788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088209" y="4137581"/>
            <a:ext cx="827882" cy="8278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273727" y="2814797"/>
            <a:ext cx="827882" cy="8278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090392" y="2814797"/>
            <a:ext cx="827882" cy="82788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958160" y="1889914"/>
            <a:ext cx="827882" cy="82788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p:cNvCxnSpPr>
            <a:stCxn id="13" idx="6"/>
          </p:cNvCxnSpPr>
          <p:nvPr/>
        </p:nvCxnSpPr>
        <p:spPr>
          <a:xfrm flipV="1">
            <a:off x="7169151" y="2293027"/>
            <a:ext cx="759535" cy="3848"/>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20" idx="2"/>
          </p:cNvCxnSpPr>
          <p:nvPr/>
        </p:nvCxnSpPr>
        <p:spPr>
          <a:xfrm flipV="1">
            <a:off x="4198625" y="2303854"/>
            <a:ext cx="759535" cy="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9" idx="2"/>
          </p:cNvCxnSpPr>
          <p:nvPr/>
        </p:nvCxnSpPr>
        <p:spPr>
          <a:xfrm flipV="1">
            <a:off x="3333437" y="3228738"/>
            <a:ext cx="756955" cy="192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8" idx="6"/>
          </p:cNvCxnSpPr>
          <p:nvPr/>
        </p:nvCxnSpPr>
        <p:spPr>
          <a:xfrm flipV="1">
            <a:off x="8101609" y="3226814"/>
            <a:ext cx="759535" cy="192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7" idx="2"/>
          </p:cNvCxnSpPr>
          <p:nvPr/>
        </p:nvCxnSpPr>
        <p:spPr>
          <a:xfrm flipV="1">
            <a:off x="3333437" y="4551522"/>
            <a:ext cx="754772" cy="192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6" idx="6"/>
          </p:cNvCxnSpPr>
          <p:nvPr/>
        </p:nvCxnSpPr>
        <p:spPr>
          <a:xfrm flipV="1">
            <a:off x="8103792" y="4549598"/>
            <a:ext cx="757352" cy="192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6"/>
          </p:cNvCxnSpPr>
          <p:nvPr/>
        </p:nvCxnSpPr>
        <p:spPr>
          <a:xfrm flipV="1">
            <a:off x="7174706" y="5477889"/>
            <a:ext cx="753980" cy="192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15" idx="2"/>
          </p:cNvCxnSpPr>
          <p:nvPr/>
        </p:nvCxnSpPr>
        <p:spPr>
          <a:xfrm flipV="1">
            <a:off x="4263315" y="5479813"/>
            <a:ext cx="759535" cy="192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034067" y="3086204"/>
            <a:ext cx="2319734"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Brand design</a:t>
            </a:r>
          </a:p>
        </p:txBody>
      </p:sp>
      <p:sp>
        <p:nvSpPr>
          <p:cNvPr id="39" name="TextBox 38"/>
          <p:cNvSpPr txBox="1"/>
          <p:nvPr/>
        </p:nvSpPr>
        <p:spPr>
          <a:xfrm>
            <a:off x="8054352" y="2163138"/>
            <a:ext cx="2385048"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Content writing</a:t>
            </a:r>
          </a:p>
        </p:txBody>
      </p:sp>
      <p:sp>
        <p:nvSpPr>
          <p:cNvPr id="40" name="TextBox 39"/>
          <p:cNvSpPr txBox="1"/>
          <p:nvPr/>
        </p:nvSpPr>
        <p:spPr>
          <a:xfrm>
            <a:off x="8054352" y="5339390"/>
            <a:ext cx="2319734"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development</a:t>
            </a:r>
          </a:p>
        </p:txBody>
      </p:sp>
      <p:sp>
        <p:nvSpPr>
          <p:cNvPr id="41" name="TextBox 40"/>
          <p:cNvSpPr txBox="1"/>
          <p:nvPr/>
        </p:nvSpPr>
        <p:spPr>
          <a:xfrm>
            <a:off x="9034067" y="4411099"/>
            <a:ext cx="2319734" cy="246221"/>
          </a:xfrm>
          <a:prstGeom prst="rect">
            <a:avLst/>
          </a:prstGeom>
          <a:noFill/>
        </p:spPr>
        <p:txBody>
          <a:bodyPr wrap="square" lIns="0" tIns="0" rIns="0" bIns="0" rtlCol="0">
            <a:spAutoFit/>
          </a:bodyPr>
          <a:lstStyle/>
          <a:p>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design</a:t>
            </a:r>
          </a:p>
        </p:txBody>
      </p:sp>
      <p:sp>
        <p:nvSpPr>
          <p:cNvPr id="42" name="TextBox 41"/>
          <p:cNvSpPr txBox="1"/>
          <p:nvPr/>
        </p:nvSpPr>
        <p:spPr>
          <a:xfrm>
            <a:off x="839632" y="3086204"/>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Search engine opt.</a:t>
            </a:r>
          </a:p>
        </p:txBody>
      </p:sp>
      <p:sp>
        <p:nvSpPr>
          <p:cNvPr id="43" name="TextBox 42"/>
          <p:cNvSpPr txBox="1"/>
          <p:nvPr/>
        </p:nvSpPr>
        <p:spPr>
          <a:xfrm>
            <a:off x="839632" y="4411099"/>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Online marketing</a:t>
            </a:r>
          </a:p>
        </p:txBody>
      </p:sp>
      <p:sp>
        <p:nvSpPr>
          <p:cNvPr id="44" name="TextBox 43"/>
          <p:cNvSpPr txBox="1"/>
          <p:nvPr/>
        </p:nvSpPr>
        <p:spPr>
          <a:xfrm>
            <a:off x="1772090" y="2163138"/>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Web hosting</a:t>
            </a:r>
          </a:p>
        </p:txBody>
      </p:sp>
      <p:sp>
        <p:nvSpPr>
          <p:cNvPr id="45" name="TextBox 44"/>
          <p:cNvSpPr txBox="1"/>
          <p:nvPr/>
        </p:nvSpPr>
        <p:spPr>
          <a:xfrm>
            <a:off x="1772090" y="5339390"/>
            <a:ext cx="2319734" cy="246221"/>
          </a:xfrm>
          <a:prstGeom prst="rect">
            <a:avLst/>
          </a:prstGeom>
          <a:noFill/>
        </p:spPr>
        <p:txBody>
          <a:bodyPr wrap="square" lIns="0" tIns="0" rIns="0" bIns="0" rtlCol="0">
            <a:spAutoFit/>
          </a:bodyPr>
          <a:lstStyle/>
          <a:p>
            <a:pPr algn="r"/>
            <a:r>
              <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Fully support</a:t>
            </a:r>
          </a:p>
        </p:txBody>
      </p:sp>
      <p:pic>
        <p:nvPicPr>
          <p:cNvPr id="47" name="Graphic 46">
            <a:extLst>
              <a:ext uri="{FF2B5EF4-FFF2-40B4-BE49-F238E27FC236}">
                <a16:creationId xmlns:a16="http://schemas.microsoft.com/office/drawing/2014/main" id="{6A012F9C-74A7-4C44-9BD1-3BED537E262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3809" y="2999903"/>
            <a:ext cx="453821" cy="453821"/>
          </a:xfrm>
          <a:prstGeom prst="rect">
            <a:avLst/>
          </a:prstGeom>
        </p:spPr>
      </p:pic>
      <p:pic>
        <p:nvPicPr>
          <p:cNvPr id="48" name="Graphic 47">
            <a:extLst>
              <a:ext uri="{FF2B5EF4-FFF2-40B4-BE49-F238E27FC236}">
                <a16:creationId xmlns:a16="http://schemas.microsoft.com/office/drawing/2014/main" id="{B1F33DCD-E7BC-47DA-8860-E2920F7A93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29255" y="4288977"/>
            <a:ext cx="522481" cy="522481"/>
          </a:xfrm>
          <a:prstGeom prst="rect">
            <a:avLst/>
          </a:prstGeom>
        </p:spPr>
      </p:pic>
      <p:pic>
        <p:nvPicPr>
          <p:cNvPr id="49" name="Graphic 48">
            <a:extLst>
              <a:ext uri="{FF2B5EF4-FFF2-40B4-BE49-F238E27FC236}">
                <a16:creationId xmlns:a16="http://schemas.microsoft.com/office/drawing/2014/main" id="{534AB07C-AF86-48A7-A5B3-BA366D5A071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58610" y="3027643"/>
            <a:ext cx="426081" cy="426081"/>
          </a:xfrm>
          <a:prstGeom prst="rect">
            <a:avLst/>
          </a:prstGeom>
        </p:spPr>
      </p:pic>
      <p:pic>
        <p:nvPicPr>
          <p:cNvPr id="50" name="Graphic 49">
            <a:extLst>
              <a:ext uri="{FF2B5EF4-FFF2-40B4-BE49-F238E27FC236}">
                <a16:creationId xmlns:a16="http://schemas.microsoft.com/office/drawing/2014/main" id="{EA690A22-1190-4698-B6F7-EF634023A8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6289" y="4302830"/>
            <a:ext cx="462758" cy="462758"/>
          </a:xfrm>
          <a:prstGeom prst="rect">
            <a:avLst/>
          </a:prstGeom>
        </p:spPr>
      </p:pic>
      <p:pic>
        <p:nvPicPr>
          <p:cNvPr id="51" name="Graphic 50">
            <a:extLst>
              <a:ext uri="{FF2B5EF4-FFF2-40B4-BE49-F238E27FC236}">
                <a16:creationId xmlns:a16="http://schemas.microsoft.com/office/drawing/2014/main" id="{2D43FFEA-1BDF-47DA-91EA-B6474EA5555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13003" y="5262526"/>
            <a:ext cx="448837" cy="448837"/>
          </a:xfrm>
          <a:prstGeom prst="rect">
            <a:avLst/>
          </a:prstGeom>
        </p:spPr>
      </p:pic>
      <p:pic>
        <p:nvPicPr>
          <p:cNvPr id="53" name="Graphic 52">
            <a:extLst>
              <a:ext uri="{FF2B5EF4-FFF2-40B4-BE49-F238E27FC236}">
                <a16:creationId xmlns:a16="http://schemas.microsoft.com/office/drawing/2014/main" id="{8275C05A-2834-4407-828E-D8E5B16EDCB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22824" y="2064299"/>
            <a:ext cx="428052" cy="428052"/>
          </a:xfrm>
          <a:prstGeom prst="rect">
            <a:avLst/>
          </a:prstGeom>
        </p:spPr>
      </p:pic>
      <p:pic>
        <p:nvPicPr>
          <p:cNvPr id="54" name="Graphic 53">
            <a:extLst>
              <a:ext uri="{FF2B5EF4-FFF2-40B4-BE49-F238E27FC236}">
                <a16:creationId xmlns:a16="http://schemas.microsoft.com/office/drawing/2014/main" id="{F1CD300A-67C8-4A8A-873A-D4CB011FEDC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48470" y="2090686"/>
            <a:ext cx="433264" cy="433264"/>
          </a:xfrm>
          <a:prstGeom prst="rect">
            <a:avLst/>
          </a:prstGeom>
        </p:spPr>
      </p:pic>
      <p:pic>
        <p:nvPicPr>
          <p:cNvPr id="55" name="Graphic 54">
            <a:extLst>
              <a:ext uri="{FF2B5EF4-FFF2-40B4-BE49-F238E27FC236}">
                <a16:creationId xmlns:a16="http://schemas.microsoft.com/office/drawing/2014/main" id="{93662264-7584-4244-88C1-27ABF4392F2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41486" y="5274041"/>
            <a:ext cx="437322" cy="437322"/>
          </a:xfrm>
          <a:prstGeom prst="rect">
            <a:avLst/>
          </a:prstGeom>
        </p:spPr>
      </p:pic>
    </p:spTree>
    <p:extLst>
      <p:ext uri="{BB962C8B-B14F-4D97-AF65-F5344CB8AC3E}">
        <p14:creationId xmlns:p14="http://schemas.microsoft.com/office/powerpoint/2010/main" val="3383853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key elements</a:t>
            </a:r>
          </a:p>
        </p:txBody>
      </p:sp>
      <p:sp>
        <p:nvSpPr>
          <p:cNvPr id="3" name="Text Placeholder 2"/>
          <p:cNvSpPr>
            <a:spLocks noGrp="1"/>
          </p:cNvSpPr>
          <p:nvPr>
            <p:ph type="body" sz="quarter" idx="10"/>
          </p:nvPr>
        </p:nvSpPr>
        <p:spPr/>
        <p:txBody>
          <a:bodyPr/>
          <a:lstStyle/>
          <a:p>
            <a:r>
              <a:rPr lang="en-US" dirty="0"/>
              <a:t>About us</a:t>
            </a:r>
          </a:p>
        </p:txBody>
      </p:sp>
      <p:sp>
        <p:nvSpPr>
          <p:cNvPr id="5" name="Freeform 17"/>
          <p:cNvSpPr>
            <a:spLocks/>
          </p:cNvSpPr>
          <p:nvPr/>
        </p:nvSpPr>
        <p:spPr bwMode="auto">
          <a:xfrm>
            <a:off x="1828798" y="2509731"/>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2"/>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6" name="Freeform 17"/>
          <p:cNvSpPr>
            <a:spLocks/>
          </p:cNvSpPr>
          <p:nvPr/>
        </p:nvSpPr>
        <p:spPr bwMode="auto">
          <a:xfrm>
            <a:off x="5178882" y="2509731"/>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1"/>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17"/>
          <p:cNvSpPr>
            <a:spLocks/>
          </p:cNvSpPr>
          <p:nvPr/>
        </p:nvSpPr>
        <p:spPr bwMode="auto">
          <a:xfrm>
            <a:off x="8528966" y="2509731"/>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6"/>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17"/>
          <p:cNvSpPr>
            <a:spLocks/>
          </p:cNvSpPr>
          <p:nvPr/>
        </p:nvSpPr>
        <p:spPr bwMode="auto">
          <a:xfrm rot="10800000">
            <a:off x="6853924" y="3699752"/>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5"/>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9" name="Freeform 17"/>
          <p:cNvSpPr>
            <a:spLocks/>
          </p:cNvSpPr>
          <p:nvPr/>
        </p:nvSpPr>
        <p:spPr bwMode="auto">
          <a:xfrm rot="10800000">
            <a:off x="3503840" y="3699752"/>
            <a:ext cx="1313632" cy="1869722"/>
          </a:xfrm>
          <a:custGeom>
            <a:avLst/>
            <a:gdLst>
              <a:gd name="T0" fmla="*/ 1253 w 1253"/>
              <a:gd name="T1" fmla="*/ 626 h 1785"/>
              <a:gd name="T2" fmla="*/ 627 w 1253"/>
              <a:gd name="T3" fmla="*/ 0 h 1785"/>
              <a:gd name="T4" fmla="*/ 0 w 1253"/>
              <a:gd name="T5" fmla="*/ 626 h 1785"/>
              <a:gd name="T6" fmla="*/ 511 w 1253"/>
              <a:gd name="T7" fmla="*/ 1242 h 1785"/>
              <a:gd name="T8" fmla="*/ 557 w 1253"/>
              <a:gd name="T9" fmla="*/ 1297 h 1785"/>
              <a:gd name="T10" fmla="*/ 557 w 1253"/>
              <a:gd name="T11" fmla="*/ 1297 h 1785"/>
              <a:gd name="T12" fmla="*/ 557 w 1253"/>
              <a:gd name="T13" fmla="*/ 1298 h 1785"/>
              <a:gd name="T14" fmla="*/ 557 w 1253"/>
              <a:gd name="T15" fmla="*/ 1298 h 1785"/>
              <a:gd name="T16" fmla="*/ 524 w 1253"/>
              <a:gd name="T17" fmla="*/ 1350 h 1785"/>
              <a:gd name="T18" fmla="*/ 400 w 1253"/>
              <a:gd name="T19" fmla="*/ 1568 h 1785"/>
              <a:gd name="T20" fmla="*/ 616 w 1253"/>
              <a:gd name="T21" fmla="*/ 1779 h 1785"/>
              <a:gd name="T22" fmla="*/ 853 w 1253"/>
              <a:gd name="T23" fmla="*/ 1552 h 1785"/>
              <a:gd name="T24" fmla="*/ 729 w 1253"/>
              <a:gd name="T25" fmla="*/ 1350 h 1785"/>
              <a:gd name="T26" fmla="*/ 695 w 1253"/>
              <a:gd name="T27" fmla="*/ 1298 h 1785"/>
              <a:gd name="T28" fmla="*/ 695 w 1253"/>
              <a:gd name="T29" fmla="*/ 1298 h 1785"/>
              <a:gd name="T30" fmla="*/ 695 w 1253"/>
              <a:gd name="T31" fmla="*/ 1297 h 1785"/>
              <a:gd name="T32" fmla="*/ 695 w 1253"/>
              <a:gd name="T33" fmla="*/ 1297 h 1785"/>
              <a:gd name="T34" fmla="*/ 742 w 1253"/>
              <a:gd name="T35" fmla="*/ 1242 h 1785"/>
              <a:gd name="T36" fmla="*/ 1253 w 1253"/>
              <a:gd name="T37" fmla="*/ 626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3" h="1785">
                <a:moveTo>
                  <a:pt x="1253" y="626"/>
                </a:moveTo>
                <a:cubicBezTo>
                  <a:pt x="1253" y="280"/>
                  <a:pt x="973" y="0"/>
                  <a:pt x="627" y="0"/>
                </a:cubicBezTo>
                <a:cubicBezTo>
                  <a:pt x="281" y="0"/>
                  <a:pt x="0" y="281"/>
                  <a:pt x="0" y="626"/>
                </a:cubicBezTo>
                <a:cubicBezTo>
                  <a:pt x="0" y="933"/>
                  <a:pt x="220" y="1188"/>
                  <a:pt x="511" y="1242"/>
                </a:cubicBezTo>
                <a:cubicBezTo>
                  <a:pt x="537" y="1247"/>
                  <a:pt x="557" y="1270"/>
                  <a:pt x="557" y="1297"/>
                </a:cubicBezTo>
                <a:cubicBezTo>
                  <a:pt x="557" y="1297"/>
                  <a:pt x="557" y="1297"/>
                  <a:pt x="557" y="1297"/>
                </a:cubicBezTo>
                <a:cubicBezTo>
                  <a:pt x="557" y="1297"/>
                  <a:pt x="557" y="1298"/>
                  <a:pt x="557" y="1298"/>
                </a:cubicBezTo>
                <a:cubicBezTo>
                  <a:pt x="557" y="1298"/>
                  <a:pt x="557" y="1298"/>
                  <a:pt x="557" y="1298"/>
                </a:cubicBezTo>
                <a:cubicBezTo>
                  <a:pt x="557" y="1321"/>
                  <a:pt x="544" y="1340"/>
                  <a:pt x="524" y="1350"/>
                </a:cubicBezTo>
                <a:cubicBezTo>
                  <a:pt x="446" y="1390"/>
                  <a:pt x="394" y="1473"/>
                  <a:pt x="400" y="1568"/>
                </a:cubicBezTo>
                <a:cubicBezTo>
                  <a:pt x="408" y="1682"/>
                  <a:pt x="501" y="1773"/>
                  <a:pt x="616" y="1779"/>
                </a:cubicBezTo>
                <a:cubicBezTo>
                  <a:pt x="746" y="1785"/>
                  <a:pt x="853" y="1681"/>
                  <a:pt x="853" y="1552"/>
                </a:cubicBezTo>
                <a:cubicBezTo>
                  <a:pt x="853" y="1464"/>
                  <a:pt x="802" y="1388"/>
                  <a:pt x="729" y="1350"/>
                </a:cubicBezTo>
                <a:cubicBezTo>
                  <a:pt x="709" y="1340"/>
                  <a:pt x="696" y="1321"/>
                  <a:pt x="695" y="1298"/>
                </a:cubicBezTo>
                <a:cubicBezTo>
                  <a:pt x="695" y="1298"/>
                  <a:pt x="695" y="1298"/>
                  <a:pt x="695" y="1298"/>
                </a:cubicBezTo>
                <a:cubicBezTo>
                  <a:pt x="695" y="1298"/>
                  <a:pt x="695" y="1297"/>
                  <a:pt x="695" y="1297"/>
                </a:cubicBezTo>
                <a:cubicBezTo>
                  <a:pt x="695" y="1297"/>
                  <a:pt x="695" y="1297"/>
                  <a:pt x="695" y="1297"/>
                </a:cubicBezTo>
                <a:cubicBezTo>
                  <a:pt x="696" y="1270"/>
                  <a:pt x="715" y="1247"/>
                  <a:pt x="742" y="1242"/>
                </a:cubicBezTo>
                <a:cubicBezTo>
                  <a:pt x="1033" y="1188"/>
                  <a:pt x="1253" y="933"/>
                  <a:pt x="1253" y="626"/>
                </a:cubicBezTo>
                <a:close/>
              </a:path>
            </a:pathLst>
          </a:custGeom>
          <a:solidFill>
            <a:schemeClr val="accent3"/>
          </a:solidFill>
          <a:ln w="14288"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3" name="TextBox 12"/>
          <p:cNvSpPr txBox="1"/>
          <p:nvPr/>
        </p:nvSpPr>
        <p:spPr>
          <a:xfrm>
            <a:off x="2280762" y="3988463"/>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p>
        </p:txBody>
      </p:sp>
      <p:sp>
        <p:nvSpPr>
          <p:cNvPr id="14" name="TextBox 13"/>
          <p:cNvSpPr txBox="1"/>
          <p:nvPr/>
        </p:nvSpPr>
        <p:spPr>
          <a:xfrm>
            <a:off x="3941367" y="3779941"/>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p>
        </p:txBody>
      </p:sp>
      <p:sp>
        <p:nvSpPr>
          <p:cNvPr id="15" name="TextBox 14"/>
          <p:cNvSpPr txBox="1"/>
          <p:nvPr/>
        </p:nvSpPr>
        <p:spPr>
          <a:xfrm>
            <a:off x="5630846" y="3988463"/>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p>
        </p:txBody>
      </p:sp>
      <p:sp>
        <p:nvSpPr>
          <p:cNvPr id="16" name="TextBox 15"/>
          <p:cNvSpPr txBox="1"/>
          <p:nvPr/>
        </p:nvSpPr>
        <p:spPr>
          <a:xfrm>
            <a:off x="8970695" y="3988463"/>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05</a:t>
            </a:r>
          </a:p>
        </p:txBody>
      </p:sp>
      <p:sp>
        <p:nvSpPr>
          <p:cNvPr id="17" name="TextBox 16"/>
          <p:cNvSpPr txBox="1"/>
          <p:nvPr/>
        </p:nvSpPr>
        <p:spPr>
          <a:xfrm>
            <a:off x="7285248" y="3779941"/>
            <a:ext cx="409702" cy="292388"/>
          </a:xfrm>
          <a:prstGeom prst="rect">
            <a:avLst/>
          </a:prstGeom>
          <a:noFill/>
          <a:ln>
            <a:noFill/>
          </a:ln>
        </p:spPr>
        <p:txBody>
          <a:bodyPr wrap="square" lIns="0" tIns="0" rIns="0" bIns="0" rtlCol="0">
            <a:spAutoFit/>
          </a:bodyPr>
          <a:lstStyle/>
          <a:p>
            <a:pPr algn="ctr"/>
            <a:r>
              <a:rPr lang="en-US" sz="1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p>
        </p:txBody>
      </p:sp>
      <p:sp>
        <p:nvSpPr>
          <p:cNvPr id="18" name="TextBox 17"/>
          <p:cNvSpPr txBox="1"/>
          <p:nvPr/>
        </p:nvSpPr>
        <p:spPr>
          <a:xfrm>
            <a:off x="1287481" y="1813281"/>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19" name="TextBox 18"/>
          <p:cNvSpPr txBox="1"/>
          <p:nvPr/>
        </p:nvSpPr>
        <p:spPr>
          <a:xfrm>
            <a:off x="4658233" y="1813281"/>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20" name="TextBox 19"/>
          <p:cNvSpPr txBox="1"/>
          <p:nvPr/>
        </p:nvSpPr>
        <p:spPr>
          <a:xfrm>
            <a:off x="7998082" y="1813281"/>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21" name="TextBox 20"/>
          <p:cNvSpPr txBox="1"/>
          <p:nvPr/>
        </p:nvSpPr>
        <p:spPr>
          <a:xfrm>
            <a:off x="6333275" y="5763356"/>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22" name="TextBox 21"/>
          <p:cNvSpPr txBox="1"/>
          <p:nvPr/>
        </p:nvSpPr>
        <p:spPr>
          <a:xfrm>
            <a:off x="2983191" y="5763356"/>
            <a:ext cx="2354928" cy="473976"/>
          </a:xfrm>
          <a:prstGeom prst="rect">
            <a:avLst/>
          </a:prstGeom>
          <a:noFill/>
        </p:spPr>
        <p:txBody>
          <a:bodyPr wrap="square" lIns="0" tIns="0" rIns="0" bIns="0" rtlCol="0">
            <a:spAutoFit/>
          </a:bodyPr>
          <a:lstStyle/>
          <a:p>
            <a:pPr algn="ctr">
              <a:lnSpc>
                <a:spcPct val="14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p>
        </p:txBody>
      </p:sp>
      <p:sp>
        <p:nvSpPr>
          <p:cNvPr id="44" name="Freeform 5"/>
          <p:cNvSpPr>
            <a:spLocks/>
          </p:cNvSpPr>
          <p:nvPr/>
        </p:nvSpPr>
        <p:spPr bwMode="auto">
          <a:xfrm>
            <a:off x="2607932" y="4534178"/>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45" name="Freeform 5"/>
          <p:cNvSpPr>
            <a:spLocks/>
          </p:cNvSpPr>
          <p:nvPr/>
        </p:nvSpPr>
        <p:spPr bwMode="auto">
          <a:xfrm>
            <a:off x="5956390" y="4534178"/>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46" name="Freeform 5"/>
          <p:cNvSpPr>
            <a:spLocks/>
          </p:cNvSpPr>
          <p:nvPr/>
        </p:nvSpPr>
        <p:spPr bwMode="auto">
          <a:xfrm flipV="1">
            <a:off x="7626806" y="3061112"/>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47" name="Freeform 5"/>
          <p:cNvSpPr>
            <a:spLocks/>
          </p:cNvSpPr>
          <p:nvPr/>
        </p:nvSpPr>
        <p:spPr bwMode="auto">
          <a:xfrm flipV="1">
            <a:off x="4285974" y="3061112"/>
            <a:ext cx="707577" cy="490456"/>
          </a:xfrm>
          <a:custGeom>
            <a:avLst/>
            <a:gdLst>
              <a:gd name="T0" fmla="*/ 0 w 1868"/>
              <a:gd name="T1" fmla="*/ 0 h 1294"/>
              <a:gd name="T2" fmla="*/ 744 w 1868"/>
              <a:gd name="T3" fmla="*/ 847 h 1294"/>
              <a:gd name="T4" fmla="*/ 1868 w 1868"/>
              <a:gd name="T5" fmla="*/ 1249 h 1294"/>
            </a:gdLst>
            <a:ahLst/>
            <a:cxnLst>
              <a:cxn ang="0">
                <a:pos x="T0" y="T1"/>
              </a:cxn>
              <a:cxn ang="0">
                <a:pos x="T2" y="T3"/>
              </a:cxn>
              <a:cxn ang="0">
                <a:pos x="T4" y="T5"/>
              </a:cxn>
            </a:cxnLst>
            <a:rect l="0" t="0" r="r" b="b"/>
            <a:pathLst>
              <a:path w="1868" h="1294">
                <a:moveTo>
                  <a:pt x="0" y="0"/>
                </a:moveTo>
                <a:cubicBezTo>
                  <a:pt x="0" y="0"/>
                  <a:pt x="243" y="512"/>
                  <a:pt x="744" y="847"/>
                </a:cubicBezTo>
                <a:cubicBezTo>
                  <a:pt x="1412" y="1294"/>
                  <a:pt x="1868" y="1249"/>
                  <a:pt x="1868" y="1249"/>
                </a:cubicBezTo>
              </a:path>
            </a:pathLst>
          </a:custGeom>
          <a:noFill/>
          <a:ln w="28575" cap="flat">
            <a:solidFill>
              <a:schemeClr val="tx1">
                <a:lumMod val="40000"/>
                <a:lumOff val="60000"/>
              </a:schemeClr>
            </a:solidFill>
            <a:prstDash val="solid"/>
            <a:miter lim="800000"/>
            <a:headEnd type="none" w="lg" len="lg"/>
            <a:tailEnd type="triangle" w="lg" len="lg"/>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pic>
        <p:nvPicPr>
          <p:cNvPr id="30" name="Graphic 29">
            <a:extLst>
              <a:ext uri="{FF2B5EF4-FFF2-40B4-BE49-F238E27FC236}">
                <a16:creationId xmlns:a16="http://schemas.microsoft.com/office/drawing/2014/main" id="{43976A3D-39C0-4502-9C8F-82A9E3A2828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9280" y="4597646"/>
            <a:ext cx="573212" cy="573212"/>
          </a:xfrm>
          <a:prstGeom prst="rect">
            <a:avLst/>
          </a:prstGeom>
        </p:spPr>
      </p:pic>
      <p:pic>
        <p:nvPicPr>
          <p:cNvPr id="31" name="Graphic 30">
            <a:extLst>
              <a:ext uri="{FF2B5EF4-FFF2-40B4-BE49-F238E27FC236}">
                <a16:creationId xmlns:a16="http://schemas.microsoft.com/office/drawing/2014/main" id="{4269BCE4-F69F-4A01-A66B-BB8B1C54F21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5176" y="2880225"/>
            <a:ext cx="600873" cy="600873"/>
          </a:xfrm>
          <a:prstGeom prst="rect">
            <a:avLst/>
          </a:prstGeom>
        </p:spPr>
      </p:pic>
      <p:pic>
        <p:nvPicPr>
          <p:cNvPr id="32" name="Graphic 31">
            <a:extLst>
              <a:ext uri="{FF2B5EF4-FFF2-40B4-BE49-F238E27FC236}">
                <a16:creationId xmlns:a16="http://schemas.microsoft.com/office/drawing/2014/main" id="{C0405FE6-9035-4F31-A886-0AA28721B7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3321" y="2869537"/>
            <a:ext cx="616564" cy="616564"/>
          </a:xfrm>
          <a:prstGeom prst="rect">
            <a:avLst/>
          </a:prstGeom>
        </p:spPr>
      </p:pic>
      <p:pic>
        <p:nvPicPr>
          <p:cNvPr id="33" name="Graphic 32">
            <a:extLst>
              <a:ext uri="{FF2B5EF4-FFF2-40B4-BE49-F238E27FC236}">
                <a16:creationId xmlns:a16="http://schemas.microsoft.com/office/drawing/2014/main" id="{AA731CF3-69E6-41E7-8C85-A9320EB31E9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60168" y="2815433"/>
            <a:ext cx="655162" cy="655162"/>
          </a:xfrm>
          <a:prstGeom prst="rect">
            <a:avLst/>
          </a:prstGeom>
        </p:spPr>
      </p:pic>
      <p:pic>
        <p:nvPicPr>
          <p:cNvPr id="34" name="Graphic 33">
            <a:extLst>
              <a:ext uri="{FF2B5EF4-FFF2-40B4-BE49-F238E27FC236}">
                <a16:creationId xmlns:a16="http://schemas.microsoft.com/office/drawing/2014/main" id="{745B258A-F08F-4536-9E23-E80F88AC10E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02012" y="4602311"/>
            <a:ext cx="600873" cy="600873"/>
          </a:xfrm>
          <a:prstGeom prst="rect">
            <a:avLst/>
          </a:prstGeom>
        </p:spPr>
      </p:pic>
    </p:spTree>
    <p:extLst>
      <p:ext uri="{BB962C8B-B14F-4D97-AF65-F5344CB8AC3E}">
        <p14:creationId xmlns:p14="http://schemas.microsoft.com/office/powerpoint/2010/main" val="3701982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flipH="1">
            <a:off x="6939280" y="2294736"/>
            <a:ext cx="964743"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Success </a:t>
            </a:r>
            <a:r>
              <a:rPr lang="en-US" dirty="0" err="1"/>
              <a:t>infographics</a:t>
            </a:r>
            <a:endParaRPr lang="en-US" dirty="0"/>
          </a:p>
        </p:txBody>
      </p:sp>
      <p:sp>
        <p:nvSpPr>
          <p:cNvPr id="3" name="Text Placeholder 2"/>
          <p:cNvSpPr>
            <a:spLocks noGrp="1"/>
          </p:cNvSpPr>
          <p:nvPr>
            <p:ph type="body" sz="quarter" idx="10"/>
          </p:nvPr>
        </p:nvSpPr>
        <p:spPr/>
        <p:txBody>
          <a:bodyPr/>
          <a:lstStyle/>
          <a:p>
            <a:r>
              <a:rPr lang="en-US" dirty="0"/>
              <a:t>About us</a:t>
            </a:r>
          </a:p>
        </p:txBody>
      </p:sp>
      <p:sp>
        <p:nvSpPr>
          <p:cNvPr id="26" name="AutoShape 3"/>
          <p:cNvSpPr>
            <a:spLocks noChangeAspect="1" noChangeArrowheads="1" noTextEdit="1"/>
          </p:cNvSpPr>
          <p:nvPr/>
        </p:nvSpPr>
        <p:spPr bwMode="auto">
          <a:xfrm>
            <a:off x="4922044" y="1999982"/>
            <a:ext cx="2347913" cy="3956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a:p>
        </p:txBody>
      </p:sp>
      <p:sp>
        <p:nvSpPr>
          <p:cNvPr id="27" name="Freeform 26"/>
          <p:cNvSpPr>
            <a:spLocks/>
          </p:cNvSpPr>
          <p:nvPr/>
        </p:nvSpPr>
        <p:spPr bwMode="auto">
          <a:xfrm>
            <a:off x="5621338" y="5078938"/>
            <a:ext cx="949325" cy="876300"/>
          </a:xfrm>
          <a:custGeom>
            <a:avLst/>
            <a:gdLst>
              <a:gd name="connsiteX0" fmla="*/ 196850 w 1898650"/>
              <a:gd name="connsiteY0" fmla="*/ 1414462 h 1752600"/>
              <a:gd name="connsiteX1" fmla="*/ 1701800 w 1898650"/>
              <a:gd name="connsiteY1" fmla="*/ 1414462 h 1752600"/>
              <a:gd name="connsiteX2" fmla="*/ 1352753 w 1898650"/>
              <a:gd name="connsiteY2" fmla="*/ 1752600 h 1752600"/>
              <a:gd name="connsiteX3" fmla="*/ 545897 w 1898650"/>
              <a:gd name="connsiteY3" fmla="*/ 1752600 h 1752600"/>
              <a:gd name="connsiteX4" fmla="*/ 196850 w 1898650"/>
              <a:gd name="connsiteY4" fmla="*/ 1414462 h 1752600"/>
              <a:gd name="connsiteX5" fmla="*/ 0 w 1898650"/>
              <a:gd name="connsiteY5" fmla="*/ 957262 h 1752600"/>
              <a:gd name="connsiteX6" fmla="*/ 1898650 w 1898650"/>
              <a:gd name="connsiteY6" fmla="*/ 957262 h 1752600"/>
              <a:gd name="connsiteX7" fmla="*/ 1898650 w 1898650"/>
              <a:gd name="connsiteY7" fmla="*/ 1050640 h 1752600"/>
              <a:gd name="connsiteX8" fmla="*/ 1696397 w 1898650"/>
              <a:gd name="connsiteY8" fmla="*/ 1252537 h 1752600"/>
              <a:gd name="connsiteX9" fmla="*/ 202253 w 1898650"/>
              <a:gd name="connsiteY9" fmla="*/ 1252537 h 1752600"/>
              <a:gd name="connsiteX10" fmla="*/ 0 w 1898650"/>
              <a:gd name="connsiteY10" fmla="*/ 1050640 h 1752600"/>
              <a:gd name="connsiteX11" fmla="*/ 0 w 1898650"/>
              <a:gd name="connsiteY11" fmla="*/ 957262 h 1752600"/>
              <a:gd name="connsiteX12" fmla="*/ 0 w 1898650"/>
              <a:gd name="connsiteY12" fmla="*/ 500062 h 1752600"/>
              <a:gd name="connsiteX13" fmla="*/ 1898650 w 1898650"/>
              <a:gd name="connsiteY13" fmla="*/ 500062 h 1752600"/>
              <a:gd name="connsiteX14" fmla="*/ 1898650 w 1898650"/>
              <a:gd name="connsiteY14" fmla="*/ 795337 h 1752600"/>
              <a:gd name="connsiteX15" fmla="*/ 0 w 1898650"/>
              <a:gd name="connsiteY15" fmla="*/ 795337 h 1752600"/>
              <a:gd name="connsiteX16" fmla="*/ 202253 w 1898650"/>
              <a:gd name="connsiteY16" fmla="*/ 0 h 1752600"/>
              <a:gd name="connsiteX17" fmla="*/ 1696397 w 1898650"/>
              <a:gd name="connsiteY17" fmla="*/ 0 h 1752600"/>
              <a:gd name="connsiteX18" fmla="*/ 1898650 w 1898650"/>
              <a:gd name="connsiteY18" fmla="*/ 201873 h 1752600"/>
              <a:gd name="connsiteX19" fmla="*/ 1898650 w 1898650"/>
              <a:gd name="connsiteY19" fmla="*/ 338138 h 1752600"/>
              <a:gd name="connsiteX20" fmla="*/ 0 w 1898650"/>
              <a:gd name="connsiteY20" fmla="*/ 338138 h 1752600"/>
              <a:gd name="connsiteX21" fmla="*/ 0 w 1898650"/>
              <a:gd name="connsiteY21" fmla="*/ 201873 h 1752600"/>
              <a:gd name="connsiteX22" fmla="*/ 202253 w 1898650"/>
              <a:gd name="connsiteY22"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8650" h="1752600">
                <a:moveTo>
                  <a:pt x="196850" y="1414462"/>
                </a:moveTo>
                <a:lnTo>
                  <a:pt x="1701800" y="1414462"/>
                </a:lnTo>
                <a:cubicBezTo>
                  <a:pt x="1696741" y="1601195"/>
                  <a:pt x="1542452" y="1752600"/>
                  <a:pt x="1352753" y="1752600"/>
                </a:cubicBezTo>
                <a:cubicBezTo>
                  <a:pt x="1352753" y="1752600"/>
                  <a:pt x="1352753" y="1752600"/>
                  <a:pt x="545897" y="1752600"/>
                </a:cubicBezTo>
                <a:cubicBezTo>
                  <a:pt x="356198" y="1752600"/>
                  <a:pt x="201909" y="1601195"/>
                  <a:pt x="196850" y="1414462"/>
                </a:cubicBezTo>
                <a:close/>
                <a:moveTo>
                  <a:pt x="0" y="957262"/>
                </a:moveTo>
                <a:lnTo>
                  <a:pt x="1898650" y="957262"/>
                </a:lnTo>
                <a:cubicBezTo>
                  <a:pt x="1898650" y="957262"/>
                  <a:pt x="1898650" y="957262"/>
                  <a:pt x="1898650" y="1050640"/>
                </a:cubicBezTo>
                <a:cubicBezTo>
                  <a:pt x="1898650" y="1161683"/>
                  <a:pt x="1810164" y="1252537"/>
                  <a:pt x="1696397" y="1252537"/>
                </a:cubicBezTo>
                <a:cubicBezTo>
                  <a:pt x="1696397" y="1252537"/>
                  <a:pt x="1696397" y="1252537"/>
                  <a:pt x="202253" y="1252537"/>
                </a:cubicBezTo>
                <a:cubicBezTo>
                  <a:pt x="88486" y="1252537"/>
                  <a:pt x="0" y="1161683"/>
                  <a:pt x="0" y="1050640"/>
                </a:cubicBezTo>
                <a:cubicBezTo>
                  <a:pt x="0" y="1050640"/>
                  <a:pt x="0" y="1050640"/>
                  <a:pt x="0" y="957262"/>
                </a:cubicBezTo>
                <a:close/>
                <a:moveTo>
                  <a:pt x="0" y="500062"/>
                </a:moveTo>
                <a:lnTo>
                  <a:pt x="1898650" y="500062"/>
                </a:lnTo>
                <a:lnTo>
                  <a:pt x="1898650" y="795337"/>
                </a:lnTo>
                <a:lnTo>
                  <a:pt x="0" y="795337"/>
                </a:lnTo>
                <a:close/>
                <a:moveTo>
                  <a:pt x="202253" y="0"/>
                </a:moveTo>
                <a:cubicBezTo>
                  <a:pt x="202253" y="0"/>
                  <a:pt x="202253" y="0"/>
                  <a:pt x="1696397" y="0"/>
                </a:cubicBezTo>
                <a:cubicBezTo>
                  <a:pt x="1810164" y="0"/>
                  <a:pt x="1898650" y="90843"/>
                  <a:pt x="1898650" y="201873"/>
                </a:cubicBezTo>
                <a:cubicBezTo>
                  <a:pt x="1898650" y="201873"/>
                  <a:pt x="1898650" y="201873"/>
                  <a:pt x="1898650" y="338138"/>
                </a:cubicBezTo>
                <a:lnTo>
                  <a:pt x="0" y="338138"/>
                </a:lnTo>
                <a:cubicBezTo>
                  <a:pt x="0" y="338138"/>
                  <a:pt x="0" y="338138"/>
                  <a:pt x="0" y="201873"/>
                </a:cubicBezTo>
                <a:cubicBezTo>
                  <a:pt x="0" y="90843"/>
                  <a:pt x="88486" y="0"/>
                  <a:pt x="202253" y="0"/>
                </a:cubicBezTo>
                <a:close/>
              </a:path>
            </a:pathLst>
          </a:custGeom>
          <a:solidFill>
            <a:schemeClr val="tx1">
              <a:lumMod val="20000"/>
              <a:lumOff val="80000"/>
            </a:schemeClr>
          </a:solidFill>
          <a:ln>
            <a:noFill/>
          </a:ln>
        </p:spPr>
        <p:txBody>
          <a:bodyPr vert="horz" wrap="square" lIns="45720" tIns="22860" rIns="45720" bIns="22860" numCol="1" anchor="t" anchorCtr="0" compatLnSpc="1">
            <a:prstTxWarp prst="textNoShape">
              <a:avLst/>
            </a:prstTxWarp>
            <a:noAutofit/>
          </a:bodyPr>
          <a:lstStyle/>
          <a:p>
            <a:endParaRPr lang="en-US"/>
          </a:p>
        </p:txBody>
      </p:sp>
      <p:sp>
        <p:nvSpPr>
          <p:cNvPr id="28" name="Freeform 9"/>
          <p:cNvSpPr>
            <a:spLocks/>
          </p:cNvSpPr>
          <p:nvPr/>
        </p:nvSpPr>
        <p:spPr bwMode="auto">
          <a:xfrm>
            <a:off x="5003007" y="1838865"/>
            <a:ext cx="2187575" cy="746125"/>
          </a:xfrm>
          <a:custGeom>
            <a:avLst/>
            <a:gdLst>
              <a:gd name="T0" fmla="*/ 0 w 1730"/>
              <a:gd name="T1" fmla="*/ 591 h 591"/>
              <a:gd name="T2" fmla="*/ 1730 w 1730"/>
              <a:gd name="T3" fmla="*/ 591 h 591"/>
              <a:gd name="T4" fmla="*/ 931 w 1730"/>
              <a:gd name="T5" fmla="*/ 1 h 591"/>
              <a:gd name="T6" fmla="*/ 865 w 1730"/>
              <a:gd name="T7" fmla="*/ 0 h 591"/>
              <a:gd name="T8" fmla="*/ 799 w 1730"/>
              <a:gd name="T9" fmla="*/ 1 h 591"/>
              <a:gd name="T10" fmla="*/ 0 w 1730"/>
              <a:gd name="T11" fmla="*/ 591 h 591"/>
            </a:gdLst>
            <a:ahLst/>
            <a:cxnLst>
              <a:cxn ang="0">
                <a:pos x="T0" y="T1"/>
              </a:cxn>
              <a:cxn ang="0">
                <a:pos x="T2" y="T3"/>
              </a:cxn>
              <a:cxn ang="0">
                <a:pos x="T4" y="T5"/>
              </a:cxn>
              <a:cxn ang="0">
                <a:pos x="T6" y="T7"/>
              </a:cxn>
              <a:cxn ang="0">
                <a:pos x="T8" y="T9"/>
              </a:cxn>
              <a:cxn ang="0">
                <a:pos x="T10" y="T11"/>
              </a:cxn>
            </a:cxnLst>
            <a:rect l="0" t="0" r="r" b="b"/>
            <a:pathLst>
              <a:path w="1730" h="591">
                <a:moveTo>
                  <a:pt x="0" y="591"/>
                </a:moveTo>
                <a:cubicBezTo>
                  <a:pt x="1730" y="591"/>
                  <a:pt x="1730" y="591"/>
                  <a:pt x="1730" y="591"/>
                </a:cubicBezTo>
                <a:cubicBezTo>
                  <a:pt x="1603" y="262"/>
                  <a:pt x="1289" y="26"/>
                  <a:pt x="931" y="1"/>
                </a:cubicBezTo>
                <a:cubicBezTo>
                  <a:pt x="920" y="1"/>
                  <a:pt x="893" y="0"/>
                  <a:pt x="865" y="0"/>
                </a:cubicBezTo>
                <a:cubicBezTo>
                  <a:pt x="838" y="0"/>
                  <a:pt x="810" y="1"/>
                  <a:pt x="799" y="1"/>
                </a:cubicBezTo>
                <a:cubicBezTo>
                  <a:pt x="441" y="26"/>
                  <a:pt x="127" y="262"/>
                  <a:pt x="0" y="591"/>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50" name="Freeform 10"/>
          <p:cNvSpPr>
            <a:spLocks/>
          </p:cNvSpPr>
          <p:nvPr/>
        </p:nvSpPr>
        <p:spPr bwMode="auto">
          <a:xfrm>
            <a:off x="4910932" y="2639225"/>
            <a:ext cx="2371725" cy="746919"/>
          </a:xfrm>
          <a:custGeom>
            <a:avLst/>
            <a:gdLst>
              <a:gd name="T0" fmla="*/ 37 w 1876"/>
              <a:gd name="T1" fmla="*/ 116 h 591"/>
              <a:gd name="T2" fmla="*/ 21 w 1876"/>
              <a:gd name="T3" fmla="*/ 197 h 591"/>
              <a:gd name="T4" fmla="*/ 45 w 1876"/>
              <a:gd name="T5" fmla="*/ 591 h 591"/>
              <a:gd name="T6" fmla="*/ 1832 w 1876"/>
              <a:gd name="T7" fmla="*/ 591 h 591"/>
              <a:gd name="T8" fmla="*/ 1855 w 1876"/>
              <a:gd name="T9" fmla="*/ 197 h 591"/>
              <a:gd name="T10" fmla="*/ 1839 w 1876"/>
              <a:gd name="T11" fmla="*/ 116 h 591"/>
              <a:gd name="T12" fmla="*/ 1803 w 1876"/>
              <a:gd name="T13" fmla="*/ 0 h 591"/>
              <a:gd name="T14" fmla="*/ 73 w 1876"/>
              <a:gd name="T15" fmla="*/ 0 h 591"/>
              <a:gd name="T16" fmla="*/ 37 w 1876"/>
              <a:gd name="T17" fmla="*/ 116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6" h="591">
                <a:moveTo>
                  <a:pt x="37" y="116"/>
                </a:moveTo>
                <a:cubicBezTo>
                  <a:pt x="31" y="143"/>
                  <a:pt x="25" y="170"/>
                  <a:pt x="21" y="197"/>
                </a:cubicBezTo>
                <a:cubicBezTo>
                  <a:pt x="0" y="335"/>
                  <a:pt x="8" y="469"/>
                  <a:pt x="45" y="591"/>
                </a:cubicBezTo>
                <a:cubicBezTo>
                  <a:pt x="1832" y="591"/>
                  <a:pt x="1832" y="591"/>
                  <a:pt x="1832" y="591"/>
                </a:cubicBezTo>
                <a:cubicBezTo>
                  <a:pt x="1868" y="469"/>
                  <a:pt x="1876" y="335"/>
                  <a:pt x="1855" y="197"/>
                </a:cubicBezTo>
                <a:cubicBezTo>
                  <a:pt x="1851" y="170"/>
                  <a:pt x="1846" y="143"/>
                  <a:pt x="1839" y="116"/>
                </a:cubicBezTo>
                <a:cubicBezTo>
                  <a:pt x="1830" y="76"/>
                  <a:pt x="1818" y="38"/>
                  <a:pt x="1803" y="0"/>
                </a:cubicBezTo>
                <a:cubicBezTo>
                  <a:pt x="73" y="0"/>
                  <a:pt x="73" y="0"/>
                  <a:pt x="73" y="0"/>
                </a:cubicBezTo>
                <a:cubicBezTo>
                  <a:pt x="59" y="38"/>
                  <a:pt x="47" y="76"/>
                  <a:pt x="37" y="116"/>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51" name="Freeform 11"/>
          <p:cNvSpPr>
            <a:spLocks/>
          </p:cNvSpPr>
          <p:nvPr/>
        </p:nvSpPr>
        <p:spPr bwMode="auto">
          <a:xfrm>
            <a:off x="4967288" y="3440378"/>
            <a:ext cx="2259807" cy="746125"/>
          </a:xfrm>
          <a:custGeom>
            <a:avLst/>
            <a:gdLst>
              <a:gd name="T0" fmla="*/ 0 w 1787"/>
              <a:gd name="T1" fmla="*/ 0 h 591"/>
              <a:gd name="T2" fmla="*/ 39 w 1787"/>
              <a:gd name="T3" fmla="*/ 106 h 591"/>
              <a:gd name="T4" fmla="*/ 146 w 1787"/>
              <a:gd name="T5" fmla="*/ 293 h 591"/>
              <a:gd name="T6" fmla="*/ 195 w 1787"/>
              <a:gd name="T7" fmla="*/ 394 h 591"/>
              <a:gd name="T8" fmla="*/ 273 w 1787"/>
              <a:gd name="T9" fmla="*/ 591 h 591"/>
              <a:gd name="T10" fmla="*/ 1514 w 1787"/>
              <a:gd name="T11" fmla="*/ 591 h 591"/>
              <a:gd name="T12" fmla="*/ 1592 w 1787"/>
              <a:gd name="T13" fmla="*/ 394 h 591"/>
              <a:gd name="T14" fmla="*/ 1641 w 1787"/>
              <a:gd name="T15" fmla="*/ 293 h 591"/>
              <a:gd name="T16" fmla="*/ 1747 w 1787"/>
              <a:gd name="T17" fmla="*/ 106 h 591"/>
              <a:gd name="T18" fmla="*/ 1787 w 1787"/>
              <a:gd name="T19" fmla="*/ 0 h 591"/>
              <a:gd name="T20" fmla="*/ 0 w 1787"/>
              <a:gd name="T21"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7" h="591">
                <a:moveTo>
                  <a:pt x="0" y="0"/>
                </a:moveTo>
                <a:cubicBezTo>
                  <a:pt x="10" y="36"/>
                  <a:pt x="23" y="72"/>
                  <a:pt x="39" y="106"/>
                </a:cubicBezTo>
                <a:cubicBezTo>
                  <a:pt x="146" y="293"/>
                  <a:pt x="146" y="293"/>
                  <a:pt x="146" y="293"/>
                </a:cubicBezTo>
                <a:cubicBezTo>
                  <a:pt x="161" y="321"/>
                  <a:pt x="178" y="356"/>
                  <a:pt x="195" y="394"/>
                </a:cubicBezTo>
                <a:cubicBezTo>
                  <a:pt x="221" y="455"/>
                  <a:pt x="248" y="525"/>
                  <a:pt x="273" y="591"/>
                </a:cubicBezTo>
                <a:cubicBezTo>
                  <a:pt x="1514" y="591"/>
                  <a:pt x="1514" y="591"/>
                  <a:pt x="1514" y="591"/>
                </a:cubicBezTo>
                <a:cubicBezTo>
                  <a:pt x="1538" y="525"/>
                  <a:pt x="1565" y="455"/>
                  <a:pt x="1592" y="394"/>
                </a:cubicBezTo>
                <a:cubicBezTo>
                  <a:pt x="1608" y="356"/>
                  <a:pt x="1625" y="321"/>
                  <a:pt x="1641" y="293"/>
                </a:cubicBezTo>
                <a:cubicBezTo>
                  <a:pt x="1747" y="106"/>
                  <a:pt x="1747" y="106"/>
                  <a:pt x="1747" y="106"/>
                </a:cubicBezTo>
                <a:cubicBezTo>
                  <a:pt x="1763" y="72"/>
                  <a:pt x="1776" y="36"/>
                  <a:pt x="1787" y="0"/>
                </a:cubicBezTo>
                <a:lnTo>
                  <a:pt x="0" y="0"/>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52" name="Freeform 12"/>
          <p:cNvSpPr>
            <a:spLocks/>
          </p:cNvSpPr>
          <p:nvPr/>
        </p:nvSpPr>
        <p:spPr bwMode="auto">
          <a:xfrm>
            <a:off x="5312569" y="4240738"/>
            <a:ext cx="1569244" cy="746919"/>
          </a:xfrm>
          <a:custGeom>
            <a:avLst/>
            <a:gdLst>
              <a:gd name="T0" fmla="*/ 1051 w 1241"/>
              <a:gd name="T1" fmla="*/ 517 h 591"/>
              <a:gd name="T2" fmla="*/ 1161 w 1241"/>
              <a:gd name="T3" fmla="*/ 213 h 591"/>
              <a:gd name="T4" fmla="*/ 1241 w 1241"/>
              <a:gd name="T5" fmla="*/ 0 h 591"/>
              <a:gd name="T6" fmla="*/ 0 w 1241"/>
              <a:gd name="T7" fmla="*/ 0 h 591"/>
              <a:gd name="T8" fmla="*/ 80 w 1241"/>
              <a:gd name="T9" fmla="*/ 213 h 591"/>
              <a:gd name="T10" fmla="*/ 189 w 1241"/>
              <a:gd name="T11" fmla="*/ 517 h 591"/>
              <a:gd name="T12" fmla="*/ 293 w 1241"/>
              <a:gd name="T13" fmla="*/ 591 h 591"/>
              <a:gd name="T14" fmla="*/ 620 w 1241"/>
              <a:gd name="T15" fmla="*/ 591 h 591"/>
              <a:gd name="T16" fmla="*/ 948 w 1241"/>
              <a:gd name="T17" fmla="*/ 591 h 591"/>
              <a:gd name="T18" fmla="*/ 1051 w 1241"/>
              <a:gd name="T19" fmla="*/ 517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1" h="591">
                <a:moveTo>
                  <a:pt x="1051" y="517"/>
                </a:moveTo>
                <a:cubicBezTo>
                  <a:pt x="1084" y="417"/>
                  <a:pt x="1133" y="275"/>
                  <a:pt x="1161" y="213"/>
                </a:cubicBezTo>
                <a:cubicBezTo>
                  <a:pt x="1178" y="174"/>
                  <a:pt x="1207" y="92"/>
                  <a:pt x="1241" y="0"/>
                </a:cubicBezTo>
                <a:cubicBezTo>
                  <a:pt x="0" y="0"/>
                  <a:pt x="0" y="0"/>
                  <a:pt x="0" y="0"/>
                </a:cubicBezTo>
                <a:cubicBezTo>
                  <a:pt x="34" y="92"/>
                  <a:pt x="63" y="174"/>
                  <a:pt x="80" y="213"/>
                </a:cubicBezTo>
                <a:cubicBezTo>
                  <a:pt x="107" y="275"/>
                  <a:pt x="156" y="417"/>
                  <a:pt x="189" y="517"/>
                </a:cubicBezTo>
                <a:cubicBezTo>
                  <a:pt x="204" y="561"/>
                  <a:pt x="246" y="591"/>
                  <a:pt x="293" y="591"/>
                </a:cubicBezTo>
                <a:cubicBezTo>
                  <a:pt x="620" y="591"/>
                  <a:pt x="620" y="591"/>
                  <a:pt x="620" y="591"/>
                </a:cubicBezTo>
                <a:cubicBezTo>
                  <a:pt x="948" y="591"/>
                  <a:pt x="948" y="591"/>
                  <a:pt x="948" y="591"/>
                </a:cubicBezTo>
                <a:cubicBezTo>
                  <a:pt x="995" y="591"/>
                  <a:pt x="1037" y="561"/>
                  <a:pt x="1051" y="517"/>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cxnSp>
        <p:nvCxnSpPr>
          <p:cNvPr id="57" name="Straight Connector 56"/>
          <p:cNvCxnSpPr/>
          <p:nvPr/>
        </p:nvCxnSpPr>
        <p:spPr>
          <a:xfrm>
            <a:off x="4287978" y="3042177"/>
            <a:ext cx="634067"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287978" y="4614198"/>
            <a:ext cx="1185723"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7030720" y="3795258"/>
            <a:ext cx="873303"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325534" y="2210577"/>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Idea</a:t>
            </a:r>
          </a:p>
        </p:txBody>
      </p:sp>
      <p:sp>
        <p:nvSpPr>
          <p:cNvPr id="62" name="TextBox 61"/>
          <p:cNvSpPr txBox="1"/>
          <p:nvPr/>
        </p:nvSpPr>
        <p:spPr>
          <a:xfrm>
            <a:off x="5325534" y="2884097"/>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Planning</a:t>
            </a:r>
          </a:p>
        </p:txBody>
      </p:sp>
      <p:sp>
        <p:nvSpPr>
          <p:cNvPr id="63" name="TextBox 62"/>
          <p:cNvSpPr txBox="1"/>
          <p:nvPr/>
        </p:nvSpPr>
        <p:spPr>
          <a:xfrm>
            <a:off x="5325534" y="3653670"/>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Strategy</a:t>
            </a:r>
          </a:p>
        </p:txBody>
      </p:sp>
      <p:sp>
        <p:nvSpPr>
          <p:cNvPr id="64" name="TextBox 63"/>
          <p:cNvSpPr txBox="1"/>
          <p:nvPr/>
        </p:nvSpPr>
        <p:spPr>
          <a:xfrm>
            <a:off x="5325534" y="4483393"/>
            <a:ext cx="1540933" cy="261610"/>
          </a:xfrm>
          <a:prstGeom prst="rect">
            <a:avLst/>
          </a:prstGeom>
          <a:noFill/>
        </p:spPr>
        <p:txBody>
          <a:bodyPr wrap="square" lIns="0" tIns="0" rIns="0" bIns="0" rtlCol="0">
            <a:spAutoFit/>
          </a:bodyPr>
          <a:lstStyle/>
          <a:p>
            <a:pPr algn="ctr"/>
            <a:r>
              <a:rPr lang="en-US" sz="1700" cap="all"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Success</a:t>
            </a:r>
          </a:p>
        </p:txBody>
      </p:sp>
      <p:sp>
        <p:nvSpPr>
          <p:cNvPr id="75" name="TextBox 74"/>
          <p:cNvSpPr txBox="1"/>
          <p:nvPr/>
        </p:nvSpPr>
        <p:spPr>
          <a:xfrm>
            <a:off x="838200" y="2704040"/>
            <a:ext cx="2476375"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76" name="TextBox 75"/>
          <p:cNvSpPr txBox="1"/>
          <p:nvPr/>
        </p:nvSpPr>
        <p:spPr>
          <a:xfrm>
            <a:off x="832263" y="3094803"/>
            <a:ext cx="2480477"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7" name="TextBox 76"/>
          <p:cNvSpPr txBox="1"/>
          <p:nvPr/>
        </p:nvSpPr>
        <p:spPr>
          <a:xfrm>
            <a:off x="838200" y="4257303"/>
            <a:ext cx="2476375" cy="276999"/>
          </a:xfrm>
          <a:prstGeom prst="rect">
            <a:avLst/>
          </a:prstGeom>
          <a:noFill/>
        </p:spPr>
        <p:txBody>
          <a:bodyPr wrap="square" lIns="0" tIns="0" rIns="0" bIns="0"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78" name="TextBox 77"/>
          <p:cNvSpPr txBox="1"/>
          <p:nvPr/>
        </p:nvSpPr>
        <p:spPr>
          <a:xfrm>
            <a:off x="832263" y="4648066"/>
            <a:ext cx="2480477" cy="473976"/>
          </a:xfrm>
          <a:prstGeom prst="rect">
            <a:avLst/>
          </a:prstGeom>
          <a:noFill/>
        </p:spPr>
        <p:txBody>
          <a:bodyPr wrap="square" lIns="0" tIns="0" rIns="0" bIns="0" rtlCol="0">
            <a:spAutoFit/>
          </a:bodyPr>
          <a:lstStyle/>
          <a:p>
            <a:pPr algn="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9" name="TextBox 78"/>
          <p:cNvSpPr txBox="1"/>
          <p:nvPr/>
        </p:nvSpPr>
        <p:spPr>
          <a:xfrm>
            <a:off x="8877426" y="1962347"/>
            <a:ext cx="2476375"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80" name="TextBox 79"/>
          <p:cNvSpPr txBox="1"/>
          <p:nvPr/>
        </p:nvSpPr>
        <p:spPr>
          <a:xfrm>
            <a:off x="8871489" y="2353110"/>
            <a:ext cx="2480477"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1" name="TextBox 80"/>
          <p:cNvSpPr txBox="1"/>
          <p:nvPr/>
        </p:nvSpPr>
        <p:spPr>
          <a:xfrm>
            <a:off x="8877426" y="3444111"/>
            <a:ext cx="2476375" cy="276999"/>
          </a:xfrm>
          <a:prstGeom prst="rect">
            <a:avLst/>
          </a:prstGeom>
          <a:noFill/>
        </p:spPr>
        <p:txBody>
          <a:bodyPr wrap="square" lIns="0" tIns="0" rIns="0" bIns="0" rtlCol="0">
            <a:spAutoFit/>
          </a:bodyPr>
          <a:lstStyle/>
          <a:p>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Title description</a:t>
            </a:r>
          </a:p>
        </p:txBody>
      </p:sp>
      <p:sp>
        <p:nvSpPr>
          <p:cNvPr id="82" name="TextBox 81"/>
          <p:cNvSpPr txBox="1"/>
          <p:nvPr/>
        </p:nvSpPr>
        <p:spPr>
          <a:xfrm>
            <a:off x="8871489" y="3834874"/>
            <a:ext cx="2480477" cy="473976"/>
          </a:xfrm>
          <a:prstGeom prst="rect">
            <a:avLst/>
          </a:prstGeom>
          <a:noFill/>
        </p:spPr>
        <p:txBody>
          <a:bodyPr wrap="square" lIns="0" tIns="0" rIns="0" bIns="0" rtlCol="0">
            <a:spAutoFit/>
          </a:bodyPr>
          <a:lstStyle/>
          <a:p>
            <a:pPr>
              <a:lnSpc>
                <a:spcPct val="140000"/>
              </a:lnSpc>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2" name="Graphic 31">
            <a:extLst>
              <a:ext uri="{FF2B5EF4-FFF2-40B4-BE49-F238E27FC236}">
                <a16:creationId xmlns:a16="http://schemas.microsoft.com/office/drawing/2014/main" id="{CDCDE318-002D-4F13-9924-EB6F49E2284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4023" y="3471560"/>
            <a:ext cx="683759" cy="683759"/>
          </a:xfrm>
          <a:prstGeom prst="rect">
            <a:avLst/>
          </a:prstGeom>
        </p:spPr>
      </p:pic>
      <p:pic>
        <p:nvPicPr>
          <p:cNvPr id="33" name="Graphic 32">
            <a:extLst>
              <a:ext uri="{FF2B5EF4-FFF2-40B4-BE49-F238E27FC236}">
                <a16:creationId xmlns:a16="http://schemas.microsoft.com/office/drawing/2014/main" id="{A8EFAC1D-F557-4E33-9555-73CC39C53AD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85361" y="2774499"/>
            <a:ext cx="697061" cy="697061"/>
          </a:xfrm>
          <a:prstGeom prst="rect">
            <a:avLst/>
          </a:prstGeom>
        </p:spPr>
      </p:pic>
      <p:pic>
        <p:nvPicPr>
          <p:cNvPr id="35" name="Graphic 34">
            <a:extLst>
              <a:ext uri="{FF2B5EF4-FFF2-40B4-BE49-F238E27FC236}">
                <a16:creationId xmlns:a16="http://schemas.microsoft.com/office/drawing/2014/main" id="{78BDDACF-6AD5-49D9-A790-3019D641679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11167" y="1999982"/>
            <a:ext cx="666574" cy="666574"/>
          </a:xfrm>
          <a:prstGeom prst="rect">
            <a:avLst/>
          </a:prstGeom>
        </p:spPr>
      </p:pic>
      <p:pic>
        <p:nvPicPr>
          <p:cNvPr id="36" name="Graphic 35">
            <a:extLst>
              <a:ext uri="{FF2B5EF4-FFF2-40B4-BE49-F238E27FC236}">
                <a16:creationId xmlns:a16="http://schemas.microsoft.com/office/drawing/2014/main" id="{CA982C7B-F993-4B49-ADB5-088275575C0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0917" y="4155319"/>
            <a:ext cx="697061" cy="697061"/>
          </a:xfrm>
          <a:prstGeom prst="rect">
            <a:avLst/>
          </a:prstGeom>
        </p:spPr>
      </p:pic>
    </p:spTree>
    <p:extLst>
      <p:ext uri="{BB962C8B-B14F-4D97-AF65-F5344CB8AC3E}">
        <p14:creationId xmlns:p14="http://schemas.microsoft.com/office/powerpoint/2010/main" val="1289563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Financial</a:t>
            </a:r>
          </a:p>
        </p:txBody>
      </p:sp>
      <p:sp>
        <p:nvSpPr>
          <p:cNvPr id="2" name="Title 1"/>
          <p:cNvSpPr>
            <a:spLocks noGrp="1"/>
          </p:cNvSpPr>
          <p:nvPr>
            <p:ph type="title"/>
          </p:nvPr>
        </p:nvSpPr>
        <p:spPr>
          <a:xfrm>
            <a:off x="900798" y="1006576"/>
            <a:ext cx="10538460" cy="508179"/>
          </a:xfrm>
        </p:spPr>
        <p:txBody>
          <a:bodyPr/>
          <a:lstStyle/>
          <a:p>
            <a:r>
              <a:rPr lang="en-US" dirty="0"/>
              <a:t>Profit targets</a:t>
            </a:r>
          </a:p>
        </p:txBody>
      </p:sp>
      <p:graphicFrame>
        <p:nvGraphicFramePr>
          <p:cNvPr id="8" name="Chart 7"/>
          <p:cNvGraphicFramePr/>
          <p:nvPr/>
        </p:nvGraphicFramePr>
        <p:xfrm>
          <a:off x="843977" y="2157573"/>
          <a:ext cx="1965823" cy="206167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905439"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design</a:t>
            </a:r>
          </a:p>
        </p:txBody>
      </p:sp>
      <p:sp>
        <p:nvSpPr>
          <p:cNvPr id="10" name="TextBox 9"/>
          <p:cNvSpPr txBox="1"/>
          <p:nvPr/>
        </p:nvSpPr>
        <p:spPr>
          <a:xfrm>
            <a:off x="905439"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16" name="Chart 15"/>
          <p:cNvGraphicFramePr/>
          <p:nvPr/>
        </p:nvGraphicFramePr>
        <p:xfrm>
          <a:off x="3714814" y="2157573"/>
          <a:ext cx="1965823" cy="2061678"/>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3776277"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Web dev.</a:t>
            </a:r>
          </a:p>
        </p:txBody>
      </p:sp>
      <p:sp>
        <p:nvSpPr>
          <p:cNvPr id="18" name="TextBox 17"/>
          <p:cNvSpPr txBox="1"/>
          <p:nvPr/>
        </p:nvSpPr>
        <p:spPr>
          <a:xfrm>
            <a:off x="3776277"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21" name="Chart 20"/>
          <p:cNvGraphicFramePr/>
          <p:nvPr>
            <p:extLst>
              <p:ext uri="{D42A27DB-BD31-4B8C-83A1-F6EECF244321}">
                <p14:modId xmlns:p14="http://schemas.microsoft.com/office/powerpoint/2010/main" val="168394126"/>
              </p:ext>
            </p:extLst>
          </p:nvPr>
        </p:nvGraphicFramePr>
        <p:xfrm>
          <a:off x="6585652" y="2157573"/>
          <a:ext cx="1965823" cy="2061678"/>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6647114"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Social media</a:t>
            </a:r>
          </a:p>
        </p:txBody>
      </p:sp>
      <p:sp>
        <p:nvSpPr>
          <p:cNvPr id="23" name="TextBox 22"/>
          <p:cNvSpPr txBox="1"/>
          <p:nvPr/>
        </p:nvSpPr>
        <p:spPr>
          <a:xfrm>
            <a:off x="6647114"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26" name="Chart 25"/>
          <p:cNvGraphicFramePr/>
          <p:nvPr>
            <p:extLst>
              <p:ext uri="{D42A27DB-BD31-4B8C-83A1-F6EECF244321}">
                <p14:modId xmlns:p14="http://schemas.microsoft.com/office/powerpoint/2010/main" val="3827852438"/>
              </p:ext>
            </p:extLst>
          </p:nvPr>
        </p:nvGraphicFramePr>
        <p:xfrm>
          <a:off x="9456489" y="2157573"/>
          <a:ext cx="1965823" cy="2061678"/>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6"/>
          <p:cNvSpPr txBox="1"/>
          <p:nvPr/>
        </p:nvSpPr>
        <p:spPr>
          <a:xfrm>
            <a:off x="9517951" y="4514645"/>
            <a:ext cx="1842898" cy="276999"/>
          </a:xfrm>
          <a:prstGeom prst="rect">
            <a:avLst/>
          </a:prstGeom>
          <a:noFill/>
        </p:spPr>
        <p:txBody>
          <a:bodyPr wrap="square" lIns="0" tIns="0" rIns="0" bIns="0" rtlCol="0">
            <a:spAutoFit/>
          </a:bodyPr>
          <a:lstStyle/>
          <a:p>
            <a:pPr algn="ct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Affiliation</a:t>
            </a:r>
          </a:p>
        </p:txBody>
      </p:sp>
      <p:sp>
        <p:nvSpPr>
          <p:cNvPr id="28" name="TextBox 27"/>
          <p:cNvSpPr txBox="1"/>
          <p:nvPr/>
        </p:nvSpPr>
        <p:spPr>
          <a:xfrm>
            <a:off x="9517951" y="4898311"/>
            <a:ext cx="1842898" cy="473976"/>
          </a:xfrm>
          <a:prstGeom prst="rect">
            <a:avLst/>
          </a:prstGeom>
          <a:noFill/>
        </p:spPr>
        <p:txBody>
          <a:bodyPr wrap="square" lIns="0" tIns="0" rIns="0" bIns="0" rtlCol="0">
            <a:spAutoFit/>
          </a:bodyPr>
          <a:lstStyle/>
          <a:p>
            <a:pPr algn="ctr">
              <a:lnSpc>
                <a:spcPct val="140000"/>
              </a:lnSpc>
              <a:spcAft>
                <a:spcPts val="1200"/>
              </a:spcAft>
            </a:pPr>
            <a:r>
              <a:rPr lang="en-US" sz="1100" dirty="0">
                <a:latin typeface="Open Sans Light" panose="020B0306030504020204" pitchFamily="34" charset="0"/>
                <a:ea typeface="Open Sans Light" panose="020B0306030504020204" pitchFamily="34" charset="0"/>
                <a:cs typeface="Open Sans Light" panose="020B0306030504020204" pitchFamily="34" charset="0"/>
              </a:rPr>
              <a:t>This paragraph actually is a good place for title description. </a:t>
            </a:r>
            <a:endParaRPr lang="en-US" sz="1100" spc="25"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33" name="Group 32"/>
          <p:cNvGrpSpPr/>
          <p:nvPr/>
        </p:nvGrpSpPr>
        <p:grpSpPr>
          <a:xfrm>
            <a:off x="1097767" y="2857545"/>
            <a:ext cx="1461939" cy="661736"/>
            <a:chOff x="2195533" y="5650917"/>
            <a:chExt cx="2923878" cy="1323471"/>
          </a:xfrm>
        </p:grpSpPr>
        <p:sp>
          <p:nvSpPr>
            <p:cNvPr id="34" name="TextBox 33"/>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Nevada</a:t>
              </a:r>
            </a:p>
          </p:txBody>
        </p:sp>
        <p:sp>
          <p:nvSpPr>
            <p:cNvPr id="35" name="TextBox 34"/>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75.2%</a:t>
              </a:r>
            </a:p>
          </p:txBody>
        </p:sp>
      </p:grpSp>
      <p:grpSp>
        <p:nvGrpSpPr>
          <p:cNvPr id="36" name="Group 35"/>
          <p:cNvGrpSpPr/>
          <p:nvPr/>
        </p:nvGrpSpPr>
        <p:grpSpPr>
          <a:xfrm>
            <a:off x="3966756" y="2857545"/>
            <a:ext cx="1461939" cy="661736"/>
            <a:chOff x="2195533" y="5650917"/>
            <a:chExt cx="2923878" cy="1323471"/>
          </a:xfrm>
        </p:grpSpPr>
        <p:sp>
          <p:nvSpPr>
            <p:cNvPr id="37" name="TextBox 36"/>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Washington</a:t>
              </a:r>
            </a:p>
          </p:txBody>
        </p:sp>
        <p:sp>
          <p:nvSpPr>
            <p:cNvPr id="38" name="TextBox 37"/>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36.2%</a:t>
              </a:r>
            </a:p>
          </p:txBody>
        </p:sp>
      </p:grpSp>
      <p:grpSp>
        <p:nvGrpSpPr>
          <p:cNvPr id="39" name="Group 38"/>
          <p:cNvGrpSpPr/>
          <p:nvPr/>
        </p:nvGrpSpPr>
        <p:grpSpPr>
          <a:xfrm>
            <a:off x="6837594" y="2857545"/>
            <a:ext cx="1461939" cy="661736"/>
            <a:chOff x="2195533" y="5650917"/>
            <a:chExt cx="2923878" cy="1323471"/>
          </a:xfrm>
        </p:grpSpPr>
        <p:sp>
          <p:nvSpPr>
            <p:cNvPr id="40" name="TextBox 39"/>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Texas</a:t>
              </a:r>
            </a:p>
          </p:txBody>
        </p:sp>
        <p:sp>
          <p:nvSpPr>
            <p:cNvPr id="41" name="TextBox 40"/>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44.3%</a:t>
              </a:r>
            </a:p>
          </p:txBody>
        </p:sp>
      </p:grpSp>
      <p:grpSp>
        <p:nvGrpSpPr>
          <p:cNvPr id="42" name="Group 41"/>
          <p:cNvGrpSpPr/>
          <p:nvPr/>
        </p:nvGrpSpPr>
        <p:grpSpPr>
          <a:xfrm>
            <a:off x="9708431" y="2857545"/>
            <a:ext cx="1461939" cy="661736"/>
            <a:chOff x="2195533" y="5650917"/>
            <a:chExt cx="2923878" cy="1323471"/>
          </a:xfrm>
        </p:grpSpPr>
        <p:sp>
          <p:nvSpPr>
            <p:cNvPr id="43" name="TextBox 42"/>
            <p:cNvSpPr txBox="1"/>
            <p:nvPr/>
          </p:nvSpPr>
          <p:spPr>
            <a:xfrm>
              <a:off x="2195535" y="6568122"/>
              <a:ext cx="2923876" cy="406266"/>
            </a:xfrm>
            <a:prstGeom prst="rect">
              <a:avLst/>
            </a:prstGeom>
            <a:noFill/>
          </p:spPr>
          <p:txBody>
            <a:bodyPr wrap="square" lIns="0" tIns="0" rIns="0" bIns="0" rtlCol="0">
              <a:spAutoFit/>
            </a:bodyPr>
            <a:lstStyle/>
            <a:p>
              <a:pPr algn="ctr">
                <a:lnSpc>
                  <a:spcPct val="120000"/>
                </a:lnSpc>
                <a:spcAft>
                  <a:spcPts val="1800"/>
                </a:spcAft>
              </a:pPr>
              <a:r>
                <a:rPr lang="en-US" sz="1100" cap="all" dirty="0" err="1">
                  <a:solidFill>
                    <a:schemeClr val="tx2"/>
                  </a:solidFill>
                  <a:latin typeface="Open Sans" panose="020B0606030504020204" pitchFamily="34" charset="0"/>
                  <a:ea typeface="Open Sans" panose="020B0606030504020204" pitchFamily="34" charset="0"/>
                  <a:cs typeface="Open Sans" panose="020B0606030504020204" pitchFamily="34" charset="0"/>
                </a:rPr>
                <a:t>Newyork</a:t>
              </a:r>
              <a:endPar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p:cNvSpPr txBox="1"/>
            <p:nvPr/>
          </p:nvSpPr>
          <p:spPr>
            <a:xfrm>
              <a:off x="2195533" y="5650917"/>
              <a:ext cx="2918986" cy="997195"/>
            </a:xfrm>
            <a:prstGeom prst="rect">
              <a:avLst/>
            </a:prstGeom>
            <a:noFill/>
          </p:spPr>
          <p:txBody>
            <a:bodyPr wrap="square" lIns="0" tIns="0" rIns="0" bIns="0" rtlCol="0">
              <a:spAutoFit/>
            </a:bodyPr>
            <a:lstStyle/>
            <a:p>
              <a:pPr algn="ct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66.3%</a:t>
              </a:r>
            </a:p>
          </p:txBody>
        </p:sp>
      </p:grpSp>
    </p:spTree>
    <p:extLst>
      <p:ext uri="{BB962C8B-B14F-4D97-AF65-F5344CB8AC3E}">
        <p14:creationId xmlns:p14="http://schemas.microsoft.com/office/powerpoint/2010/main" val="1779174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Revenue VS Income</a:t>
            </a:r>
          </a:p>
        </p:txBody>
      </p:sp>
      <p:sp>
        <p:nvSpPr>
          <p:cNvPr id="3" name="Text Placeholder 2"/>
          <p:cNvSpPr>
            <a:spLocks noGrp="1"/>
          </p:cNvSpPr>
          <p:nvPr>
            <p:ph type="body" sz="quarter" idx="10"/>
          </p:nvPr>
        </p:nvSpPr>
        <p:spPr/>
        <p:txBody>
          <a:bodyPr/>
          <a:lstStyle/>
          <a:p>
            <a:r>
              <a:rPr lang="en-US" dirty="0"/>
              <a:t>Financial</a:t>
            </a:r>
          </a:p>
        </p:txBody>
      </p:sp>
      <p:graphicFrame>
        <p:nvGraphicFramePr>
          <p:cNvPr id="18" name="Content Placeholder 3"/>
          <p:cNvGraphicFramePr>
            <a:graphicFrameLocks/>
          </p:cNvGraphicFramePr>
          <p:nvPr>
            <p:extLst>
              <p:ext uri="{D42A27DB-BD31-4B8C-83A1-F6EECF244321}">
                <p14:modId xmlns:p14="http://schemas.microsoft.com/office/powerpoint/2010/main" val="2665865309"/>
              </p:ext>
            </p:extLst>
          </p:nvPr>
        </p:nvGraphicFramePr>
        <p:xfrm>
          <a:off x="838200" y="1876044"/>
          <a:ext cx="10725912" cy="4410456"/>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Straight Connector 21"/>
          <p:cNvCxnSpPr/>
          <p:nvPr/>
        </p:nvCxnSpPr>
        <p:spPr>
          <a:xfrm>
            <a:off x="5418845" y="2417281"/>
            <a:ext cx="766781" cy="0"/>
          </a:xfrm>
          <a:prstGeom prst="line">
            <a:avLst/>
          </a:prstGeom>
          <a:ln w="19050">
            <a:solidFill>
              <a:schemeClr val="tx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067175" y="2991111"/>
            <a:ext cx="1317803" cy="0"/>
          </a:xfrm>
          <a:prstGeom prst="line">
            <a:avLst/>
          </a:prstGeom>
          <a:ln w="19050">
            <a:solidFill>
              <a:schemeClr val="tx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279229" y="2185615"/>
            <a:ext cx="1792680" cy="498598"/>
          </a:xfrm>
          <a:prstGeom prst="rect">
            <a:avLst/>
          </a:prstGeom>
          <a:noFill/>
        </p:spPr>
        <p:txBody>
          <a:bodyPr wrap="square" lIns="0" tIns="0" rIns="0" bIns="0" rtlCol="0">
            <a:spAutoFit/>
          </a:bodyPr>
          <a:lstStyle/>
          <a:p>
            <a:pP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$125M</a:t>
            </a:r>
          </a:p>
        </p:txBody>
      </p:sp>
      <p:sp>
        <p:nvSpPr>
          <p:cNvPr id="29" name="TextBox 28"/>
          <p:cNvSpPr txBox="1"/>
          <p:nvPr/>
        </p:nvSpPr>
        <p:spPr>
          <a:xfrm>
            <a:off x="6279229" y="2648947"/>
            <a:ext cx="1792680" cy="203133"/>
          </a:xfrm>
          <a:prstGeom prst="rect">
            <a:avLst/>
          </a:prstGeom>
          <a:noFill/>
        </p:spPr>
        <p:txBody>
          <a:bodyPr wrap="square" lIns="0" tIns="0" rIns="0" bIns="0" rtlCol="0">
            <a:spAutoFit/>
          </a:bodyPr>
          <a:lstStyle/>
          <a:p>
            <a:pP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Revenue</a:t>
            </a:r>
          </a:p>
        </p:txBody>
      </p:sp>
      <p:sp>
        <p:nvSpPr>
          <p:cNvPr id="31" name="TextBox 30"/>
          <p:cNvSpPr txBox="1"/>
          <p:nvPr/>
        </p:nvSpPr>
        <p:spPr>
          <a:xfrm>
            <a:off x="2092462" y="2741812"/>
            <a:ext cx="1792680" cy="498598"/>
          </a:xfrm>
          <a:prstGeom prst="rect">
            <a:avLst/>
          </a:prstGeom>
          <a:noFill/>
        </p:spPr>
        <p:txBody>
          <a:bodyPr wrap="square" lIns="0" tIns="0" rIns="0" bIns="0" rtlCol="0">
            <a:spAutoFit/>
          </a:bodyPr>
          <a:lstStyle/>
          <a:p>
            <a:pPr algn="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$105M</a:t>
            </a:r>
          </a:p>
        </p:txBody>
      </p:sp>
      <p:sp>
        <p:nvSpPr>
          <p:cNvPr id="32" name="TextBox 31"/>
          <p:cNvSpPr txBox="1"/>
          <p:nvPr/>
        </p:nvSpPr>
        <p:spPr>
          <a:xfrm>
            <a:off x="2092462" y="3205144"/>
            <a:ext cx="1792680" cy="203133"/>
          </a:xfrm>
          <a:prstGeom prst="rect">
            <a:avLst/>
          </a:prstGeom>
          <a:noFill/>
        </p:spPr>
        <p:txBody>
          <a:bodyPr wrap="square" lIns="0" tIns="0" rIns="0" bIns="0" rtlCol="0">
            <a:spAutoFit/>
          </a:bodyPr>
          <a:lstStyle/>
          <a:p>
            <a:pPr algn="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Net income</a:t>
            </a:r>
          </a:p>
        </p:txBody>
      </p:sp>
    </p:spTree>
    <p:extLst>
      <p:ext uri="{BB962C8B-B14F-4D97-AF65-F5344CB8AC3E}">
        <p14:creationId xmlns:p14="http://schemas.microsoft.com/office/powerpoint/2010/main" val="1559977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FinanciaL</a:t>
            </a:r>
            <a:endParaRPr lang="en-US" dirty="0"/>
          </a:p>
        </p:txBody>
      </p:sp>
      <p:sp>
        <p:nvSpPr>
          <p:cNvPr id="2" name="Title 1"/>
          <p:cNvSpPr>
            <a:spLocks noGrp="1"/>
          </p:cNvSpPr>
          <p:nvPr>
            <p:ph type="title"/>
          </p:nvPr>
        </p:nvSpPr>
        <p:spPr/>
        <p:txBody>
          <a:bodyPr/>
          <a:lstStyle/>
          <a:p>
            <a:r>
              <a:rPr lang="en-US" dirty="0"/>
              <a:t>Online sales</a:t>
            </a:r>
          </a:p>
        </p:txBody>
      </p:sp>
      <p:graphicFrame>
        <p:nvGraphicFramePr>
          <p:cNvPr id="5" name="Chart 4"/>
          <p:cNvGraphicFramePr/>
          <p:nvPr>
            <p:extLst>
              <p:ext uri="{D42A27DB-BD31-4B8C-83A1-F6EECF244321}">
                <p14:modId xmlns:p14="http://schemas.microsoft.com/office/powerpoint/2010/main" val="1144207473"/>
              </p:ext>
            </p:extLst>
          </p:nvPr>
        </p:nvGraphicFramePr>
        <p:xfrm>
          <a:off x="1371600" y="1767156"/>
          <a:ext cx="9982200" cy="4176445"/>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p:cNvCxnSpPr/>
          <p:nvPr/>
        </p:nvCxnSpPr>
        <p:spPr>
          <a:xfrm>
            <a:off x="5111099" y="2327416"/>
            <a:ext cx="766781" cy="0"/>
          </a:xfrm>
          <a:prstGeom prst="line">
            <a:avLst/>
          </a:prstGeom>
          <a:ln w="19050">
            <a:solidFill>
              <a:schemeClr val="tx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86894" y="2095750"/>
            <a:ext cx="1792680" cy="498598"/>
          </a:xfrm>
          <a:prstGeom prst="rect">
            <a:avLst/>
          </a:prstGeom>
          <a:noFill/>
        </p:spPr>
        <p:txBody>
          <a:bodyPr wrap="square" lIns="0" tIns="0" rIns="0" bIns="0" rtlCol="0">
            <a:spAutoFit/>
          </a:bodyPr>
          <a:lstStyle/>
          <a:p>
            <a:pP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656K</a:t>
            </a:r>
          </a:p>
        </p:txBody>
      </p:sp>
      <p:sp>
        <p:nvSpPr>
          <p:cNvPr id="11" name="TextBox 10"/>
          <p:cNvSpPr txBox="1"/>
          <p:nvPr/>
        </p:nvSpPr>
        <p:spPr>
          <a:xfrm>
            <a:off x="5986894" y="2559082"/>
            <a:ext cx="1792680" cy="203133"/>
          </a:xfrm>
          <a:prstGeom prst="rect">
            <a:avLst/>
          </a:prstGeom>
          <a:noFill/>
        </p:spPr>
        <p:txBody>
          <a:bodyPr wrap="square" lIns="0" tIns="0" rIns="0" bIns="0" rtlCol="0">
            <a:spAutoFit/>
          </a:bodyPr>
          <a:lstStyle/>
          <a:p>
            <a:pP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Buyers </a:t>
            </a:r>
            <a:r>
              <a:rPr lang="en-US" sz="1100" cap="all">
                <a:solidFill>
                  <a:schemeClr val="tx2"/>
                </a:solidFill>
                <a:latin typeface="Open Sans" panose="020B0606030504020204" pitchFamily="34" charset="0"/>
                <a:ea typeface="Open Sans" panose="020B0606030504020204" pitchFamily="34" charset="0"/>
                <a:cs typeface="Open Sans" panose="020B0606030504020204" pitchFamily="34" charset="0"/>
              </a:rPr>
              <a:t>in 2018</a:t>
            </a:r>
            <a:endPar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p:cNvSpPr txBox="1"/>
          <p:nvPr/>
        </p:nvSpPr>
        <p:spPr>
          <a:xfrm rot="16200000">
            <a:off x="35245" y="3419515"/>
            <a:ext cx="1842898" cy="236988"/>
          </a:xfrm>
          <a:prstGeom prst="rect">
            <a:avLst/>
          </a:prstGeom>
          <a:noFill/>
        </p:spPr>
        <p:txBody>
          <a:bodyPr wrap="square" lIns="0" tIns="0" rIns="0" bIns="0" rtlCol="0">
            <a:spAutoFit/>
          </a:bodyPr>
          <a:lstStyle/>
          <a:p>
            <a:pPr algn="ctr">
              <a:lnSpc>
                <a:spcPct val="140000"/>
              </a:lnSpc>
              <a:spcAft>
                <a:spcPts val="6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Buyers in thousands</a:t>
            </a:r>
            <a:endParaRPr lang="en-US" sz="1100" cap="all" spc="25"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5605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Profit VS predicted</a:t>
            </a:r>
          </a:p>
        </p:txBody>
      </p:sp>
      <p:sp>
        <p:nvSpPr>
          <p:cNvPr id="3" name="Text Placeholder 2"/>
          <p:cNvSpPr>
            <a:spLocks noGrp="1"/>
          </p:cNvSpPr>
          <p:nvPr>
            <p:ph type="body" sz="quarter" idx="10"/>
          </p:nvPr>
        </p:nvSpPr>
        <p:spPr/>
        <p:txBody>
          <a:bodyPr/>
          <a:lstStyle/>
          <a:p>
            <a:r>
              <a:rPr lang="en-US" dirty="0" err="1"/>
              <a:t>FinanciaL</a:t>
            </a:r>
            <a:endParaRPr lang="en-US" dirty="0"/>
          </a:p>
        </p:txBody>
      </p:sp>
      <p:graphicFrame>
        <p:nvGraphicFramePr>
          <p:cNvPr id="5" name="Chart 4"/>
          <p:cNvGraphicFramePr/>
          <p:nvPr>
            <p:extLst>
              <p:ext uri="{D42A27DB-BD31-4B8C-83A1-F6EECF244321}">
                <p14:modId xmlns:p14="http://schemas.microsoft.com/office/powerpoint/2010/main" val="3207913530"/>
              </p:ext>
            </p:extLst>
          </p:nvPr>
        </p:nvGraphicFramePr>
        <p:xfrm>
          <a:off x="1258585" y="1767156"/>
          <a:ext cx="10095215" cy="417644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rot="16200000">
            <a:off x="35245" y="3419515"/>
            <a:ext cx="1842898" cy="236988"/>
          </a:xfrm>
          <a:prstGeom prst="rect">
            <a:avLst/>
          </a:prstGeom>
          <a:noFill/>
        </p:spPr>
        <p:txBody>
          <a:bodyPr wrap="square" lIns="0" tIns="0" rIns="0" bIns="0" rtlCol="0">
            <a:spAutoFit/>
          </a:bodyPr>
          <a:lstStyle/>
          <a:p>
            <a:pPr algn="ctr">
              <a:lnSpc>
                <a:spcPct val="140000"/>
              </a:lnSpc>
              <a:spcAft>
                <a:spcPts val="6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USD Dollar Millions</a:t>
            </a:r>
            <a:endParaRPr lang="en-US" sz="1100" cap="all" spc="25"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p:cNvCxnSpPr/>
          <p:nvPr/>
        </p:nvCxnSpPr>
        <p:spPr>
          <a:xfrm flipH="1">
            <a:off x="6404093" y="2199395"/>
            <a:ext cx="1317803" cy="0"/>
          </a:xfrm>
          <a:prstGeom prst="line">
            <a:avLst/>
          </a:prstGeom>
          <a:ln w="19050">
            <a:solidFill>
              <a:schemeClr val="tx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29380" y="1950096"/>
            <a:ext cx="1792680" cy="498598"/>
          </a:xfrm>
          <a:prstGeom prst="rect">
            <a:avLst/>
          </a:prstGeom>
          <a:noFill/>
        </p:spPr>
        <p:txBody>
          <a:bodyPr wrap="square" lIns="0" tIns="0" rIns="0" bIns="0" rtlCol="0">
            <a:spAutoFit/>
          </a:bodyPr>
          <a:lstStyle/>
          <a:p>
            <a:pPr algn="r">
              <a:lnSpc>
                <a:spcPct val="120000"/>
              </a:lnSpc>
              <a:spcAft>
                <a:spcPts val="1800"/>
              </a:spcAft>
            </a:pPr>
            <a:r>
              <a:rPr lang="en-US" sz="2700" cap="all"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$85M</a:t>
            </a:r>
          </a:p>
        </p:txBody>
      </p:sp>
      <p:sp>
        <p:nvSpPr>
          <p:cNvPr id="9" name="TextBox 8"/>
          <p:cNvSpPr txBox="1"/>
          <p:nvPr/>
        </p:nvSpPr>
        <p:spPr>
          <a:xfrm>
            <a:off x="4429380" y="2413428"/>
            <a:ext cx="1792680" cy="203133"/>
          </a:xfrm>
          <a:prstGeom prst="rect">
            <a:avLst/>
          </a:prstGeom>
          <a:noFill/>
        </p:spPr>
        <p:txBody>
          <a:bodyPr wrap="square" lIns="0" tIns="0" rIns="0" bIns="0" rtlCol="0">
            <a:spAutoFit/>
          </a:bodyPr>
          <a:lstStyle/>
          <a:p>
            <a:pPr algn="r">
              <a:lnSpc>
                <a:spcPct val="120000"/>
              </a:lnSpc>
              <a:spcAft>
                <a:spcPts val="1800"/>
              </a:spcAft>
            </a:pPr>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Predicted profit</a:t>
            </a:r>
          </a:p>
        </p:txBody>
      </p:sp>
    </p:spTree>
    <p:extLst>
      <p:ext uri="{BB962C8B-B14F-4D97-AF65-F5344CB8AC3E}">
        <p14:creationId xmlns:p14="http://schemas.microsoft.com/office/powerpoint/2010/main" val="2785567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EBCBEDB-784B-44D7-9EFF-190A3DF59E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Project </a:t>
            </a:r>
            <a:r>
              <a:rPr lang="en-US" dirty="0" err="1"/>
              <a:t>gantt</a:t>
            </a:r>
            <a:r>
              <a:rPr lang="en-US" dirty="0"/>
              <a:t> chart</a:t>
            </a:r>
          </a:p>
        </p:txBody>
      </p:sp>
      <p:graphicFrame>
        <p:nvGraphicFramePr>
          <p:cNvPr id="5" name="Table 4"/>
          <p:cNvGraphicFramePr>
            <a:graphicFrameLocks noGrp="1"/>
          </p:cNvGraphicFramePr>
          <p:nvPr>
            <p:extLst>
              <p:ext uri="{D42A27DB-BD31-4B8C-83A1-F6EECF244321}">
                <p14:modId xmlns:p14="http://schemas.microsoft.com/office/powerpoint/2010/main" val="2558190420"/>
              </p:ext>
            </p:extLst>
          </p:nvPr>
        </p:nvGraphicFramePr>
        <p:xfrm>
          <a:off x="838192" y="1676400"/>
          <a:ext cx="10515629" cy="3876783"/>
        </p:xfrm>
        <a:graphic>
          <a:graphicData uri="http://schemas.openxmlformats.org/drawingml/2006/table">
            <a:tbl>
              <a:tblPr firstRow="1" bandRow="1">
                <a:tableStyleId>{5C22544A-7EE6-4342-B048-85BDC9FD1C3A}</a:tableStyleId>
              </a:tblPr>
              <a:tblGrid>
                <a:gridCol w="321652">
                  <a:extLst>
                    <a:ext uri="{9D8B030D-6E8A-4147-A177-3AD203B41FA5}">
                      <a16:colId xmlns:a16="http://schemas.microsoft.com/office/drawing/2014/main" val="20000"/>
                    </a:ext>
                  </a:extLst>
                </a:gridCol>
                <a:gridCol w="2131357">
                  <a:extLst>
                    <a:ext uri="{9D8B030D-6E8A-4147-A177-3AD203B41FA5}">
                      <a16:colId xmlns:a16="http://schemas.microsoft.com/office/drawing/2014/main" val="20001"/>
                    </a:ext>
                  </a:extLst>
                </a:gridCol>
                <a:gridCol w="268754">
                  <a:extLst>
                    <a:ext uri="{9D8B030D-6E8A-4147-A177-3AD203B41FA5}">
                      <a16:colId xmlns:a16="http://schemas.microsoft.com/office/drawing/2014/main" val="20002"/>
                    </a:ext>
                  </a:extLst>
                </a:gridCol>
                <a:gridCol w="268754">
                  <a:extLst>
                    <a:ext uri="{9D8B030D-6E8A-4147-A177-3AD203B41FA5}">
                      <a16:colId xmlns:a16="http://schemas.microsoft.com/office/drawing/2014/main" val="20003"/>
                    </a:ext>
                  </a:extLst>
                </a:gridCol>
                <a:gridCol w="268754">
                  <a:extLst>
                    <a:ext uri="{9D8B030D-6E8A-4147-A177-3AD203B41FA5}">
                      <a16:colId xmlns:a16="http://schemas.microsoft.com/office/drawing/2014/main" val="20004"/>
                    </a:ext>
                  </a:extLst>
                </a:gridCol>
                <a:gridCol w="268754">
                  <a:extLst>
                    <a:ext uri="{9D8B030D-6E8A-4147-A177-3AD203B41FA5}">
                      <a16:colId xmlns:a16="http://schemas.microsoft.com/office/drawing/2014/main" val="20005"/>
                    </a:ext>
                  </a:extLst>
                </a:gridCol>
                <a:gridCol w="268754">
                  <a:extLst>
                    <a:ext uri="{9D8B030D-6E8A-4147-A177-3AD203B41FA5}">
                      <a16:colId xmlns:a16="http://schemas.microsoft.com/office/drawing/2014/main" val="20006"/>
                    </a:ext>
                  </a:extLst>
                </a:gridCol>
                <a:gridCol w="268754">
                  <a:extLst>
                    <a:ext uri="{9D8B030D-6E8A-4147-A177-3AD203B41FA5}">
                      <a16:colId xmlns:a16="http://schemas.microsoft.com/office/drawing/2014/main" val="20007"/>
                    </a:ext>
                  </a:extLst>
                </a:gridCol>
                <a:gridCol w="268754">
                  <a:extLst>
                    <a:ext uri="{9D8B030D-6E8A-4147-A177-3AD203B41FA5}">
                      <a16:colId xmlns:a16="http://schemas.microsoft.com/office/drawing/2014/main" val="20008"/>
                    </a:ext>
                  </a:extLst>
                </a:gridCol>
                <a:gridCol w="268754">
                  <a:extLst>
                    <a:ext uri="{9D8B030D-6E8A-4147-A177-3AD203B41FA5}">
                      <a16:colId xmlns:a16="http://schemas.microsoft.com/office/drawing/2014/main" val="20009"/>
                    </a:ext>
                  </a:extLst>
                </a:gridCol>
                <a:gridCol w="268754">
                  <a:extLst>
                    <a:ext uri="{9D8B030D-6E8A-4147-A177-3AD203B41FA5}">
                      <a16:colId xmlns:a16="http://schemas.microsoft.com/office/drawing/2014/main" val="20010"/>
                    </a:ext>
                  </a:extLst>
                </a:gridCol>
                <a:gridCol w="268754">
                  <a:extLst>
                    <a:ext uri="{9D8B030D-6E8A-4147-A177-3AD203B41FA5}">
                      <a16:colId xmlns:a16="http://schemas.microsoft.com/office/drawing/2014/main" val="20011"/>
                    </a:ext>
                  </a:extLst>
                </a:gridCol>
                <a:gridCol w="268754">
                  <a:extLst>
                    <a:ext uri="{9D8B030D-6E8A-4147-A177-3AD203B41FA5}">
                      <a16:colId xmlns:a16="http://schemas.microsoft.com/office/drawing/2014/main" val="20012"/>
                    </a:ext>
                  </a:extLst>
                </a:gridCol>
                <a:gridCol w="268754">
                  <a:extLst>
                    <a:ext uri="{9D8B030D-6E8A-4147-A177-3AD203B41FA5}">
                      <a16:colId xmlns:a16="http://schemas.microsoft.com/office/drawing/2014/main" val="20013"/>
                    </a:ext>
                  </a:extLst>
                </a:gridCol>
                <a:gridCol w="268754">
                  <a:extLst>
                    <a:ext uri="{9D8B030D-6E8A-4147-A177-3AD203B41FA5}">
                      <a16:colId xmlns:a16="http://schemas.microsoft.com/office/drawing/2014/main" val="20014"/>
                    </a:ext>
                  </a:extLst>
                </a:gridCol>
                <a:gridCol w="268754">
                  <a:extLst>
                    <a:ext uri="{9D8B030D-6E8A-4147-A177-3AD203B41FA5}">
                      <a16:colId xmlns:a16="http://schemas.microsoft.com/office/drawing/2014/main" val="20015"/>
                    </a:ext>
                  </a:extLst>
                </a:gridCol>
                <a:gridCol w="268754">
                  <a:extLst>
                    <a:ext uri="{9D8B030D-6E8A-4147-A177-3AD203B41FA5}">
                      <a16:colId xmlns:a16="http://schemas.microsoft.com/office/drawing/2014/main" val="20016"/>
                    </a:ext>
                  </a:extLst>
                </a:gridCol>
                <a:gridCol w="268754">
                  <a:extLst>
                    <a:ext uri="{9D8B030D-6E8A-4147-A177-3AD203B41FA5}">
                      <a16:colId xmlns:a16="http://schemas.microsoft.com/office/drawing/2014/main" val="20017"/>
                    </a:ext>
                  </a:extLst>
                </a:gridCol>
                <a:gridCol w="268754">
                  <a:extLst>
                    <a:ext uri="{9D8B030D-6E8A-4147-A177-3AD203B41FA5}">
                      <a16:colId xmlns:a16="http://schemas.microsoft.com/office/drawing/2014/main" val="20018"/>
                    </a:ext>
                  </a:extLst>
                </a:gridCol>
                <a:gridCol w="268754">
                  <a:extLst>
                    <a:ext uri="{9D8B030D-6E8A-4147-A177-3AD203B41FA5}">
                      <a16:colId xmlns:a16="http://schemas.microsoft.com/office/drawing/2014/main" val="20019"/>
                    </a:ext>
                  </a:extLst>
                </a:gridCol>
                <a:gridCol w="268754">
                  <a:extLst>
                    <a:ext uri="{9D8B030D-6E8A-4147-A177-3AD203B41FA5}">
                      <a16:colId xmlns:a16="http://schemas.microsoft.com/office/drawing/2014/main" val="20020"/>
                    </a:ext>
                  </a:extLst>
                </a:gridCol>
                <a:gridCol w="268754">
                  <a:extLst>
                    <a:ext uri="{9D8B030D-6E8A-4147-A177-3AD203B41FA5}">
                      <a16:colId xmlns:a16="http://schemas.microsoft.com/office/drawing/2014/main" val="20021"/>
                    </a:ext>
                  </a:extLst>
                </a:gridCol>
                <a:gridCol w="268754">
                  <a:extLst>
                    <a:ext uri="{9D8B030D-6E8A-4147-A177-3AD203B41FA5}">
                      <a16:colId xmlns:a16="http://schemas.microsoft.com/office/drawing/2014/main" val="20022"/>
                    </a:ext>
                  </a:extLst>
                </a:gridCol>
                <a:gridCol w="268754">
                  <a:extLst>
                    <a:ext uri="{9D8B030D-6E8A-4147-A177-3AD203B41FA5}">
                      <a16:colId xmlns:a16="http://schemas.microsoft.com/office/drawing/2014/main" val="20023"/>
                    </a:ext>
                  </a:extLst>
                </a:gridCol>
                <a:gridCol w="268754">
                  <a:extLst>
                    <a:ext uri="{9D8B030D-6E8A-4147-A177-3AD203B41FA5}">
                      <a16:colId xmlns:a16="http://schemas.microsoft.com/office/drawing/2014/main" val="20024"/>
                    </a:ext>
                  </a:extLst>
                </a:gridCol>
                <a:gridCol w="268754">
                  <a:extLst>
                    <a:ext uri="{9D8B030D-6E8A-4147-A177-3AD203B41FA5}">
                      <a16:colId xmlns:a16="http://schemas.microsoft.com/office/drawing/2014/main" val="20025"/>
                    </a:ext>
                  </a:extLst>
                </a:gridCol>
                <a:gridCol w="268754">
                  <a:extLst>
                    <a:ext uri="{9D8B030D-6E8A-4147-A177-3AD203B41FA5}">
                      <a16:colId xmlns:a16="http://schemas.microsoft.com/office/drawing/2014/main" val="20026"/>
                    </a:ext>
                  </a:extLst>
                </a:gridCol>
                <a:gridCol w="268754">
                  <a:extLst>
                    <a:ext uri="{9D8B030D-6E8A-4147-A177-3AD203B41FA5}">
                      <a16:colId xmlns:a16="http://schemas.microsoft.com/office/drawing/2014/main" val="20027"/>
                    </a:ext>
                  </a:extLst>
                </a:gridCol>
                <a:gridCol w="268754">
                  <a:extLst>
                    <a:ext uri="{9D8B030D-6E8A-4147-A177-3AD203B41FA5}">
                      <a16:colId xmlns:a16="http://schemas.microsoft.com/office/drawing/2014/main" val="20028"/>
                    </a:ext>
                  </a:extLst>
                </a:gridCol>
                <a:gridCol w="268754">
                  <a:extLst>
                    <a:ext uri="{9D8B030D-6E8A-4147-A177-3AD203B41FA5}">
                      <a16:colId xmlns:a16="http://schemas.microsoft.com/office/drawing/2014/main" val="20029"/>
                    </a:ext>
                  </a:extLst>
                </a:gridCol>
                <a:gridCol w="268754">
                  <a:extLst>
                    <a:ext uri="{9D8B030D-6E8A-4147-A177-3AD203B41FA5}">
                      <a16:colId xmlns:a16="http://schemas.microsoft.com/office/drawing/2014/main" val="20030"/>
                    </a:ext>
                  </a:extLst>
                </a:gridCol>
                <a:gridCol w="268754">
                  <a:extLst>
                    <a:ext uri="{9D8B030D-6E8A-4147-A177-3AD203B41FA5}">
                      <a16:colId xmlns:a16="http://schemas.microsoft.com/office/drawing/2014/main" val="20031"/>
                    </a:ext>
                  </a:extLst>
                </a:gridCol>
              </a:tblGrid>
              <a:tr h="433602">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endParaRPr lang="en-US" sz="14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12700" cmpd="sng">
                      <a:noFill/>
                    </a:lnL>
                    <a:lnR w="952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gridSpan="30">
                  <a:txBody>
                    <a:bodyPr/>
                    <a:lstStyle/>
                    <a:p>
                      <a:pPr algn="ctr"/>
                      <a:r>
                        <a:rPr lang="en-US" sz="1800" b="0" dirty="0">
                          <a:solidFill>
                            <a:schemeClr val="tx2"/>
                          </a:solidFill>
                          <a:latin typeface="Open Sans" panose="020B0606030504020204" pitchFamily="34" charset="0"/>
                          <a:ea typeface="Open Sans" panose="020B0606030504020204" pitchFamily="34" charset="0"/>
                          <a:cs typeface="Open Sans" panose="020B0606030504020204" pitchFamily="34" charset="0"/>
                        </a:rPr>
                        <a:t>January 2022</a:t>
                      </a:r>
                    </a:p>
                  </a:txBody>
                  <a:tcPr marL="45720" marR="45720" marT="22860" marB="2286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3"/>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4"/>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5"/>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6"/>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solidFill>
                      <a:schemeClr val="accent6"/>
                    </a:solidFill>
                  </a:tcPr>
                </a:tc>
                <a:extLst>
                  <a:ext uri="{0D108BD9-81ED-4DB2-BD59-A6C34878D82A}">
                    <a16:rowId xmlns:a16="http://schemas.microsoft.com/office/drawing/2014/main" val="10000"/>
                  </a:ext>
                </a:extLst>
              </a:tr>
              <a:tr h="389118">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R w="9525" cap="flat" cmpd="sng" algn="ctr">
                      <a:solidFill>
                        <a:schemeClr val="tx1">
                          <a:lumMod val="60000"/>
                          <a:lumOff val="40000"/>
                        </a:schemeClr>
                      </a:solidFill>
                      <a:prstDash val="solid"/>
                      <a:round/>
                      <a:headEnd type="none" w="med" len="med"/>
                      <a:tailEnd type="none" w="med" len="med"/>
                    </a:ln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gridSpan="7">
                  <a:txBody>
                    <a:bodyPr/>
                    <a:lstStyle/>
                    <a:p>
                      <a:pPr algn="ctr"/>
                      <a:r>
                        <a:rPr lang="en-US" sz="160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1</a:t>
                      </a:r>
                      <a:r>
                        <a:rPr lang="en-US" sz="1600" baseline="3000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st</a:t>
                      </a:r>
                      <a:r>
                        <a:rPr lang="en-US" sz="160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7">
                  <a:txBody>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nd</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7">
                  <a:txBody>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3</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rd</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7">
                  <a:txBody>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th</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Week</a:t>
                      </a: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tc>
                <a:tc gridSpan="2">
                  <a:txBody>
                    <a:bodyPr/>
                    <a:lstStyle/>
                    <a:p>
                      <a:endParaRPr lang="en-US" sz="1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lnT w="38100" cmpd="sng">
                      <a:noFill/>
                    </a:lnT>
                    <a:lnB w="9525" cap="flat" cmpd="sng" algn="ctr">
                      <a:solidFill>
                        <a:schemeClr val="tx1">
                          <a:lumMod val="40000"/>
                          <a:lumOff val="60000"/>
                        </a:schemeClr>
                      </a:solidFill>
                      <a:prstDash val="solid"/>
                      <a:round/>
                      <a:headEnd type="none" w="med" len="med"/>
                      <a:tailEnd type="none" w="med" len="med"/>
                    </a:lnB>
                    <a:solidFill>
                      <a:schemeClr val="bg2"/>
                    </a:solidFill>
                  </a:tcPr>
                </a:tc>
                <a:tc hMerge="1">
                  <a:txBody>
                    <a:bodyPr/>
                    <a:lstStyle/>
                    <a:p>
                      <a:endParaRPr lang="en-US" sz="2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nchor="ctr">
                    <a:lnT w="38100" cmpd="sng">
                      <a:noFill/>
                    </a:lnT>
                    <a:lnB w="12700" cap="flat" cmpd="sng" algn="ctr">
                      <a:solidFill>
                        <a:schemeClr val="tx1">
                          <a:lumMod val="60000"/>
                          <a:lumOff val="40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r h="330237">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No.</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Tasks</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4</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7</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9</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11</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12</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13</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14</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17</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19</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21</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22</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23</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24</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27</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29</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30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9525" cap="flat" cmpd="sng" algn="ctr">
                      <a:solidFill>
                        <a:schemeClr val="tx1">
                          <a:lumMod val="40000"/>
                          <a:lumOff val="60000"/>
                        </a:schemeClr>
                      </a:solid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01</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Emphasize</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9525" cap="flat" cmpd="sng" algn="ctr">
                      <a:solidFill>
                        <a:schemeClr val="tx1">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02</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Define basic points</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03</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Brainstorm</a:t>
                      </a:r>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 &amp; solutions</a:t>
                      </a:r>
                      <a:endPar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04</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Prototype </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05</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Test</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06</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Launch</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89118">
                <a:tc>
                  <a:txBody>
                    <a:bodyPr/>
                    <a:lstStyle/>
                    <a:p>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07</a:t>
                      </a:r>
                    </a:p>
                  </a:txBody>
                  <a:tcPr marL="45720" marR="45720" marT="22860" marB="22860" anchor="ctr">
                    <a:lnL w="12700" cmpd="sng">
                      <a:noFill/>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cap="all" dirty="0">
                          <a:solidFill>
                            <a:schemeClr val="tx2"/>
                          </a:solidFill>
                          <a:latin typeface="Open Sans" panose="020B0606030504020204" pitchFamily="34" charset="0"/>
                          <a:ea typeface="Open Sans" panose="020B0606030504020204" pitchFamily="34" charset="0"/>
                          <a:cs typeface="Open Sans" panose="020B0606030504020204" pitchFamily="34" charset="0"/>
                        </a:rPr>
                        <a:t>Check the final</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6" name="Rectangle 5"/>
          <p:cNvSpPr/>
          <p:nvPr/>
        </p:nvSpPr>
        <p:spPr>
          <a:xfrm>
            <a:off x="3294536" y="2913742"/>
            <a:ext cx="1872114"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94536" y="2913742"/>
            <a:ext cx="1201264"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96753" y="3344488"/>
            <a:ext cx="1882831"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096753" y="3344488"/>
            <a:ext cx="1069898"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04272" y="3718198"/>
            <a:ext cx="2690328"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04272" y="3718198"/>
            <a:ext cx="2156928"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68766" y="4107107"/>
            <a:ext cx="2959234"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68767" y="4107107"/>
            <a:ext cx="1201264"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61200" y="4485741"/>
            <a:ext cx="1333500"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58760" y="4880231"/>
            <a:ext cx="2143760"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002520" y="5274418"/>
            <a:ext cx="1351280" cy="12499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858760" y="4880231"/>
            <a:ext cx="535940" cy="124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3791829" y="5917049"/>
            <a:ext cx="4608344" cy="203133"/>
            <a:chOff x="7491433" y="11611414"/>
            <a:chExt cx="9216687" cy="406265"/>
          </a:xfrm>
        </p:grpSpPr>
        <p:sp>
          <p:nvSpPr>
            <p:cNvPr id="26" name="Rectangle 25"/>
            <p:cNvSpPr/>
            <p:nvPr/>
          </p:nvSpPr>
          <p:spPr>
            <a:xfrm rot="2700000">
              <a:off x="13848625" y="11701145"/>
              <a:ext cx="226802" cy="226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644315" y="11701145"/>
              <a:ext cx="226802" cy="226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491433" y="11701145"/>
              <a:ext cx="226802" cy="22680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834289" y="11611414"/>
              <a:ext cx="2462872" cy="406265"/>
            </a:xfrm>
            <a:prstGeom prst="rect">
              <a:avLst/>
            </a:prstGeom>
            <a:noFill/>
          </p:spPr>
          <p:txBody>
            <a:bodyPr wrap="square" lIns="0" tIns="0" rIns="0" bIns="0" rtlCol="0">
              <a:spAutoFit/>
            </a:bodyPr>
            <a:lstStyle/>
            <a:p>
              <a:pPr>
                <a:lnSpc>
                  <a:spcPct val="12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Task Duration</a:t>
              </a:r>
              <a:endParaRPr lang="en-US" sz="1100" spc="25"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p:cNvSpPr txBox="1"/>
            <p:nvPr/>
          </p:nvSpPr>
          <p:spPr>
            <a:xfrm>
              <a:off x="11001269" y="11611414"/>
              <a:ext cx="2462872" cy="406265"/>
            </a:xfrm>
            <a:prstGeom prst="rect">
              <a:avLst/>
            </a:prstGeom>
            <a:noFill/>
          </p:spPr>
          <p:txBody>
            <a:bodyPr wrap="square" lIns="0" tIns="0" rIns="0" bIns="0" rtlCol="0">
              <a:spAutoFit/>
            </a:bodyPr>
            <a:lstStyle/>
            <a:p>
              <a:pPr>
                <a:lnSpc>
                  <a:spcPct val="12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Task Completed</a:t>
              </a:r>
              <a:endParaRPr lang="en-US" sz="1100" spc="25"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TextBox 30"/>
            <p:cNvSpPr txBox="1"/>
            <p:nvPr/>
          </p:nvSpPr>
          <p:spPr>
            <a:xfrm>
              <a:off x="14245248" y="11611414"/>
              <a:ext cx="2462872" cy="406265"/>
            </a:xfrm>
            <a:prstGeom prst="rect">
              <a:avLst/>
            </a:prstGeom>
            <a:noFill/>
          </p:spPr>
          <p:txBody>
            <a:bodyPr wrap="square" lIns="0" tIns="0" rIns="0" bIns="0" rtlCol="0">
              <a:spAutoFit/>
            </a:bodyPr>
            <a:lstStyle/>
            <a:p>
              <a:pPr>
                <a:lnSpc>
                  <a:spcPct val="120000"/>
                </a:lnSpc>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Milestone</a:t>
              </a:r>
              <a:endParaRPr lang="en-US" sz="1100" spc="25"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34" name="Text Placeholder 33">
            <a:extLst>
              <a:ext uri="{FF2B5EF4-FFF2-40B4-BE49-F238E27FC236}">
                <a16:creationId xmlns:a16="http://schemas.microsoft.com/office/drawing/2014/main" id="{C315A694-59AB-4EFD-9CF0-BE043BA06B02}"/>
              </a:ext>
            </a:extLst>
          </p:cNvPr>
          <p:cNvSpPr>
            <a:spLocks noGrp="1"/>
          </p:cNvSpPr>
          <p:nvPr>
            <p:ph type="body" sz="quarter" idx="10"/>
          </p:nvPr>
        </p:nvSpPr>
        <p:spPr/>
        <p:txBody>
          <a:bodyPr/>
          <a:lstStyle/>
          <a:p>
            <a:r>
              <a:rPr lang="en-US" dirty="0" err="1"/>
              <a:t>FinanciaL</a:t>
            </a:r>
            <a:endParaRPr lang="en-US" dirty="0"/>
          </a:p>
          <a:p>
            <a:endParaRPr lang="en-US" dirty="0"/>
          </a:p>
        </p:txBody>
      </p:sp>
      <p:sp>
        <p:nvSpPr>
          <p:cNvPr id="33" name="Oval 32">
            <a:extLst>
              <a:ext uri="{FF2B5EF4-FFF2-40B4-BE49-F238E27FC236}">
                <a16:creationId xmlns:a16="http://schemas.microsoft.com/office/drawing/2014/main" id="{60E048F7-51DE-49AA-919B-435461E9B994}"/>
              </a:ext>
            </a:extLst>
          </p:cNvPr>
          <p:cNvSpPr/>
          <p:nvPr/>
        </p:nvSpPr>
        <p:spPr>
          <a:xfrm>
            <a:off x="5442553" y="3309466"/>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94AE399-36EF-4BEA-A864-50D7B649F774}"/>
              </a:ext>
            </a:extLst>
          </p:cNvPr>
          <p:cNvSpPr/>
          <p:nvPr/>
        </p:nvSpPr>
        <p:spPr>
          <a:xfrm>
            <a:off x="5038168" y="2872186"/>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5F82F3E-E942-434D-8105-62E479A9107F}"/>
              </a:ext>
            </a:extLst>
          </p:cNvPr>
          <p:cNvSpPr/>
          <p:nvPr/>
        </p:nvSpPr>
        <p:spPr>
          <a:xfrm>
            <a:off x="6960350" y="3662569"/>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57F616-EEA6-4F88-899C-BE6012E1093B}"/>
              </a:ext>
            </a:extLst>
          </p:cNvPr>
          <p:cNvSpPr/>
          <p:nvPr/>
        </p:nvSpPr>
        <p:spPr>
          <a:xfrm>
            <a:off x="7826195" y="4071916"/>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763DF1A-86ED-4E92-AE9A-16DBAD244466}"/>
              </a:ext>
            </a:extLst>
          </p:cNvPr>
          <p:cNvSpPr/>
          <p:nvPr/>
        </p:nvSpPr>
        <p:spPr>
          <a:xfrm>
            <a:off x="8034582" y="4440024"/>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926EE1-472C-4304-BEA4-1DE36194A656}"/>
              </a:ext>
            </a:extLst>
          </p:cNvPr>
          <p:cNvSpPr/>
          <p:nvPr/>
        </p:nvSpPr>
        <p:spPr>
          <a:xfrm>
            <a:off x="9841691" y="4847591"/>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6572B75-460B-4B9B-A387-8C92ACBC6F5F}"/>
              </a:ext>
            </a:extLst>
          </p:cNvPr>
          <p:cNvSpPr/>
          <p:nvPr/>
        </p:nvSpPr>
        <p:spPr>
          <a:xfrm>
            <a:off x="11247963" y="5232721"/>
            <a:ext cx="208387" cy="2083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070D859-16E4-4736-AA4E-339F93F1B401}"/>
              </a:ext>
            </a:extLst>
          </p:cNvPr>
          <p:cNvSpPr/>
          <p:nvPr/>
        </p:nvSpPr>
        <p:spPr>
          <a:xfrm>
            <a:off x="3335249" y="2101985"/>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3">
            <a:extLst>
              <a:ext uri="{FF2B5EF4-FFF2-40B4-BE49-F238E27FC236}">
                <a16:creationId xmlns:a16="http://schemas.microsoft.com/office/drawing/2014/main" id="{F4AD7DE2-14DC-40CF-A979-19E4BD95EC06}"/>
              </a:ext>
            </a:extLst>
          </p:cNvPr>
          <p:cNvSpPr/>
          <p:nvPr/>
        </p:nvSpPr>
        <p:spPr>
          <a:xfrm>
            <a:off x="5194693" y="2109797"/>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3">
            <a:extLst>
              <a:ext uri="{FF2B5EF4-FFF2-40B4-BE49-F238E27FC236}">
                <a16:creationId xmlns:a16="http://schemas.microsoft.com/office/drawing/2014/main" id="{3026AA5F-49D1-4B62-AFB4-8C30637CCCD5}"/>
              </a:ext>
            </a:extLst>
          </p:cNvPr>
          <p:cNvSpPr/>
          <p:nvPr/>
        </p:nvSpPr>
        <p:spPr>
          <a:xfrm>
            <a:off x="7082842" y="2087094"/>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3">
            <a:extLst>
              <a:ext uri="{FF2B5EF4-FFF2-40B4-BE49-F238E27FC236}">
                <a16:creationId xmlns:a16="http://schemas.microsoft.com/office/drawing/2014/main" id="{BB218C85-F4BF-46BA-9CCF-957AF741669A}"/>
              </a:ext>
            </a:extLst>
          </p:cNvPr>
          <p:cNvSpPr/>
          <p:nvPr/>
        </p:nvSpPr>
        <p:spPr>
          <a:xfrm>
            <a:off x="8942286" y="2094906"/>
            <a:ext cx="1831402" cy="361469"/>
          </a:xfrm>
          <a:custGeom>
            <a:avLst/>
            <a:gdLst>
              <a:gd name="connsiteX0" fmla="*/ 0 w 1872114"/>
              <a:gd name="connsiteY0" fmla="*/ 184980 h 369959"/>
              <a:gd name="connsiteX1" fmla="*/ 184980 w 1872114"/>
              <a:gd name="connsiteY1" fmla="*/ 0 h 369959"/>
              <a:gd name="connsiteX2" fmla="*/ 1687135 w 1872114"/>
              <a:gd name="connsiteY2" fmla="*/ 0 h 369959"/>
              <a:gd name="connsiteX3" fmla="*/ 1872115 w 1872114"/>
              <a:gd name="connsiteY3" fmla="*/ 184980 h 369959"/>
              <a:gd name="connsiteX4" fmla="*/ 1872114 w 1872114"/>
              <a:gd name="connsiteY4" fmla="*/ 184980 h 369959"/>
              <a:gd name="connsiteX5" fmla="*/ 1687134 w 1872114"/>
              <a:gd name="connsiteY5" fmla="*/ 369960 h 369959"/>
              <a:gd name="connsiteX6" fmla="*/ 184980 w 1872114"/>
              <a:gd name="connsiteY6" fmla="*/ 369959 h 369959"/>
              <a:gd name="connsiteX7" fmla="*/ 0 w 1872114"/>
              <a:gd name="connsiteY7" fmla="*/ 184979 h 369959"/>
              <a:gd name="connsiteX8" fmla="*/ 0 w 1872114"/>
              <a:gd name="connsiteY8" fmla="*/ 184980 h 369959"/>
              <a:gd name="connsiteX0" fmla="*/ 33590 w 1905705"/>
              <a:gd name="connsiteY0" fmla="*/ 184980 h 369960"/>
              <a:gd name="connsiteX1" fmla="*/ 218570 w 1905705"/>
              <a:gd name="connsiteY1" fmla="*/ 0 h 369960"/>
              <a:gd name="connsiteX2" fmla="*/ 1720725 w 1905705"/>
              <a:gd name="connsiteY2" fmla="*/ 0 h 369960"/>
              <a:gd name="connsiteX3" fmla="*/ 1905705 w 1905705"/>
              <a:gd name="connsiteY3" fmla="*/ 184980 h 369960"/>
              <a:gd name="connsiteX4" fmla="*/ 1905704 w 1905705"/>
              <a:gd name="connsiteY4" fmla="*/ 184980 h 369960"/>
              <a:gd name="connsiteX5" fmla="*/ 1720724 w 1905705"/>
              <a:gd name="connsiteY5" fmla="*/ 369960 h 369960"/>
              <a:gd name="connsiteX6" fmla="*/ 50128 w 1905705"/>
              <a:gd name="connsiteY6" fmla="*/ 369959 h 369960"/>
              <a:gd name="connsiteX7" fmla="*/ 33590 w 1905705"/>
              <a:gd name="connsiteY7" fmla="*/ 184979 h 369960"/>
              <a:gd name="connsiteX8" fmla="*/ 33590 w 1905705"/>
              <a:gd name="connsiteY8" fmla="*/ 184980 h 369960"/>
              <a:gd name="connsiteX0" fmla="*/ 0 w 1872115"/>
              <a:gd name="connsiteY0" fmla="*/ 184980 h 370993"/>
              <a:gd name="connsiteX1" fmla="*/ 184980 w 1872115"/>
              <a:gd name="connsiteY1" fmla="*/ 0 h 370993"/>
              <a:gd name="connsiteX2" fmla="*/ 1687135 w 1872115"/>
              <a:gd name="connsiteY2" fmla="*/ 0 h 370993"/>
              <a:gd name="connsiteX3" fmla="*/ 1872115 w 1872115"/>
              <a:gd name="connsiteY3" fmla="*/ 184980 h 370993"/>
              <a:gd name="connsiteX4" fmla="*/ 1872114 w 1872115"/>
              <a:gd name="connsiteY4" fmla="*/ 184980 h 370993"/>
              <a:gd name="connsiteX5" fmla="*/ 1687134 w 1872115"/>
              <a:gd name="connsiteY5" fmla="*/ 369960 h 370993"/>
              <a:gd name="connsiteX6" fmla="*/ 16538 w 1872115"/>
              <a:gd name="connsiteY6" fmla="*/ 369959 h 370993"/>
              <a:gd name="connsiteX7" fmla="*/ 0 w 1872115"/>
              <a:gd name="connsiteY7" fmla="*/ 184979 h 370993"/>
              <a:gd name="connsiteX8" fmla="*/ 0 w 1872115"/>
              <a:gd name="connsiteY8" fmla="*/ 184980 h 370993"/>
              <a:gd name="connsiteX0" fmla="*/ 2305 w 1874420"/>
              <a:gd name="connsiteY0" fmla="*/ 184980 h 369960"/>
              <a:gd name="connsiteX1" fmla="*/ 187285 w 1874420"/>
              <a:gd name="connsiteY1" fmla="*/ 0 h 369960"/>
              <a:gd name="connsiteX2" fmla="*/ 1689440 w 1874420"/>
              <a:gd name="connsiteY2" fmla="*/ 0 h 369960"/>
              <a:gd name="connsiteX3" fmla="*/ 1874420 w 1874420"/>
              <a:gd name="connsiteY3" fmla="*/ 184980 h 369960"/>
              <a:gd name="connsiteX4" fmla="*/ 1874419 w 1874420"/>
              <a:gd name="connsiteY4" fmla="*/ 184980 h 369960"/>
              <a:gd name="connsiteX5" fmla="*/ 1689439 w 1874420"/>
              <a:gd name="connsiteY5" fmla="*/ 369960 h 369960"/>
              <a:gd name="connsiteX6" fmla="*/ 0 w 1874420"/>
              <a:gd name="connsiteY6" fmla="*/ 368075 h 369960"/>
              <a:gd name="connsiteX7" fmla="*/ 2305 w 1874420"/>
              <a:gd name="connsiteY7" fmla="*/ 184979 h 369960"/>
              <a:gd name="connsiteX8" fmla="*/ 2305 w 1874420"/>
              <a:gd name="connsiteY8" fmla="*/ 184980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420" h="369960">
                <a:moveTo>
                  <a:pt x="2305" y="184980"/>
                </a:moveTo>
                <a:cubicBezTo>
                  <a:pt x="2305" y="82818"/>
                  <a:pt x="85123" y="0"/>
                  <a:pt x="187285" y="0"/>
                </a:cubicBezTo>
                <a:lnTo>
                  <a:pt x="1689440" y="0"/>
                </a:lnTo>
                <a:cubicBezTo>
                  <a:pt x="1791602" y="0"/>
                  <a:pt x="1874420" y="82818"/>
                  <a:pt x="1874420" y="184980"/>
                </a:cubicBezTo>
                <a:lnTo>
                  <a:pt x="1874419" y="184980"/>
                </a:lnTo>
                <a:cubicBezTo>
                  <a:pt x="1874419" y="287142"/>
                  <a:pt x="1791601" y="369960"/>
                  <a:pt x="1689439" y="369960"/>
                </a:cubicBezTo>
                <a:lnTo>
                  <a:pt x="0" y="368075"/>
                </a:lnTo>
                <a:cubicBezTo>
                  <a:pt x="6122" y="380106"/>
                  <a:pt x="2305" y="287141"/>
                  <a:pt x="2305" y="184979"/>
                </a:cubicBezTo>
                <a:lnTo>
                  <a:pt x="2305" y="18498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CC6E465-9052-4F9C-A3F3-E6622357425A}"/>
              </a:ext>
            </a:extLst>
          </p:cNvPr>
          <p:cNvSpPr txBox="1"/>
          <p:nvPr/>
        </p:nvSpPr>
        <p:spPr>
          <a:xfrm>
            <a:off x="3629015" y="2158364"/>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1</a:t>
            </a:r>
          </a:p>
        </p:txBody>
      </p:sp>
      <p:sp>
        <p:nvSpPr>
          <p:cNvPr id="46" name="TextBox 45">
            <a:extLst>
              <a:ext uri="{FF2B5EF4-FFF2-40B4-BE49-F238E27FC236}">
                <a16:creationId xmlns:a16="http://schemas.microsoft.com/office/drawing/2014/main" id="{0652DF9E-8F64-4B43-B496-528C8753A28A}"/>
              </a:ext>
            </a:extLst>
          </p:cNvPr>
          <p:cNvSpPr txBox="1"/>
          <p:nvPr/>
        </p:nvSpPr>
        <p:spPr>
          <a:xfrm>
            <a:off x="5483360" y="2165443"/>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2</a:t>
            </a:r>
          </a:p>
        </p:txBody>
      </p:sp>
      <p:sp>
        <p:nvSpPr>
          <p:cNvPr id="47" name="TextBox 46">
            <a:extLst>
              <a:ext uri="{FF2B5EF4-FFF2-40B4-BE49-F238E27FC236}">
                <a16:creationId xmlns:a16="http://schemas.microsoft.com/office/drawing/2014/main" id="{CD3D62F2-8C03-40DA-B463-C599580304F6}"/>
              </a:ext>
            </a:extLst>
          </p:cNvPr>
          <p:cNvSpPr txBox="1"/>
          <p:nvPr/>
        </p:nvSpPr>
        <p:spPr>
          <a:xfrm>
            <a:off x="7388694" y="2148498"/>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3</a:t>
            </a:r>
          </a:p>
        </p:txBody>
      </p:sp>
      <p:sp>
        <p:nvSpPr>
          <p:cNvPr id="48" name="TextBox 47">
            <a:extLst>
              <a:ext uri="{FF2B5EF4-FFF2-40B4-BE49-F238E27FC236}">
                <a16:creationId xmlns:a16="http://schemas.microsoft.com/office/drawing/2014/main" id="{0CB9DC42-533C-4FFC-9725-294A1A647BC7}"/>
              </a:ext>
            </a:extLst>
          </p:cNvPr>
          <p:cNvSpPr txBox="1"/>
          <p:nvPr/>
        </p:nvSpPr>
        <p:spPr>
          <a:xfrm>
            <a:off x="9242269" y="2155642"/>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Week 4</a:t>
            </a:r>
          </a:p>
        </p:txBody>
      </p:sp>
    </p:spTree>
    <p:extLst>
      <p:ext uri="{BB962C8B-B14F-4D97-AF65-F5344CB8AC3E}">
        <p14:creationId xmlns:p14="http://schemas.microsoft.com/office/powerpoint/2010/main" val="3477923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112131E-B030-416A-9BF9-471D9132B6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36175" y="1345343"/>
            <a:ext cx="6198270" cy="4424311"/>
          </a:xfrm>
          <a:prstGeom prst="rect">
            <a:avLst/>
          </a:prstGeom>
        </p:spPr>
      </p:pic>
      <p:sp>
        <p:nvSpPr>
          <p:cNvPr id="13" name="Rectangle 12"/>
          <p:cNvSpPr/>
          <p:nvPr/>
        </p:nvSpPr>
        <p:spPr>
          <a:xfrm>
            <a:off x="4938713" y="2529779"/>
            <a:ext cx="5002241" cy="2728311"/>
          </a:xfrm>
          <a:prstGeom prst="rect">
            <a:avLst/>
          </a:prstGeom>
        </p:spPr>
        <p:txBody>
          <a:bodyPr wrap="square">
            <a:spAutoFit/>
          </a:bodyPr>
          <a:lstStyle/>
          <a:p>
            <a:pPr eaLnBrk="1" fontAlgn="auto" hangingPunct="1">
              <a:lnSpc>
                <a:spcPct val="150000"/>
              </a:lnSpc>
              <a:spcBef>
                <a:spcPts val="0"/>
              </a:spcBef>
              <a:spcAft>
                <a:spcPts val="0"/>
              </a:spcAft>
              <a:defRPr/>
            </a:pPr>
            <a:r>
              <a:rPr lang="en-US" sz="1050" dirty="0">
                <a:solidFill>
                  <a:schemeClr val="bg2">
                    <a:lumMod val="25000"/>
                  </a:schemeClr>
                </a:solidFill>
                <a:latin typeface="Open Sans" panose="020B0606030504020204"/>
              </a:rPr>
              <a:t>Lorem Ipsum is simply dummy text of the printing and typesetting industry. Lorem Ipsum has been the industry's standard dummy text ever since the 1500s, when an unknown printer took a galley of type and scrambled it to make a type specimen book. </a:t>
            </a:r>
          </a:p>
          <a:p>
            <a:pPr eaLnBrk="1" fontAlgn="auto" hangingPunct="1">
              <a:lnSpc>
                <a:spcPct val="150000"/>
              </a:lnSpc>
              <a:spcBef>
                <a:spcPts val="0"/>
              </a:spcBef>
              <a:spcAft>
                <a:spcPts val="0"/>
              </a:spcAft>
              <a:defRPr/>
            </a:pPr>
            <a:endParaRPr lang="en-US" sz="1050" dirty="0">
              <a:solidFill>
                <a:schemeClr val="bg2">
                  <a:lumMod val="25000"/>
                </a:schemeClr>
              </a:solidFill>
              <a:latin typeface="Open Sans" panose="020B0606030504020204"/>
            </a:endParaRPr>
          </a:p>
          <a:p>
            <a:pPr eaLnBrk="1" fontAlgn="auto" hangingPunct="1">
              <a:lnSpc>
                <a:spcPct val="150000"/>
              </a:lnSpc>
              <a:spcBef>
                <a:spcPts val="0"/>
              </a:spcBef>
              <a:spcAft>
                <a:spcPts val="0"/>
              </a:spcAft>
              <a:defRPr/>
            </a:pPr>
            <a:r>
              <a:rPr lang="en-US" sz="1050" dirty="0">
                <a:solidFill>
                  <a:schemeClr val="bg2">
                    <a:lumMod val="25000"/>
                  </a:schemeClr>
                </a:solidFill>
                <a:latin typeface="Open Sans" panose="020B0606030504020204"/>
              </a:rPr>
              <a:t>It has survived not only five centuries, but also the leap into electronic typesetting, remaining essentially unchanged. It was </a:t>
            </a:r>
            <a:r>
              <a:rPr lang="en-US" sz="1050" dirty="0" err="1">
                <a:solidFill>
                  <a:schemeClr val="bg2">
                    <a:lumMod val="25000"/>
                  </a:schemeClr>
                </a:solidFill>
                <a:latin typeface="Open Sans" panose="020B0606030504020204"/>
              </a:rPr>
              <a:t>popularised</a:t>
            </a:r>
            <a:r>
              <a:rPr lang="en-US" sz="1050" dirty="0">
                <a:solidFill>
                  <a:schemeClr val="bg2">
                    <a:lumMod val="25000"/>
                  </a:schemeClr>
                </a:solidFill>
                <a:latin typeface="Open Sans" panose="020B0606030504020204"/>
              </a:rPr>
              <a:t> in the 1960s with the release of </a:t>
            </a:r>
            <a:r>
              <a:rPr lang="en-US" sz="1050" dirty="0" err="1">
                <a:solidFill>
                  <a:schemeClr val="bg2">
                    <a:lumMod val="25000"/>
                  </a:schemeClr>
                </a:solidFill>
                <a:latin typeface="Open Sans" panose="020B0606030504020204"/>
              </a:rPr>
              <a:t>Letraset</a:t>
            </a:r>
            <a:r>
              <a:rPr lang="en-US" sz="1050" dirty="0">
                <a:solidFill>
                  <a:schemeClr val="bg2">
                    <a:lumMod val="25000"/>
                  </a:schemeClr>
                </a:solidFill>
                <a:latin typeface="Open Sans" panose="020B0606030504020204"/>
              </a:rPr>
              <a:t> sheets containing Lorem Ipsum passages, and more recently with desktop publishing software like Aldus PageMaker including versions of Lorem Ipsum. It is a long established fact that a reader will be distracted by the readable content of a page.</a:t>
            </a:r>
          </a:p>
        </p:txBody>
      </p:sp>
      <p:sp>
        <p:nvSpPr>
          <p:cNvPr id="19" name="TextBox 18"/>
          <p:cNvSpPr txBox="1"/>
          <p:nvPr/>
        </p:nvSpPr>
        <p:spPr>
          <a:xfrm>
            <a:off x="5736887" y="1798844"/>
            <a:ext cx="3596846" cy="646331"/>
          </a:xfrm>
          <a:prstGeom prst="rect">
            <a:avLst/>
          </a:prstGeom>
          <a:noFill/>
        </p:spPr>
        <p:txBody>
          <a:bodyPr wrap="square">
            <a:spAutoFit/>
          </a:bodyPr>
          <a:lstStyle/>
          <a:p>
            <a:pPr algn="ctr" eaLnBrk="1" fontAlgn="auto" hangingPunct="1">
              <a:spcBef>
                <a:spcPts val="0"/>
              </a:spcBef>
              <a:spcAft>
                <a:spcPts val="0"/>
              </a:spcAft>
              <a:defRPr/>
            </a:pPr>
            <a:r>
              <a:rPr lang="en-US" dirty="0">
                <a:solidFill>
                  <a:schemeClr val="bg2">
                    <a:lumMod val="25000"/>
                  </a:schemeClr>
                </a:solidFill>
                <a:latin typeface="Open Sans" panose="020B0606030504020204"/>
              </a:rPr>
              <a:t>We offer the solution from professional research &amp; statistics.</a:t>
            </a:r>
          </a:p>
        </p:txBody>
      </p:sp>
      <p:pic>
        <p:nvPicPr>
          <p:cNvPr id="8197" name="Picture 19" descr="Signatur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6625" y="5554663"/>
            <a:ext cx="17843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sp>
        <p:nvSpPr>
          <p:cNvPr id="9"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Welcome Message</a:t>
            </a:r>
          </a:p>
        </p:txBody>
      </p:sp>
      <p:pic>
        <p:nvPicPr>
          <p:cNvPr id="8198" name="Picture Placeholder 8197">
            <a:extLst>
              <a:ext uri="{FF2B5EF4-FFF2-40B4-BE49-F238E27FC236}">
                <a16:creationId xmlns:a16="http://schemas.microsoft.com/office/drawing/2014/main" id="{9321F2E1-A855-499F-A557-11D72AFCBB29}"/>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4342" r="24342"/>
          <a:stretch>
            <a:fillRect/>
          </a:stretch>
        </p:blipFill>
        <p:spPr>
          <a:xfrm>
            <a:off x="1326161" y="1664494"/>
            <a:ext cx="2858745" cy="3644900"/>
          </a:xfr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2665380408"/>
              </p:ext>
            </p:extLst>
          </p:nvPr>
        </p:nvGraphicFramePr>
        <p:xfrm>
          <a:off x="1311275" y="2016125"/>
          <a:ext cx="5549900" cy="3979863"/>
        </p:xfrm>
        <a:graphic>
          <a:graphicData uri="http://schemas.openxmlformats.org/drawingml/2006/chart">
            <c:chart xmlns:c="http://schemas.openxmlformats.org/drawingml/2006/chart" xmlns:r="http://schemas.openxmlformats.org/officeDocument/2006/relationships" r:id="rId2"/>
          </a:graphicData>
        </a:graphic>
      </p:graphicFrame>
      <p:grpSp>
        <p:nvGrpSpPr>
          <p:cNvPr id="46083" name="Group 28"/>
          <p:cNvGrpSpPr>
            <a:grpSpLocks/>
          </p:cNvGrpSpPr>
          <p:nvPr/>
        </p:nvGrpSpPr>
        <p:grpSpPr bwMode="auto">
          <a:xfrm>
            <a:off x="7607300" y="5159375"/>
            <a:ext cx="3759200" cy="735013"/>
            <a:chOff x="7607878" y="5158654"/>
            <a:chExt cx="3758622" cy="735637"/>
          </a:xfrm>
        </p:grpSpPr>
        <p:sp>
          <p:nvSpPr>
            <p:cNvPr id="18" name="Text Box 10"/>
            <p:cNvSpPr txBox="1">
              <a:spLocks noChangeArrowheads="1"/>
            </p:cNvSpPr>
            <p:nvPr/>
          </p:nvSpPr>
          <p:spPr bwMode="auto">
            <a:xfrm>
              <a:off x="8523725" y="5249219"/>
              <a:ext cx="2842775" cy="546564"/>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Database</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19" name="Oval 18"/>
            <p:cNvSpPr/>
            <p:nvPr/>
          </p:nvSpPr>
          <p:spPr bwMode="auto">
            <a:xfrm>
              <a:off x="7607878" y="5158654"/>
              <a:ext cx="731725" cy="735637"/>
            </a:xfrm>
            <a:prstGeom prst="ellipse">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dirty="0">
                <a:solidFill>
                  <a:schemeClr val="bg1"/>
                </a:solidFill>
              </a:endParaRPr>
            </a:p>
          </p:txBody>
        </p:sp>
      </p:grpSp>
      <p:grpSp>
        <p:nvGrpSpPr>
          <p:cNvPr id="46084" name="Group 10"/>
          <p:cNvGrpSpPr>
            <a:grpSpLocks/>
          </p:cNvGrpSpPr>
          <p:nvPr/>
        </p:nvGrpSpPr>
        <p:grpSpPr bwMode="auto">
          <a:xfrm>
            <a:off x="7607300" y="1685925"/>
            <a:ext cx="3759200" cy="730250"/>
            <a:chOff x="7607878" y="1331189"/>
            <a:chExt cx="3758622" cy="731520"/>
          </a:xfrm>
        </p:grpSpPr>
        <p:sp>
          <p:nvSpPr>
            <p:cNvPr id="6" name="Text Box 10"/>
            <p:cNvSpPr txBox="1">
              <a:spLocks noChangeArrowheads="1"/>
            </p:cNvSpPr>
            <p:nvPr/>
          </p:nvSpPr>
          <p:spPr bwMode="auto">
            <a:xfrm>
              <a:off x="8523725" y="1420244"/>
              <a:ext cx="2842775" cy="531709"/>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Digital</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7" name="Oval 6"/>
            <p:cNvSpPr/>
            <p:nvPr/>
          </p:nvSpPr>
          <p:spPr bwMode="auto">
            <a:xfrm>
              <a:off x="7607878" y="1331189"/>
              <a:ext cx="728551" cy="731520"/>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dirty="0">
                <a:solidFill>
                  <a:schemeClr val="bg1"/>
                </a:solidFill>
              </a:endParaRPr>
            </a:p>
          </p:txBody>
        </p:sp>
      </p:grpSp>
      <p:grpSp>
        <p:nvGrpSpPr>
          <p:cNvPr id="46085" name="Group 11"/>
          <p:cNvGrpSpPr>
            <a:grpSpLocks/>
          </p:cNvGrpSpPr>
          <p:nvPr/>
        </p:nvGrpSpPr>
        <p:grpSpPr bwMode="auto">
          <a:xfrm>
            <a:off x="7607300" y="2841625"/>
            <a:ext cx="3759200" cy="733425"/>
            <a:chOff x="7607878" y="2607540"/>
            <a:chExt cx="3758622" cy="734265"/>
          </a:xfrm>
        </p:grpSpPr>
        <p:sp>
          <p:nvSpPr>
            <p:cNvPr id="14" name="Text Box 10"/>
            <p:cNvSpPr txBox="1">
              <a:spLocks noChangeArrowheads="1"/>
            </p:cNvSpPr>
            <p:nvPr/>
          </p:nvSpPr>
          <p:spPr bwMode="auto">
            <a:xfrm>
              <a:off x="8523725" y="2696542"/>
              <a:ext cx="2842775" cy="546725"/>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Quality</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15" name="Oval 14"/>
            <p:cNvSpPr/>
            <p:nvPr/>
          </p:nvSpPr>
          <p:spPr bwMode="auto">
            <a:xfrm>
              <a:off x="7607878" y="2607540"/>
              <a:ext cx="731725" cy="734265"/>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grpSp>
      <p:grpSp>
        <p:nvGrpSpPr>
          <p:cNvPr id="46086" name="Group 12"/>
          <p:cNvGrpSpPr>
            <a:grpSpLocks/>
          </p:cNvGrpSpPr>
          <p:nvPr/>
        </p:nvGrpSpPr>
        <p:grpSpPr bwMode="auto">
          <a:xfrm>
            <a:off x="7607300" y="4000500"/>
            <a:ext cx="3760788" cy="733425"/>
            <a:chOff x="7607878" y="3883890"/>
            <a:chExt cx="3760210" cy="734265"/>
          </a:xfrm>
        </p:grpSpPr>
        <p:sp>
          <p:nvSpPr>
            <p:cNvPr id="16" name="Text Box 10"/>
            <p:cNvSpPr txBox="1">
              <a:spLocks noChangeArrowheads="1"/>
            </p:cNvSpPr>
            <p:nvPr/>
          </p:nvSpPr>
          <p:spPr bwMode="auto">
            <a:xfrm>
              <a:off x="8525312" y="3972892"/>
              <a:ext cx="2842776" cy="546725"/>
            </a:xfrm>
            <a:prstGeom prst="rect">
              <a:avLst/>
            </a:prstGeom>
            <a:noFill/>
            <a:ln w="9525">
              <a:noFill/>
              <a:miter lim="800000"/>
              <a:headEnd/>
              <a:tailEnd/>
            </a:ln>
          </p:spPr>
          <p:txBody>
            <a:bodyPr lIns="45720" tIns="22860" rIns="45720" bIns="22860">
              <a:spAutoFit/>
            </a:bodyPr>
            <a:lstStyle/>
            <a:p>
              <a:pPr defTabSz="1088232" eaLnBrk="1" fontAlgn="auto" hangingPunct="1">
                <a:lnSpc>
                  <a:spcPts val="1300"/>
                </a:lnSpc>
                <a:spcBef>
                  <a:spcPts val="0"/>
                </a:spcBef>
                <a:spcAft>
                  <a:spcPts val="0"/>
                </a:spcAft>
                <a:defRPr/>
              </a:pPr>
              <a:r>
                <a:rPr lang="en-US" dirty="0">
                  <a:solidFill>
                    <a:schemeClr val="tx2"/>
                  </a:solidFill>
                  <a:latin typeface="Open Sans" panose="020B0606030504020204" pitchFamily="34" charset="0"/>
                </a:rPr>
                <a:t>Technology</a:t>
              </a:r>
            </a:p>
            <a:p>
              <a:pPr defTabSz="1088232" eaLnBrk="1" fontAlgn="auto" hangingPunct="1">
                <a:lnSpc>
                  <a:spcPts val="1300"/>
                </a:lnSpc>
                <a:spcBef>
                  <a:spcPts val="0"/>
                </a:spcBef>
                <a:spcAft>
                  <a:spcPts val="0"/>
                </a:spcAft>
                <a:defRPr/>
              </a:pPr>
              <a:r>
                <a:rPr lang="en-US" sz="900" dirty="0" err="1">
                  <a:solidFill>
                    <a:schemeClr val="accent5"/>
                  </a:solidFill>
                  <a:latin typeface="Open Sans Light" panose="020B0306030504020204" pitchFamily="34" charset="0"/>
                </a:rPr>
                <a:t>Mauris</a:t>
              </a:r>
              <a:r>
                <a:rPr lang="en-US" sz="900" dirty="0">
                  <a:solidFill>
                    <a:schemeClr val="accent5"/>
                  </a:solidFill>
                  <a:latin typeface="Open Sans Light" panose="020B0306030504020204" pitchFamily="34" charset="0"/>
                </a:rPr>
                <a:t> quam dolor, </a:t>
              </a:r>
              <a:r>
                <a:rPr lang="en-US" sz="900" dirty="0" err="1">
                  <a:solidFill>
                    <a:schemeClr val="accent5"/>
                  </a:solidFill>
                  <a:latin typeface="Open Sans Light" panose="020B0306030504020204" pitchFamily="34" charset="0"/>
                </a:rPr>
                <a:t>cursus</a:t>
              </a:r>
              <a:r>
                <a:rPr lang="en-US" sz="900" dirty="0">
                  <a:solidFill>
                    <a:schemeClr val="accent5"/>
                  </a:solidFill>
                  <a:latin typeface="Open Sans Light" panose="020B0306030504020204" pitchFamily="34" charset="0"/>
                </a:rPr>
                <a:t> at </a:t>
              </a:r>
              <a:r>
                <a:rPr lang="en-US" sz="900" dirty="0" err="1">
                  <a:solidFill>
                    <a:schemeClr val="accent5"/>
                  </a:solidFill>
                  <a:latin typeface="Open Sans Light" panose="020B0306030504020204" pitchFamily="34" charset="0"/>
                </a:rPr>
                <a:t>porta</a:t>
              </a:r>
              <a:r>
                <a:rPr lang="en-US" sz="900" dirty="0">
                  <a:solidFill>
                    <a:schemeClr val="accent5"/>
                  </a:solidFill>
                  <a:latin typeface="Open Sans Light" panose="020B0306030504020204" pitchFamily="34" charset="0"/>
                </a:rPr>
                <a:t> et,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eget</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purus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Nunc</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tempor</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luctus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interdum</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Duis</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libero</a:t>
              </a:r>
              <a:r>
                <a:rPr lang="en-US" sz="900" dirty="0">
                  <a:solidFill>
                    <a:schemeClr val="accent5"/>
                  </a:solidFill>
                  <a:latin typeface="Open Sans Light" panose="020B0306030504020204" pitchFamily="34" charset="0"/>
                </a:rPr>
                <a:t> </a:t>
              </a:r>
              <a:r>
                <a:rPr lang="en-US" sz="900" dirty="0" err="1">
                  <a:solidFill>
                    <a:schemeClr val="accent5"/>
                  </a:solidFill>
                  <a:latin typeface="Open Sans Light" panose="020B0306030504020204" pitchFamily="34" charset="0"/>
                </a:rPr>
                <a:t>leo</a:t>
              </a:r>
              <a:r>
                <a:rPr lang="en-US" sz="900" dirty="0">
                  <a:solidFill>
                    <a:schemeClr val="accent5"/>
                  </a:solidFill>
                  <a:latin typeface="Open Sans Light" panose="020B0306030504020204" pitchFamily="34" charset="0"/>
                </a:rPr>
                <a:t>, </a:t>
              </a:r>
            </a:p>
          </p:txBody>
        </p:sp>
        <p:sp>
          <p:nvSpPr>
            <p:cNvPr id="17" name="Oval 16"/>
            <p:cNvSpPr/>
            <p:nvPr/>
          </p:nvSpPr>
          <p:spPr bwMode="auto">
            <a:xfrm>
              <a:off x="7607878" y="3883890"/>
              <a:ext cx="731726" cy="734265"/>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grpSp>
      <p:sp>
        <p:nvSpPr>
          <p:cNvPr id="27"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28"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pic>
        <p:nvPicPr>
          <p:cNvPr id="30" name="Graphic 29">
            <a:extLst>
              <a:ext uri="{FF2B5EF4-FFF2-40B4-BE49-F238E27FC236}">
                <a16:creationId xmlns:a16="http://schemas.microsoft.com/office/drawing/2014/main" id="{E49F4DB7-37EB-4788-AA32-61BDF2B6E8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7575" y="4177101"/>
            <a:ext cx="394875" cy="394875"/>
          </a:xfrm>
          <a:prstGeom prst="rect">
            <a:avLst/>
          </a:prstGeom>
        </p:spPr>
      </p:pic>
      <p:pic>
        <p:nvPicPr>
          <p:cNvPr id="31" name="Graphic 30">
            <a:extLst>
              <a:ext uri="{FF2B5EF4-FFF2-40B4-BE49-F238E27FC236}">
                <a16:creationId xmlns:a16="http://schemas.microsoft.com/office/drawing/2014/main" id="{3A880BA7-4A0E-441F-B39E-8AB0F0D4C0F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6913" y="5304455"/>
            <a:ext cx="424812" cy="424812"/>
          </a:xfrm>
          <a:prstGeom prst="rect">
            <a:avLst/>
          </a:prstGeom>
        </p:spPr>
      </p:pic>
      <p:pic>
        <p:nvPicPr>
          <p:cNvPr id="32" name="Graphic 31">
            <a:extLst>
              <a:ext uri="{FF2B5EF4-FFF2-40B4-BE49-F238E27FC236}">
                <a16:creationId xmlns:a16="http://schemas.microsoft.com/office/drawing/2014/main" id="{43466E80-C470-4B92-B2F4-47CD964E91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61524" y="1843320"/>
            <a:ext cx="401595" cy="401595"/>
          </a:xfrm>
          <a:prstGeom prst="rect">
            <a:avLst/>
          </a:prstGeom>
        </p:spPr>
      </p:pic>
      <p:pic>
        <p:nvPicPr>
          <p:cNvPr id="33" name="Graphic 32">
            <a:extLst>
              <a:ext uri="{FF2B5EF4-FFF2-40B4-BE49-F238E27FC236}">
                <a16:creationId xmlns:a16="http://schemas.microsoft.com/office/drawing/2014/main" id="{1C6D3234-4F94-4F81-B317-6ABD9628BD3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75575" y="3007519"/>
            <a:ext cx="392112" cy="392112"/>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ppt_w</p:attrName>
                                        </p:attrNameLst>
                                      </p:cBhvr>
                                      <p:tavLst>
                                        <p:tav tm="0">
                                          <p:val>
                                            <p:fltVal val="0"/>
                                          </p:val>
                                        </p:tav>
                                        <p:tav tm="100000">
                                          <p:val>
                                            <p:strVal val="#ppt_w"/>
                                          </p:val>
                                        </p:tav>
                                      </p:tavLst>
                                    </p:anim>
                                    <p:anim calcmode="lin" valueType="num">
                                      <p:cBhvr>
                                        <p:cTn id="8" dur="250" fill="hold"/>
                                        <p:tgtEl>
                                          <p:spTgt spid="9"/>
                                        </p:tgtEl>
                                        <p:attrNameLst>
                                          <p:attrName>ppt_h</p:attrName>
                                        </p:attrNameLst>
                                      </p:cBhvr>
                                      <p:tavLst>
                                        <p:tav tm="0">
                                          <p:val>
                                            <p:fltVal val="0"/>
                                          </p:val>
                                        </p:tav>
                                        <p:tav tm="100000">
                                          <p:val>
                                            <p:strVal val="#ppt_h"/>
                                          </p:val>
                                        </p:tav>
                                      </p:tavLst>
                                    </p:anim>
                                    <p:anim calcmode="lin" valueType="num">
                                      <p:cBhvr>
                                        <p:cTn id="9" dur="250" fill="hold"/>
                                        <p:tgtEl>
                                          <p:spTgt spid="9"/>
                                        </p:tgtEl>
                                        <p:attrNameLst>
                                          <p:attrName>style.rotation</p:attrName>
                                        </p:attrNameLst>
                                      </p:cBhvr>
                                      <p:tavLst>
                                        <p:tav tm="0">
                                          <p:val>
                                            <p:fltVal val="90"/>
                                          </p:val>
                                        </p:tav>
                                        <p:tav tm="100000">
                                          <p:val>
                                            <p:fltVal val="0"/>
                                          </p:val>
                                        </p:tav>
                                      </p:tavLst>
                                    </p:anim>
                                    <p:animEffect transition="in" filter="fade">
                                      <p:cBhvr>
                                        <p:cTn id="10" dur="25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graphicFrame>
        <p:nvGraphicFramePr>
          <p:cNvPr id="47107" name="Chart 3"/>
          <p:cNvGraphicFramePr>
            <a:graphicFrameLocks/>
          </p:cNvGraphicFramePr>
          <p:nvPr>
            <p:extLst>
              <p:ext uri="{D42A27DB-BD31-4B8C-83A1-F6EECF244321}">
                <p14:modId xmlns:p14="http://schemas.microsoft.com/office/powerpoint/2010/main" val="817413257"/>
              </p:ext>
            </p:extLst>
          </p:nvPr>
        </p:nvGraphicFramePr>
        <p:xfrm>
          <a:off x="3435350" y="1697038"/>
          <a:ext cx="5321300" cy="4602162"/>
        </p:xfrm>
        <a:graphic>
          <a:graphicData uri="http://schemas.openxmlformats.org/presentationml/2006/ole">
            <mc:AlternateContent xmlns:mc="http://schemas.openxmlformats.org/markup-compatibility/2006">
              <mc:Choice xmlns:v="urn:schemas-microsoft-com:vml" Requires="v">
                <p:oleObj name="Chart" r:id="rId2" imgW="5324622" imgH="4610168" progId="Excel.Chart.8">
                  <p:embed/>
                </p:oleObj>
              </mc:Choice>
              <mc:Fallback>
                <p:oleObj name="Chart" r:id="rId2" imgW="5324622" imgH="4610168" progId="Excel.Chart.8">
                  <p:embed/>
                  <p:pic>
                    <p:nvPicPr>
                      <p:cNvPr id="0" name="Chart 3"/>
                      <p:cNvPicPr>
                        <a:picLocks noChangeArrowheads="1"/>
                      </p:cNvPicPr>
                      <p:nvPr/>
                    </p:nvPicPr>
                    <p:blipFill>
                      <a:blip r:embed="rId3"/>
                      <a:srcRect/>
                      <a:stretch>
                        <a:fillRect/>
                      </a:stretch>
                    </p:blipFill>
                    <p:spPr bwMode="auto">
                      <a:xfrm>
                        <a:off x="3435350" y="1697038"/>
                        <a:ext cx="5321300"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 name="Straight Connector 5"/>
          <p:cNvCxnSpPr/>
          <p:nvPr/>
        </p:nvCxnSpPr>
        <p:spPr>
          <a:xfrm>
            <a:off x="7697788" y="5027613"/>
            <a:ext cx="3617912" cy="0"/>
          </a:xfrm>
          <a:prstGeom prst="line">
            <a:avLst/>
          </a:prstGeom>
          <a:ln>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50025" y="3035300"/>
            <a:ext cx="4776788" cy="0"/>
          </a:xfrm>
          <a:prstGeom prst="line">
            <a:avLst/>
          </a:prstGeom>
          <a:ln w="317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876300" y="2922588"/>
            <a:ext cx="3951288" cy="0"/>
          </a:xfrm>
          <a:prstGeom prst="line">
            <a:avLst/>
          </a:prstGeom>
          <a:ln w="31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876300" y="4464050"/>
            <a:ext cx="5103813"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48925" y="2449513"/>
            <a:ext cx="895350" cy="523875"/>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72%</a:t>
            </a:r>
          </a:p>
        </p:txBody>
      </p:sp>
      <p:sp>
        <p:nvSpPr>
          <p:cNvPr id="17" name="TextBox 16"/>
          <p:cNvSpPr txBox="1"/>
          <p:nvPr/>
        </p:nvSpPr>
        <p:spPr>
          <a:xfrm>
            <a:off x="9702800" y="3170238"/>
            <a:ext cx="1624013" cy="368300"/>
          </a:xfrm>
          <a:prstGeom prst="rect">
            <a:avLst/>
          </a:prstGeom>
          <a:noFill/>
        </p:spPr>
        <p:txBody>
          <a:bodyPr>
            <a:spAutoFit/>
          </a:bodyPr>
          <a:lstStyle/>
          <a:p>
            <a:pPr algn="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Conveniently procrastinate</a:t>
            </a:r>
          </a:p>
          <a:p>
            <a:pPr algn="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 client-centric</a:t>
            </a:r>
          </a:p>
        </p:txBody>
      </p:sp>
      <p:sp>
        <p:nvSpPr>
          <p:cNvPr id="18" name="TextBox 17"/>
          <p:cNvSpPr txBox="1"/>
          <p:nvPr/>
        </p:nvSpPr>
        <p:spPr>
          <a:xfrm>
            <a:off x="876300" y="2338388"/>
            <a:ext cx="865943" cy="523220"/>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75%</a:t>
            </a:r>
          </a:p>
        </p:txBody>
      </p:sp>
      <p:sp>
        <p:nvSpPr>
          <p:cNvPr id="19" name="TextBox 18"/>
          <p:cNvSpPr txBox="1"/>
          <p:nvPr/>
        </p:nvSpPr>
        <p:spPr>
          <a:xfrm>
            <a:off x="876300" y="3019425"/>
            <a:ext cx="1624013" cy="369888"/>
          </a:xfrm>
          <a:prstGeom prst="rect">
            <a:avLst/>
          </a:prstGeom>
          <a:noFill/>
        </p:spPr>
        <p:txBody>
          <a:bodyPr>
            <a:spAutoFit/>
          </a:bodyPr>
          <a:lstStyle/>
          <a:p>
            <a:pPr eaLnBrk="1" fontAlgn="auto" hangingPunct="1">
              <a:spcBef>
                <a:spcPts val="0"/>
              </a:spcBef>
              <a:spcAft>
                <a:spcPts val="0"/>
              </a:spcAft>
              <a:defRPr/>
            </a:pPr>
            <a:r>
              <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a:t>
            </a:r>
          </a:p>
          <a:p>
            <a:pPr eaLnBrk="1" fontAlgn="auto" hangingPunct="1">
              <a:spcBef>
                <a:spcPts val="0"/>
              </a:spcBef>
              <a:spcAft>
                <a:spcPts val="0"/>
              </a:spcAft>
              <a:defRPr/>
            </a:pPr>
            <a:r>
              <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client-centric</a:t>
            </a:r>
          </a:p>
        </p:txBody>
      </p:sp>
      <p:sp>
        <p:nvSpPr>
          <p:cNvPr id="20" name="TextBox 19"/>
          <p:cNvSpPr txBox="1"/>
          <p:nvPr/>
        </p:nvSpPr>
        <p:spPr>
          <a:xfrm>
            <a:off x="876300" y="3870325"/>
            <a:ext cx="895350" cy="522288"/>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38%</a:t>
            </a:r>
          </a:p>
        </p:txBody>
      </p:sp>
      <p:sp>
        <p:nvSpPr>
          <p:cNvPr id="22" name="TextBox 21"/>
          <p:cNvSpPr txBox="1"/>
          <p:nvPr/>
        </p:nvSpPr>
        <p:spPr>
          <a:xfrm>
            <a:off x="876300" y="4557713"/>
            <a:ext cx="1624013" cy="369887"/>
          </a:xfrm>
          <a:prstGeom prst="rect">
            <a:avLst/>
          </a:prstGeom>
          <a:noFill/>
        </p:spPr>
        <p:txBody>
          <a:bodyPr>
            <a:spAutoFit/>
          </a:bodyPr>
          <a:lstStyle/>
          <a:p>
            <a:pP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Conveniently procrastinate</a:t>
            </a:r>
          </a:p>
          <a:p>
            <a:pPr eaLnBrk="1" fontAlgn="auto" hangingPunct="1">
              <a:spcBef>
                <a:spcPts val="0"/>
              </a:spcBef>
              <a:spcAft>
                <a:spcPts val="0"/>
              </a:spcAft>
              <a:defRPr/>
            </a:pPr>
            <a:r>
              <a:rPr lang="en-US" sz="900" dirty="0">
                <a:solidFill>
                  <a:schemeClr val="bg1">
                    <a:lumMod val="65000"/>
                  </a:schemeClr>
                </a:solidFill>
                <a:latin typeface="+mn-lt"/>
                <a:ea typeface="Open Sans" panose="020B0606030504020204" pitchFamily="34" charset="0"/>
                <a:cs typeface="Open Sans" panose="020B0606030504020204" pitchFamily="34" charset="0"/>
              </a:rPr>
              <a:t> client-centric</a:t>
            </a:r>
          </a:p>
        </p:txBody>
      </p:sp>
      <p:sp>
        <p:nvSpPr>
          <p:cNvPr id="23" name="TextBox 22"/>
          <p:cNvSpPr txBox="1"/>
          <p:nvPr/>
        </p:nvSpPr>
        <p:spPr>
          <a:xfrm>
            <a:off x="10437813" y="4443413"/>
            <a:ext cx="895350" cy="522287"/>
          </a:xfrm>
          <a:prstGeom prst="rect">
            <a:avLst/>
          </a:prstGeom>
          <a:noFill/>
        </p:spPr>
        <p:txBody>
          <a:bodyPr wrap="none">
            <a:spAutoFit/>
          </a:bodyPr>
          <a:lstStyle/>
          <a:p>
            <a:pPr eaLnBrk="1" fontAlgn="auto" hangingPunct="1">
              <a:spcBef>
                <a:spcPts val="0"/>
              </a:spcBef>
              <a:spcAft>
                <a:spcPts val="0"/>
              </a:spcAft>
              <a:defRPr/>
            </a:pPr>
            <a:r>
              <a:rPr lang="en-US" sz="2800" dirty="0">
                <a:solidFill>
                  <a:schemeClr val="tx2"/>
                </a:solidFill>
                <a:latin typeface="Open Sans" panose="020B0606030504020204" pitchFamily="34" charset="0"/>
              </a:rPr>
              <a:t>25%</a:t>
            </a:r>
          </a:p>
        </p:txBody>
      </p:sp>
      <p:sp>
        <p:nvSpPr>
          <p:cNvPr id="24" name="TextBox 23"/>
          <p:cNvSpPr txBox="1"/>
          <p:nvPr/>
        </p:nvSpPr>
        <p:spPr>
          <a:xfrm>
            <a:off x="9702800" y="5162550"/>
            <a:ext cx="1624013" cy="369888"/>
          </a:xfrm>
          <a:prstGeom prst="rect">
            <a:avLst/>
          </a:prstGeom>
          <a:noFill/>
        </p:spPr>
        <p:txBody>
          <a:bodyPr>
            <a:spAutoFit/>
          </a:bodyPr>
          <a:lstStyle/>
          <a:p>
            <a:pPr algn="r" eaLnBrk="1" fontAlgn="auto" hangingPunct="1">
              <a:spcBef>
                <a:spcPts val="0"/>
              </a:spcBef>
              <a:spcAft>
                <a:spcPts val="0"/>
              </a:spcAft>
              <a:defRPr/>
            </a:pPr>
            <a:r>
              <a:rPr lang="en-US" sz="900">
                <a:solidFill>
                  <a:schemeClr val="bg1">
                    <a:lumMod val="65000"/>
                  </a:schemeClr>
                </a:solidFill>
                <a:latin typeface="+mn-lt"/>
                <a:ea typeface="Open Sans" panose="020B0606030504020204" pitchFamily="34" charset="0"/>
                <a:cs typeface="Open Sans" panose="020B0606030504020204" pitchFamily="34" charset="0"/>
              </a:rPr>
              <a:t>Conveniently procrastinate</a:t>
            </a:r>
          </a:p>
          <a:p>
            <a:pPr algn="r" eaLnBrk="1" fontAlgn="auto" hangingPunct="1">
              <a:spcBef>
                <a:spcPts val="0"/>
              </a:spcBef>
              <a:spcAft>
                <a:spcPts val="0"/>
              </a:spcAft>
              <a:defRPr/>
            </a:pPr>
            <a:r>
              <a:rPr lang="en-US" sz="900">
                <a:solidFill>
                  <a:schemeClr val="bg1">
                    <a:lumMod val="65000"/>
                  </a:schemeClr>
                </a:solidFill>
                <a:latin typeface="+mn-lt"/>
                <a:ea typeface="Open Sans" panose="020B0606030504020204" pitchFamily="34" charset="0"/>
                <a:cs typeface="Open Sans" panose="020B0606030504020204" pitchFamily="34" charset="0"/>
              </a:rPr>
              <a:t> client-centric</a:t>
            </a:r>
          </a:p>
        </p:txBody>
      </p:sp>
      <p:sp>
        <p:nvSpPr>
          <p:cNvPr id="25"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26"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graphicFrame>
        <p:nvGraphicFramePr>
          <p:cNvPr id="48131" name="Chart 15"/>
          <p:cNvGraphicFramePr>
            <a:graphicFrameLocks/>
          </p:cNvGraphicFramePr>
          <p:nvPr>
            <p:extLst>
              <p:ext uri="{D42A27DB-BD31-4B8C-83A1-F6EECF244321}">
                <p14:modId xmlns:p14="http://schemas.microsoft.com/office/powerpoint/2010/main" val="1673394411"/>
              </p:ext>
            </p:extLst>
          </p:nvPr>
        </p:nvGraphicFramePr>
        <p:xfrm>
          <a:off x="1547813" y="2057400"/>
          <a:ext cx="5186362" cy="4457700"/>
        </p:xfrm>
        <a:graphic>
          <a:graphicData uri="http://schemas.openxmlformats.org/presentationml/2006/ole">
            <mc:AlternateContent xmlns:mc="http://schemas.openxmlformats.org/markup-compatibility/2006">
              <mc:Choice xmlns:v="urn:schemas-microsoft-com:vml" Requires="v">
                <p:oleObj name="Chart" r:id="rId2" imgW="5200765" imgH="4476682" progId="Excel.Chart.8">
                  <p:embed/>
                </p:oleObj>
              </mc:Choice>
              <mc:Fallback>
                <p:oleObj name="Chart" r:id="rId2" imgW="5200765" imgH="4476682" progId="Excel.Chart.8">
                  <p:embed/>
                  <p:pic>
                    <p:nvPicPr>
                      <p:cNvPr id="0" name="Chart 15"/>
                      <p:cNvPicPr>
                        <a:picLocks noChangeArrowheads="1"/>
                      </p:cNvPicPr>
                      <p:nvPr/>
                    </p:nvPicPr>
                    <p:blipFill>
                      <a:blip r:embed="rId3"/>
                      <a:srcRect/>
                      <a:stretch>
                        <a:fillRect/>
                      </a:stretch>
                    </p:blipFill>
                    <p:spPr bwMode="auto">
                      <a:xfrm>
                        <a:off x="1547813" y="2057400"/>
                        <a:ext cx="5186362"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 name="Straight Connector 17"/>
          <p:cNvCxnSpPr/>
          <p:nvPr/>
        </p:nvCxnSpPr>
        <p:spPr>
          <a:xfrm>
            <a:off x="5251450" y="2817813"/>
            <a:ext cx="90805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881313" y="2274888"/>
            <a:ext cx="906462" cy="0"/>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04963" y="3071813"/>
            <a:ext cx="906462" cy="0"/>
          </a:xfrm>
          <a:prstGeom prst="line">
            <a:avLst/>
          </a:prstGeom>
          <a:ln>
            <a:solidFill>
              <a:schemeClr val="accent5"/>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41463" y="5391150"/>
            <a:ext cx="906462" cy="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11508" y="2530747"/>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59%</a:t>
            </a:r>
          </a:p>
        </p:txBody>
      </p:sp>
      <p:sp>
        <p:nvSpPr>
          <p:cNvPr id="24" name="TextBox 23"/>
          <p:cNvSpPr txBox="1"/>
          <p:nvPr/>
        </p:nvSpPr>
        <p:spPr>
          <a:xfrm>
            <a:off x="2835008" y="1987822"/>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09%</a:t>
            </a:r>
          </a:p>
        </p:txBody>
      </p:sp>
      <p:sp>
        <p:nvSpPr>
          <p:cNvPr id="25" name="TextBox 24"/>
          <p:cNvSpPr txBox="1"/>
          <p:nvPr/>
        </p:nvSpPr>
        <p:spPr>
          <a:xfrm>
            <a:off x="1541463" y="2738846"/>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10%</a:t>
            </a:r>
          </a:p>
        </p:txBody>
      </p:sp>
      <p:sp>
        <p:nvSpPr>
          <p:cNvPr id="26" name="TextBox 25"/>
          <p:cNvSpPr txBox="1"/>
          <p:nvPr/>
        </p:nvSpPr>
        <p:spPr>
          <a:xfrm>
            <a:off x="1414463" y="5052355"/>
            <a:ext cx="769763" cy="287066"/>
          </a:xfrm>
          <a:prstGeom prst="rect">
            <a:avLst/>
          </a:prstGeom>
          <a:noFill/>
        </p:spPr>
        <p:txBody>
          <a:bodyPr wrap="none">
            <a:spAutoFit/>
          </a:bodyPr>
          <a:lstStyle/>
          <a:p>
            <a:pPr defTabSz="1088232" eaLnBrk="1" fontAlgn="auto" hangingPunct="1">
              <a:lnSpc>
                <a:spcPts val="1300"/>
              </a:lnSpc>
              <a:spcBef>
                <a:spcPts val="0"/>
              </a:spcBef>
              <a:spcAft>
                <a:spcPts val="0"/>
              </a:spcAft>
              <a:defRPr/>
            </a:pPr>
            <a:r>
              <a:rPr lang="en-US" sz="2400" dirty="0">
                <a:solidFill>
                  <a:schemeClr val="tx2"/>
                </a:solidFill>
                <a:latin typeface="Open Sans" panose="020B0606030504020204" pitchFamily="34" charset="0"/>
              </a:rPr>
              <a:t>25%</a:t>
            </a:r>
          </a:p>
        </p:txBody>
      </p:sp>
      <p:sp>
        <p:nvSpPr>
          <p:cNvPr id="28" name="Oval 27"/>
          <p:cNvSpPr/>
          <p:nvPr/>
        </p:nvSpPr>
        <p:spPr>
          <a:xfrm>
            <a:off x="7027863" y="1847850"/>
            <a:ext cx="482600" cy="482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29" name="TextBox 28"/>
          <p:cNvSpPr txBox="1"/>
          <p:nvPr/>
        </p:nvSpPr>
        <p:spPr>
          <a:xfrm>
            <a:off x="7640638" y="1841500"/>
            <a:ext cx="1650580"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It’s Your Style !</a:t>
            </a:r>
          </a:p>
        </p:txBody>
      </p:sp>
      <p:sp>
        <p:nvSpPr>
          <p:cNvPr id="30" name="TextBox 29"/>
          <p:cNvSpPr txBox="1"/>
          <p:nvPr/>
        </p:nvSpPr>
        <p:spPr>
          <a:xfrm>
            <a:off x="7640638" y="2139950"/>
            <a:ext cx="3376612" cy="592138"/>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31" name="Oval 30"/>
          <p:cNvSpPr/>
          <p:nvPr/>
        </p:nvSpPr>
        <p:spPr>
          <a:xfrm>
            <a:off x="7027863" y="2982913"/>
            <a:ext cx="482600" cy="482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32" name="TextBox 31"/>
          <p:cNvSpPr txBox="1"/>
          <p:nvPr/>
        </p:nvSpPr>
        <p:spPr>
          <a:xfrm>
            <a:off x="7640638" y="2976563"/>
            <a:ext cx="1532022"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Professional !</a:t>
            </a:r>
          </a:p>
        </p:txBody>
      </p:sp>
      <p:sp>
        <p:nvSpPr>
          <p:cNvPr id="33" name="TextBox 32"/>
          <p:cNvSpPr txBox="1"/>
          <p:nvPr/>
        </p:nvSpPr>
        <p:spPr>
          <a:xfrm>
            <a:off x="7640638" y="3275013"/>
            <a:ext cx="3376612" cy="592137"/>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34" name="Oval 33"/>
          <p:cNvSpPr/>
          <p:nvPr/>
        </p:nvSpPr>
        <p:spPr>
          <a:xfrm>
            <a:off x="7027863" y="4117975"/>
            <a:ext cx="482600" cy="482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35" name="TextBox 34"/>
          <p:cNvSpPr txBox="1"/>
          <p:nvPr/>
        </p:nvSpPr>
        <p:spPr>
          <a:xfrm>
            <a:off x="7640638" y="4122738"/>
            <a:ext cx="1698798"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Cloud System !</a:t>
            </a:r>
          </a:p>
        </p:txBody>
      </p:sp>
      <p:sp>
        <p:nvSpPr>
          <p:cNvPr id="36" name="TextBox 35"/>
          <p:cNvSpPr txBox="1"/>
          <p:nvPr/>
        </p:nvSpPr>
        <p:spPr>
          <a:xfrm>
            <a:off x="7640638" y="4421188"/>
            <a:ext cx="3376612" cy="592137"/>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37" name="Oval 36"/>
          <p:cNvSpPr/>
          <p:nvPr/>
        </p:nvSpPr>
        <p:spPr>
          <a:xfrm>
            <a:off x="7027863" y="5253038"/>
            <a:ext cx="482600" cy="482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38" name="TextBox 37"/>
          <p:cNvSpPr txBox="1"/>
          <p:nvPr/>
        </p:nvSpPr>
        <p:spPr>
          <a:xfrm>
            <a:off x="7640638" y="5257800"/>
            <a:ext cx="1404552" cy="369332"/>
          </a:xfrm>
          <a:prstGeom prst="rect">
            <a:avLst/>
          </a:prstGeom>
          <a:noFill/>
        </p:spPr>
        <p:txBody>
          <a:bodyPr wrap="none">
            <a:spAutoFit/>
          </a:bodyPr>
          <a:lstStyle/>
          <a:p>
            <a:pPr eaLnBrk="1" fontAlgn="auto" hangingPunct="1">
              <a:spcBef>
                <a:spcPts val="0"/>
              </a:spcBef>
              <a:spcAft>
                <a:spcPts val="0"/>
              </a:spcAft>
              <a:defRPr/>
            </a:pPr>
            <a:r>
              <a:rPr lang="en-US" dirty="0">
                <a:solidFill>
                  <a:schemeClr val="tx2"/>
                </a:solidFill>
                <a:latin typeface="Open Sans" panose="020B0606030504020204" pitchFamily="34" charset="0"/>
              </a:rPr>
              <a:t>Consulting !</a:t>
            </a:r>
          </a:p>
        </p:txBody>
      </p:sp>
      <p:sp>
        <p:nvSpPr>
          <p:cNvPr id="39" name="TextBox 38"/>
          <p:cNvSpPr txBox="1"/>
          <p:nvPr/>
        </p:nvSpPr>
        <p:spPr>
          <a:xfrm>
            <a:off x="7640638" y="5556250"/>
            <a:ext cx="3376612" cy="592138"/>
          </a:xfrm>
          <a:prstGeom prst="rect">
            <a:avLst/>
          </a:prstGeom>
          <a:noFill/>
        </p:spPr>
        <p:txBody>
          <a:bodyPr>
            <a:spAutoFit/>
          </a:bodyPr>
          <a:lstStyle/>
          <a:p>
            <a:pPr eaLnBrk="1" fontAlgn="auto" hangingPunct="1">
              <a:lnSpc>
                <a:spcPts val="1300"/>
              </a:lnSpc>
              <a:spcBef>
                <a:spcPts val="0"/>
              </a:spcBef>
              <a:spcAft>
                <a:spcPts val="0"/>
              </a:spcAft>
              <a:defRPr/>
            </a:pPr>
            <a:r>
              <a:rPr lang="en-US" sz="900" dirty="0">
                <a:solidFill>
                  <a:schemeClr val="accent5"/>
                </a:solidFill>
                <a:latin typeface="Open Sans Light" panose="020B0306030504020204" pitchFamily="34" charset="0"/>
              </a:rPr>
              <a:t>Conveniently procrastinate client-centric technology via highly efficient manufactured products. Seamlessly </a:t>
            </a:r>
            <a:r>
              <a:rPr lang="en-US" sz="900" dirty="0" err="1">
                <a:solidFill>
                  <a:schemeClr val="accent5"/>
                </a:solidFill>
                <a:latin typeface="Open Sans Light" panose="020B0306030504020204" pitchFamily="34" charset="0"/>
              </a:rPr>
              <a:t>productivate</a:t>
            </a:r>
            <a:r>
              <a:rPr lang="en-US" sz="900" dirty="0">
                <a:solidFill>
                  <a:schemeClr val="accent5"/>
                </a:solidFill>
                <a:latin typeface="Open Sans Light" panose="020B0306030504020204" pitchFamily="34" charset="0"/>
              </a:rPr>
              <a:t> go forward benefits without </a:t>
            </a:r>
            <a:r>
              <a:rPr lang="en-US" sz="900" dirty="0" err="1">
                <a:solidFill>
                  <a:schemeClr val="accent5"/>
                </a:solidFill>
                <a:latin typeface="Open Sans Light" panose="020B0306030504020204" pitchFamily="34" charset="0"/>
              </a:rPr>
              <a:t>interdependentinfrastructures</a:t>
            </a:r>
            <a:r>
              <a:rPr lang="en-US" sz="900" dirty="0">
                <a:solidFill>
                  <a:schemeClr val="accent5"/>
                </a:solidFill>
                <a:latin typeface="Open Sans Light" panose="020B0306030504020204" pitchFamily="34" charset="0"/>
              </a:rPr>
              <a:t>. </a:t>
            </a:r>
          </a:p>
        </p:txBody>
      </p:sp>
      <p:sp>
        <p:nvSpPr>
          <p:cNvPr id="27"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40"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a:t>
            </a:r>
            <a:r>
              <a:rPr lang="en-US" sz="1100" dirty="0">
                <a:solidFill>
                  <a:schemeClr val="bg1">
                    <a:lumMod val="75000"/>
                  </a:schemeClr>
                </a:solidFill>
                <a:ea typeface="Lato" charset="0"/>
                <a:cs typeface="Lato" charset="0"/>
              </a:rPr>
              <a: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80113" y="6484938"/>
            <a:ext cx="231775"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2" name="Oval 1"/>
          <p:cNvSpPr/>
          <p:nvPr/>
        </p:nvSpPr>
        <p:spPr>
          <a:xfrm>
            <a:off x="876300" y="1924051"/>
            <a:ext cx="766763" cy="7667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6" name="TextBox 5"/>
          <p:cNvSpPr txBox="1"/>
          <p:nvPr/>
        </p:nvSpPr>
        <p:spPr>
          <a:xfrm>
            <a:off x="1797050" y="1884363"/>
            <a:ext cx="2286000" cy="846138"/>
          </a:xfrm>
          <a:prstGeom prst="rect">
            <a:avLst/>
          </a:prstGeom>
          <a:noFill/>
        </p:spPr>
        <p:txBody>
          <a:bodyPr>
            <a:spAutoFit/>
          </a:bodyPr>
          <a:lstStyle/>
          <a:p>
            <a:pPr eaLnBrk="1" fontAlgn="auto" hangingPunct="1">
              <a:spcBef>
                <a:spcPts val="0"/>
              </a:spcBef>
              <a:spcAft>
                <a:spcPts val="0"/>
              </a:spcAft>
              <a:defRPr/>
            </a:pPr>
            <a:r>
              <a:rPr lang="en-US" sz="13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LOVED BY +200000</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9" name="Oval 8"/>
          <p:cNvSpPr/>
          <p:nvPr/>
        </p:nvSpPr>
        <p:spPr>
          <a:xfrm>
            <a:off x="876300" y="3000375"/>
            <a:ext cx="766763" cy="76835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10" name="TextBox 9"/>
          <p:cNvSpPr txBox="1"/>
          <p:nvPr/>
        </p:nvSpPr>
        <p:spPr>
          <a:xfrm>
            <a:off x="1797050" y="2962275"/>
            <a:ext cx="2286000" cy="846138"/>
          </a:xfrm>
          <a:prstGeom prst="rect">
            <a:avLst/>
          </a:prstGeom>
          <a:noFill/>
        </p:spPr>
        <p:txBody>
          <a:bodyPr>
            <a:spAutoFit/>
          </a:bodyPr>
          <a:lstStyle/>
          <a:p>
            <a:pPr eaLnBrk="1" fontAlgn="auto" hangingPunct="1">
              <a:spcBef>
                <a:spcPts val="0"/>
              </a:spcBef>
              <a:spcAft>
                <a:spcPts val="0"/>
              </a:spcAft>
              <a:defRPr/>
            </a:pPr>
            <a:r>
              <a:rPr lang="en-US" sz="13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PROFESSIONAL + 50</a:t>
            </a:r>
          </a:p>
          <a:p>
            <a:pPr eaLnBrk="1" fontAlgn="auto" hangingPunct="1">
              <a:spcBef>
                <a:spcPts val="0"/>
              </a:spcBef>
              <a:spcAft>
                <a:spcPts val="0"/>
              </a:spcAft>
              <a:defRPr/>
            </a:pPr>
            <a:endPar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11" name="Oval 10"/>
          <p:cNvSpPr/>
          <p:nvPr/>
        </p:nvSpPr>
        <p:spPr>
          <a:xfrm>
            <a:off x="876300" y="4079874"/>
            <a:ext cx="766763" cy="7667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12" name="TextBox 11"/>
          <p:cNvSpPr txBox="1"/>
          <p:nvPr/>
        </p:nvSpPr>
        <p:spPr>
          <a:xfrm>
            <a:off x="1797050" y="4040187"/>
            <a:ext cx="2286000" cy="846137"/>
          </a:xfrm>
          <a:prstGeom prst="rect">
            <a:avLst/>
          </a:prstGeom>
          <a:noFill/>
        </p:spPr>
        <p:txBody>
          <a:bodyPr>
            <a:spAutoFit/>
          </a:bodyPr>
          <a:lstStyle/>
          <a:p>
            <a:pPr eaLnBrk="1" fontAlgn="auto" hangingPunct="1">
              <a:spcBef>
                <a:spcPts val="0"/>
              </a:spcBef>
              <a:spcAft>
                <a:spcPts val="0"/>
              </a:spcAft>
              <a:defRPr/>
            </a:pPr>
            <a:r>
              <a:rPr lang="en-US" sz="13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PROMOTION +987</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3" name="Rectangle 2"/>
          <p:cNvSpPr/>
          <p:nvPr/>
        </p:nvSpPr>
        <p:spPr>
          <a:xfrm>
            <a:off x="2460625" y="5535613"/>
            <a:ext cx="46038"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TextBox 14"/>
          <p:cNvSpPr txBox="1"/>
          <p:nvPr/>
        </p:nvSpPr>
        <p:spPr>
          <a:xfrm>
            <a:off x="2628900" y="5440363"/>
            <a:ext cx="3467100" cy="646112"/>
          </a:xfrm>
          <a:prstGeom prst="rect">
            <a:avLst/>
          </a:prstGeom>
          <a:noFill/>
        </p:spPr>
        <p:txBody>
          <a:bodyPr>
            <a:spAutoFit/>
          </a:bodyPr>
          <a:lstStyle/>
          <a:p>
            <a:pPr eaLnBrk="1" fontAlgn="auto" hangingPunct="1">
              <a:spcBef>
                <a:spcPts val="0"/>
              </a:spcBef>
              <a:spcAft>
                <a:spcPts val="0"/>
              </a:spcAft>
              <a:defRPr/>
            </a:pPr>
            <a:r>
              <a:rPr lang="en-US" sz="9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PROJECT INFO</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graphicFrame>
        <p:nvGraphicFramePr>
          <p:cNvPr id="49165" name="Chart 38"/>
          <p:cNvGraphicFramePr>
            <a:graphicFrameLocks/>
          </p:cNvGraphicFramePr>
          <p:nvPr>
            <p:extLst>
              <p:ext uri="{D42A27DB-BD31-4B8C-83A1-F6EECF244321}">
                <p14:modId xmlns:p14="http://schemas.microsoft.com/office/powerpoint/2010/main" val="1532719198"/>
              </p:ext>
            </p:extLst>
          </p:nvPr>
        </p:nvGraphicFramePr>
        <p:xfrm>
          <a:off x="5075238" y="1617663"/>
          <a:ext cx="6291262" cy="3521075"/>
        </p:xfrm>
        <a:graphic>
          <a:graphicData uri="http://schemas.openxmlformats.org/presentationml/2006/ole">
            <mc:AlternateContent xmlns:mc="http://schemas.openxmlformats.org/markup-compatibility/2006">
              <mc:Choice xmlns:v="urn:schemas-microsoft-com:vml" Requires="v">
                <p:oleObj name="Chart" r:id="rId2" imgW="6286424" imgH="3524216" progId="Excel.Chart.8">
                  <p:embed/>
                </p:oleObj>
              </mc:Choice>
              <mc:Fallback>
                <p:oleObj name="Chart" r:id="rId2" imgW="6286424" imgH="3524216" progId="Excel.Chart.8">
                  <p:embed/>
                  <p:pic>
                    <p:nvPicPr>
                      <p:cNvPr id="0" name="Chart 38"/>
                      <p:cNvPicPr>
                        <a:picLocks noChangeArrowheads="1"/>
                      </p:cNvPicPr>
                      <p:nvPr/>
                    </p:nvPicPr>
                    <p:blipFill>
                      <a:blip r:embed="rId3"/>
                      <a:srcRect/>
                      <a:stretch>
                        <a:fillRect/>
                      </a:stretch>
                    </p:blipFill>
                    <p:spPr bwMode="auto">
                      <a:xfrm>
                        <a:off x="5075238" y="1617663"/>
                        <a:ext cx="6291262"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Rectangle 39"/>
          <p:cNvSpPr/>
          <p:nvPr/>
        </p:nvSpPr>
        <p:spPr>
          <a:xfrm>
            <a:off x="7680325" y="5535613"/>
            <a:ext cx="46038"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TextBox 40"/>
          <p:cNvSpPr txBox="1"/>
          <p:nvPr/>
        </p:nvSpPr>
        <p:spPr>
          <a:xfrm>
            <a:off x="7848600" y="5440363"/>
            <a:ext cx="3467100" cy="646112"/>
          </a:xfrm>
          <a:prstGeom prst="rect">
            <a:avLst/>
          </a:prstGeom>
          <a:noFill/>
        </p:spPr>
        <p:txBody>
          <a:bodyPr>
            <a:spAutoFit/>
          </a:bodyPr>
          <a:lstStyle/>
          <a:p>
            <a:pPr eaLnBrk="1" fontAlgn="auto" hangingPunct="1">
              <a:spcBef>
                <a:spcPts val="0"/>
              </a:spcBef>
              <a:spcAft>
                <a:spcPts val="0"/>
              </a:spcAft>
              <a:defRPr/>
            </a:pPr>
            <a:r>
              <a:rPr lang="en-US" sz="900"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PROJECT INFO</a:t>
            </a:r>
          </a:p>
          <a:p>
            <a:pPr eaLnBrk="1" fontAlgn="auto" hangingPunct="1">
              <a:spcBef>
                <a:spcPts val="0"/>
              </a:spcBef>
              <a:spcAft>
                <a:spcPts val="0"/>
              </a:spcAft>
              <a:defRPr/>
            </a:pPr>
            <a:endPar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eaLnBrk="1" fontAlgn="auto" hangingPunct="1">
              <a:spcBef>
                <a:spcPts val="0"/>
              </a:spcBef>
              <a:spcAft>
                <a:spcPts val="0"/>
              </a:spcAft>
              <a:defRPr/>
            </a:pPr>
            <a:r>
              <a:rPr lang="en-US" sz="9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Conveniently procrastinate client-centric technology via highly efficient manufactured products. </a:t>
            </a:r>
          </a:p>
        </p:txBody>
      </p:sp>
      <p:sp>
        <p:nvSpPr>
          <p:cNvPr id="16" name="Text Placeholder 14">
            <a:extLst>
              <a:ext uri="{FF2B5EF4-FFF2-40B4-BE49-F238E27FC236}">
                <a16:creationId xmlns:a16="http://schemas.microsoft.com/office/drawing/2014/main" id="{5C0AEAAF-2F40-4A8D-86B0-F4506C8B61F5}"/>
              </a:ext>
            </a:extLst>
          </p:cNvPr>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17" name="Text Placeholder 13">
            <a:extLst>
              <a:ext uri="{FF2B5EF4-FFF2-40B4-BE49-F238E27FC236}">
                <a16:creationId xmlns:a16="http://schemas.microsoft.com/office/drawing/2014/main" id="{CBE2E8DA-E504-4A2B-BF1E-75E6F5BB581E}"/>
              </a:ext>
            </a:extLst>
          </p:cNvPr>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a:t>
            </a:r>
            <a:r>
              <a:rPr lang="en-US" sz="1100" dirty="0">
                <a:solidFill>
                  <a:schemeClr val="bg1">
                    <a:lumMod val="75000"/>
                  </a:schemeClr>
                </a:solidFill>
                <a:ea typeface="Lato" charset="0"/>
                <a:cs typeface="Lato" charset="0"/>
              </a:rPr>
              <a:t>. </a:t>
            </a:r>
          </a:p>
        </p:txBody>
      </p:sp>
      <p:pic>
        <p:nvPicPr>
          <p:cNvPr id="19" name="Graphic 18">
            <a:extLst>
              <a:ext uri="{FF2B5EF4-FFF2-40B4-BE49-F238E27FC236}">
                <a16:creationId xmlns:a16="http://schemas.microsoft.com/office/drawing/2014/main" id="{B3C55CF8-B31F-4D13-A4D2-A24118E8CE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4854" y="4250849"/>
            <a:ext cx="424812" cy="424812"/>
          </a:xfrm>
          <a:prstGeom prst="rect">
            <a:avLst/>
          </a:prstGeom>
        </p:spPr>
      </p:pic>
      <p:pic>
        <p:nvPicPr>
          <p:cNvPr id="20" name="Graphic 19">
            <a:extLst>
              <a:ext uri="{FF2B5EF4-FFF2-40B4-BE49-F238E27FC236}">
                <a16:creationId xmlns:a16="http://schemas.microsoft.com/office/drawing/2014/main" id="{1D1E48E3-9690-4584-A94C-15BDD0C4B22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883" y="3177402"/>
            <a:ext cx="401595" cy="401595"/>
          </a:xfrm>
          <a:prstGeom prst="rect">
            <a:avLst/>
          </a:prstGeom>
        </p:spPr>
      </p:pic>
      <p:pic>
        <p:nvPicPr>
          <p:cNvPr id="22" name="Graphic 21">
            <a:extLst>
              <a:ext uri="{FF2B5EF4-FFF2-40B4-BE49-F238E27FC236}">
                <a16:creationId xmlns:a16="http://schemas.microsoft.com/office/drawing/2014/main" id="{31EAB7DE-6438-4515-8F7B-05C446ADF4F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3625" y="2089944"/>
            <a:ext cx="392112" cy="39211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069013" y="1930400"/>
            <a:ext cx="0" cy="4648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1" name="Chart 10"/>
          <p:cNvGraphicFramePr>
            <a:graphicFrameLocks/>
          </p:cNvGraphicFramePr>
          <p:nvPr>
            <p:extLst>
              <p:ext uri="{D42A27DB-BD31-4B8C-83A1-F6EECF244321}">
                <p14:modId xmlns:p14="http://schemas.microsoft.com/office/powerpoint/2010/main" val="3192563782"/>
              </p:ext>
            </p:extLst>
          </p:nvPr>
        </p:nvGraphicFramePr>
        <p:xfrm>
          <a:off x="603250" y="1679575"/>
          <a:ext cx="5151438" cy="3535363"/>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 Box 10"/>
          <p:cNvSpPr txBox="1">
            <a:spLocks noChangeArrowheads="1"/>
          </p:cNvSpPr>
          <p:nvPr/>
        </p:nvSpPr>
        <p:spPr bwMode="auto">
          <a:xfrm>
            <a:off x="1035050" y="5149850"/>
            <a:ext cx="4397375" cy="1138238"/>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sz="1600" dirty="0">
                <a:solidFill>
                  <a:schemeClr val="tx1">
                    <a:lumMod val="75000"/>
                    <a:lumOff val="25000"/>
                  </a:schemeClr>
                </a:solidFill>
                <a:latin typeface="Open Sans" panose="020B0606030504020204"/>
                <a:ea typeface="Open Sans" pitchFamily="34" charset="0"/>
                <a:cs typeface="Open Sans" pitchFamily="34" charset="0"/>
              </a:rPr>
              <a:t>Controlled</a:t>
            </a:r>
          </a:p>
          <a:p>
            <a:pPr algn="ctr" defTabSz="1088232" eaLnBrk="1" fontAlgn="auto" hangingPunct="1">
              <a:spcBef>
                <a:spcPts val="0"/>
              </a:spcBef>
              <a:spcAft>
                <a:spcPts val="0"/>
              </a:spcAft>
              <a:defRPr/>
            </a:pPr>
            <a:r>
              <a:rPr lang="en-US" sz="1200" dirty="0" err="1">
                <a:solidFill>
                  <a:schemeClr val="tx1">
                    <a:lumMod val="75000"/>
                    <a:lumOff val="25000"/>
                  </a:schemeClr>
                </a:solidFill>
                <a:latin typeface="Open Sans" panose="020B0606030504020204"/>
                <a:ea typeface="Open Sans" pitchFamily="34" charset="0"/>
                <a:cs typeface="Open Sans" pitchFamily="34" charset="0"/>
              </a:rPr>
              <a:t>Mauris</a:t>
            </a:r>
            <a:r>
              <a:rPr lang="en-US" sz="1200" dirty="0">
                <a:solidFill>
                  <a:schemeClr val="tx1">
                    <a:lumMod val="75000"/>
                    <a:lumOff val="25000"/>
                  </a:schemeClr>
                </a:solidFill>
                <a:latin typeface="Open Sans" panose="020B0606030504020204"/>
                <a:ea typeface="Open Sans" pitchFamily="34" charset="0"/>
                <a:cs typeface="Open Sans" pitchFamily="34" charset="0"/>
              </a:rPr>
              <a:t> quam dolor, </a:t>
            </a:r>
            <a:r>
              <a:rPr lang="en-US" sz="1200" dirty="0" err="1">
                <a:solidFill>
                  <a:schemeClr val="tx1">
                    <a:lumMod val="75000"/>
                    <a:lumOff val="25000"/>
                  </a:schemeClr>
                </a:solidFill>
                <a:latin typeface="Open Sans" panose="020B0606030504020204"/>
                <a:ea typeface="Open Sans" pitchFamily="34" charset="0"/>
                <a:cs typeface="Open Sans" pitchFamily="34" charset="0"/>
              </a:rPr>
              <a:t>cursus</a:t>
            </a:r>
            <a:r>
              <a:rPr lang="en-US" sz="1200" dirty="0">
                <a:solidFill>
                  <a:schemeClr val="tx1">
                    <a:lumMod val="75000"/>
                    <a:lumOff val="25000"/>
                  </a:schemeClr>
                </a:solidFill>
                <a:latin typeface="Open Sans" panose="020B0606030504020204"/>
                <a:ea typeface="Open Sans" pitchFamily="34" charset="0"/>
                <a:cs typeface="Open Sans" pitchFamily="34" charset="0"/>
              </a:rPr>
              <a:t>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porta</a:t>
            </a:r>
            <a:r>
              <a:rPr lang="en-US" sz="1200" dirty="0">
                <a:solidFill>
                  <a:schemeClr val="tx1">
                    <a:lumMod val="75000"/>
                    <a:lumOff val="25000"/>
                  </a:schemeClr>
                </a:solidFill>
                <a:latin typeface="Open Sans" panose="020B0606030504020204"/>
                <a:ea typeface="Open Sans" pitchFamily="34" charset="0"/>
                <a:cs typeface="Open Sans" pitchFamily="34" charset="0"/>
              </a:rPr>
              <a:t> et, </a:t>
            </a:r>
            <a:r>
              <a:rPr lang="en-US" sz="1200" dirty="0" err="1">
                <a:solidFill>
                  <a:schemeClr val="tx1">
                    <a:lumMod val="75000"/>
                    <a:lumOff val="25000"/>
                  </a:schemeClr>
                </a:solidFill>
                <a:latin typeface="Open Sans" panose="020B0606030504020204"/>
                <a:ea typeface="Open Sans" pitchFamily="34" charset="0"/>
                <a:cs typeface="Open Sans" pitchFamily="34" charset="0"/>
              </a:rPr>
              <a:t>luctus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eget</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purus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p>
          <a:p>
            <a:pPr algn="ctr" defTabSz="1088232" eaLnBrk="1" fontAlgn="auto" hangingPunct="1">
              <a:spcBef>
                <a:spcPts val="0"/>
              </a:spcBef>
              <a:spcAft>
                <a:spcPts val="0"/>
              </a:spcAft>
              <a:defRPr/>
            </a:pPr>
            <a:endParaRPr lang="en-US" sz="900" dirty="0">
              <a:solidFill>
                <a:schemeClr val="bg1">
                  <a:lumMod val="65000"/>
                </a:schemeClr>
              </a:solidFill>
              <a:latin typeface="Open Sans" panose="020B0606030504020204"/>
              <a:ea typeface="Open Sans" pitchFamily="34" charset="0"/>
              <a:cs typeface="Open Sans" pitchFamily="34" charset="0"/>
            </a:endParaRPr>
          </a:p>
          <a:p>
            <a:pPr algn="ctr" defTabSz="1088232" eaLnBrk="1" fontAlgn="auto" hangingPunct="1">
              <a:spcBef>
                <a:spcPts val="0"/>
              </a:spcBef>
              <a:spcAft>
                <a:spcPts val="0"/>
              </a:spcAft>
              <a:defRPr/>
            </a:pPr>
            <a:r>
              <a:rPr lang="en-US" sz="900" dirty="0" err="1">
                <a:solidFill>
                  <a:schemeClr val="bg1">
                    <a:lumMod val="65000"/>
                  </a:schemeClr>
                </a:solidFill>
                <a:latin typeface="Open Sans" panose="020B0606030504020204"/>
                <a:ea typeface="Open Sans" pitchFamily="34" charset="0"/>
                <a:cs typeface="Open Sans" pitchFamily="34" charset="0"/>
              </a:rPr>
              <a:t>Mauris</a:t>
            </a:r>
            <a:r>
              <a:rPr lang="en-US" sz="900" dirty="0">
                <a:solidFill>
                  <a:schemeClr val="bg1">
                    <a:lumMod val="65000"/>
                  </a:schemeClr>
                </a:solidFill>
                <a:latin typeface="Open Sans" panose="020B0606030504020204"/>
                <a:ea typeface="Open Sans" pitchFamily="34" charset="0"/>
                <a:cs typeface="Open Sans" pitchFamily="34" charset="0"/>
              </a:rPr>
              <a:t> quam dolor, </a:t>
            </a:r>
            <a:r>
              <a:rPr lang="en-US" sz="900" dirty="0" err="1">
                <a:solidFill>
                  <a:schemeClr val="bg1">
                    <a:lumMod val="65000"/>
                  </a:schemeClr>
                </a:solidFill>
                <a:latin typeface="Open Sans" panose="020B0606030504020204"/>
                <a:ea typeface="Open Sans" pitchFamily="34" charset="0"/>
                <a:cs typeface="Open Sans" pitchFamily="34" charset="0"/>
              </a:rPr>
              <a:t>cursus</a:t>
            </a:r>
            <a:r>
              <a:rPr lang="en-US" sz="900" dirty="0">
                <a:solidFill>
                  <a:schemeClr val="bg1">
                    <a:lumMod val="65000"/>
                  </a:schemeClr>
                </a:solidFill>
                <a:latin typeface="Open Sans" panose="020B0606030504020204"/>
                <a:ea typeface="Open Sans" pitchFamily="34" charset="0"/>
                <a:cs typeface="Open Sans" pitchFamily="34" charset="0"/>
              </a:rPr>
              <a:t> at </a:t>
            </a:r>
            <a:r>
              <a:rPr lang="en-US" sz="900" dirty="0" err="1">
                <a:solidFill>
                  <a:schemeClr val="bg1">
                    <a:lumMod val="65000"/>
                  </a:schemeClr>
                </a:solidFill>
                <a:latin typeface="Open Sans" panose="020B0606030504020204"/>
                <a:ea typeface="Open Sans" pitchFamily="34" charset="0"/>
                <a:cs typeface="Open Sans" pitchFamily="34" charset="0"/>
              </a:rPr>
              <a:t>porta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eget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purus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Nunc</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tempor</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interdum</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Duis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libero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leo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consequat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ut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accumsan</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eu</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viverra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erat</a:t>
            </a:r>
            <a:r>
              <a:rPr lang="en-US" sz="900" dirty="0">
                <a:solidFill>
                  <a:schemeClr val="bg1">
                    <a:lumMod val="65000"/>
                  </a:schemeClr>
                </a:solidFill>
                <a:latin typeface="Open Sans" panose="020B0606030504020204"/>
                <a:ea typeface="Open Sans" pitchFamily="34" charset="0"/>
                <a:cs typeface="Open Sans" pitchFamily="34" charset="0"/>
              </a:rPr>
              <a:t>. </a:t>
            </a:r>
          </a:p>
        </p:txBody>
      </p:sp>
      <p:graphicFrame>
        <p:nvGraphicFramePr>
          <p:cNvPr id="13" name="Chart 12"/>
          <p:cNvGraphicFramePr>
            <a:graphicFrameLocks/>
          </p:cNvGraphicFramePr>
          <p:nvPr>
            <p:extLst>
              <p:ext uri="{D42A27DB-BD31-4B8C-83A1-F6EECF244321}">
                <p14:modId xmlns:p14="http://schemas.microsoft.com/office/powerpoint/2010/main" val="920710956"/>
              </p:ext>
            </p:extLst>
          </p:nvPr>
        </p:nvGraphicFramePr>
        <p:xfrm>
          <a:off x="6359525" y="1646238"/>
          <a:ext cx="5149850" cy="353536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14"/>
          <p:cNvSpPr txBox="1">
            <a:spLocks/>
          </p:cNvSpPr>
          <p:nvPr/>
        </p:nvSpPr>
        <p:spPr>
          <a:xfrm>
            <a:off x="792375" y="799411"/>
            <a:ext cx="4855030"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Charts &amp; Data Slides</a:t>
            </a:r>
          </a:p>
        </p:txBody>
      </p:sp>
      <p:sp>
        <p:nvSpPr>
          <p:cNvPr id="10" name="Text Placeholder 13"/>
          <p:cNvSpPr txBox="1">
            <a:spLocks/>
          </p:cNvSpPr>
          <p:nvPr/>
        </p:nvSpPr>
        <p:spPr>
          <a:xfrm>
            <a:off x="812800" y="1198563"/>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 </a:t>
            </a:r>
          </a:p>
        </p:txBody>
      </p:sp>
      <p:sp>
        <p:nvSpPr>
          <p:cNvPr id="15" name="Text Box 10">
            <a:extLst>
              <a:ext uri="{FF2B5EF4-FFF2-40B4-BE49-F238E27FC236}">
                <a16:creationId xmlns:a16="http://schemas.microsoft.com/office/drawing/2014/main" id="{AA45FF33-1833-4E6D-B43E-73FA42F936BF}"/>
              </a:ext>
            </a:extLst>
          </p:cNvPr>
          <p:cNvSpPr txBox="1">
            <a:spLocks noChangeArrowheads="1"/>
          </p:cNvSpPr>
          <p:nvPr/>
        </p:nvSpPr>
        <p:spPr bwMode="auto">
          <a:xfrm>
            <a:off x="6916446" y="5149850"/>
            <a:ext cx="4397375" cy="1138238"/>
          </a:xfrm>
          <a:prstGeom prst="rect">
            <a:avLst/>
          </a:prstGeom>
          <a:noFill/>
          <a:ln w="9525">
            <a:noFill/>
            <a:miter lim="800000"/>
            <a:headEnd/>
            <a:tailEnd/>
          </a:ln>
        </p:spPr>
        <p:txBody>
          <a:bodyPr lIns="45720" tIns="22860" rIns="45720" bIns="22860">
            <a:spAutoFit/>
          </a:bodyPr>
          <a:lstStyle/>
          <a:p>
            <a:pPr algn="ctr" defTabSz="1088232" eaLnBrk="1" fontAlgn="auto" hangingPunct="1">
              <a:lnSpc>
                <a:spcPct val="200000"/>
              </a:lnSpc>
              <a:spcBef>
                <a:spcPts val="0"/>
              </a:spcBef>
              <a:spcAft>
                <a:spcPts val="0"/>
              </a:spcAft>
              <a:defRPr/>
            </a:pPr>
            <a:r>
              <a:rPr lang="en-US" sz="1600" dirty="0">
                <a:solidFill>
                  <a:schemeClr val="tx1">
                    <a:lumMod val="75000"/>
                    <a:lumOff val="25000"/>
                  </a:schemeClr>
                </a:solidFill>
                <a:latin typeface="Open Sans" panose="020B0606030504020204"/>
                <a:ea typeface="Open Sans" pitchFamily="34" charset="0"/>
                <a:cs typeface="Open Sans" pitchFamily="34" charset="0"/>
              </a:rPr>
              <a:t>Controlled</a:t>
            </a:r>
          </a:p>
          <a:p>
            <a:pPr algn="ctr" defTabSz="1088232" eaLnBrk="1" fontAlgn="auto" hangingPunct="1">
              <a:spcBef>
                <a:spcPts val="0"/>
              </a:spcBef>
              <a:spcAft>
                <a:spcPts val="0"/>
              </a:spcAft>
              <a:defRPr/>
            </a:pPr>
            <a:r>
              <a:rPr lang="en-US" sz="1200" dirty="0" err="1">
                <a:solidFill>
                  <a:schemeClr val="tx1">
                    <a:lumMod val="75000"/>
                    <a:lumOff val="25000"/>
                  </a:schemeClr>
                </a:solidFill>
                <a:latin typeface="Open Sans" panose="020B0606030504020204"/>
                <a:ea typeface="Open Sans" pitchFamily="34" charset="0"/>
                <a:cs typeface="Open Sans" pitchFamily="34" charset="0"/>
              </a:rPr>
              <a:t>Mauris</a:t>
            </a:r>
            <a:r>
              <a:rPr lang="en-US" sz="1200" dirty="0">
                <a:solidFill>
                  <a:schemeClr val="tx1">
                    <a:lumMod val="75000"/>
                    <a:lumOff val="25000"/>
                  </a:schemeClr>
                </a:solidFill>
                <a:latin typeface="Open Sans" panose="020B0606030504020204"/>
                <a:ea typeface="Open Sans" pitchFamily="34" charset="0"/>
                <a:cs typeface="Open Sans" pitchFamily="34" charset="0"/>
              </a:rPr>
              <a:t> quam dolor, </a:t>
            </a:r>
            <a:r>
              <a:rPr lang="en-US" sz="1200" dirty="0" err="1">
                <a:solidFill>
                  <a:schemeClr val="tx1">
                    <a:lumMod val="75000"/>
                    <a:lumOff val="25000"/>
                  </a:schemeClr>
                </a:solidFill>
                <a:latin typeface="Open Sans" panose="020B0606030504020204"/>
                <a:ea typeface="Open Sans" pitchFamily="34" charset="0"/>
                <a:cs typeface="Open Sans" pitchFamily="34" charset="0"/>
              </a:rPr>
              <a:t>cursus</a:t>
            </a:r>
            <a:r>
              <a:rPr lang="en-US" sz="1200" dirty="0">
                <a:solidFill>
                  <a:schemeClr val="tx1">
                    <a:lumMod val="75000"/>
                    <a:lumOff val="25000"/>
                  </a:schemeClr>
                </a:solidFill>
                <a:latin typeface="Open Sans" panose="020B0606030504020204"/>
                <a:ea typeface="Open Sans" pitchFamily="34" charset="0"/>
                <a:cs typeface="Open Sans" pitchFamily="34" charset="0"/>
              </a:rPr>
              <a:t>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porta</a:t>
            </a:r>
            <a:r>
              <a:rPr lang="en-US" sz="1200" dirty="0">
                <a:solidFill>
                  <a:schemeClr val="tx1">
                    <a:lumMod val="75000"/>
                    <a:lumOff val="25000"/>
                  </a:schemeClr>
                </a:solidFill>
                <a:latin typeface="Open Sans" panose="020B0606030504020204"/>
                <a:ea typeface="Open Sans" pitchFamily="34" charset="0"/>
                <a:cs typeface="Open Sans" pitchFamily="34" charset="0"/>
              </a:rPr>
              <a:t> et, </a:t>
            </a:r>
            <a:r>
              <a:rPr lang="en-US" sz="1200" dirty="0" err="1">
                <a:solidFill>
                  <a:schemeClr val="tx1">
                    <a:lumMod val="75000"/>
                    <a:lumOff val="25000"/>
                  </a:schemeClr>
                </a:solidFill>
                <a:latin typeface="Open Sans" panose="020B0606030504020204"/>
                <a:ea typeface="Open Sans" pitchFamily="34" charset="0"/>
                <a:cs typeface="Open Sans" pitchFamily="34" charset="0"/>
              </a:rPr>
              <a:t>luctus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eget</a:t>
            </a:r>
            <a:r>
              <a:rPr lang="en-US" sz="1200" dirty="0">
                <a:solidFill>
                  <a:schemeClr val="tx1">
                    <a:lumMod val="75000"/>
                    <a:lumOff val="25000"/>
                  </a:schemeClr>
                </a:solidFill>
                <a:latin typeface="Open Sans" panose="020B0606030504020204"/>
                <a:ea typeface="Open Sans" pitchFamily="34" charset="0"/>
                <a:cs typeface="Open Sans" pitchFamily="34" charset="0"/>
              </a:rPr>
              <a:t> </a:t>
            </a:r>
            <a:r>
              <a:rPr lang="en-US" sz="1200" dirty="0" err="1">
                <a:solidFill>
                  <a:schemeClr val="tx1">
                    <a:lumMod val="75000"/>
                    <a:lumOff val="25000"/>
                  </a:schemeClr>
                </a:solidFill>
                <a:latin typeface="Open Sans" panose="020B0606030504020204"/>
                <a:ea typeface="Open Sans" pitchFamily="34" charset="0"/>
                <a:cs typeface="Open Sans" pitchFamily="34" charset="0"/>
              </a:rPr>
              <a:t>purus</a:t>
            </a:r>
            <a:r>
              <a:rPr lang="en-US" sz="1200" dirty="0">
                <a:solidFill>
                  <a:schemeClr val="tx1">
                    <a:lumMod val="75000"/>
                    <a:lumOff val="25000"/>
                  </a:schemeClr>
                </a:solidFill>
                <a:latin typeface="Open Sans" panose="020B0606030504020204"/>
                <a:ea typeface="Open Sans" pitchFamily="34" charset="0"/>
                <a:cs typeface="Open Sans" pitchFamily="34" charset="0"/>
              </a:rPr>
              <a:t>. </a:t>
            </a:r>
          </a:p>
          <a:p>
            <a:pPr algn="ctr" defTabSz="1088232" eaLnBrk="1" fontAlgn="auto" hangingPunct="1">
              <a:spcBef>
                <a:spcPts val="0"/>
              </a:spcBef>
              <a:spcAft>
                <a:spcPts val="0"/>
              </a:spcAft>
              <a:defRPr/>
            </a:pPr>
            <a:endParaRPr lang="en-US" sz="900" dirty="0">
              <a:solidFill>
                <a:schemeClr val="bg1">
                  <a:lumMod val="65000"/>
                </a:schemeClr>
              </a:solidFill>
              <a:latin typeface="Open Sans" panose="020B0606030504020204"/>
              <a:ea typeface="Open Sans" pitchFamily="34" charset="0"/>
              <a:cs typeface="Open Sans" pitchFamily="34" charset="0"/>
            </a:endParaRPr>
          </a:p>
          <a:p>
            <a:pPr algn="ctr" defTabSz="1088232" eaLnBrk="1" fontAlgn="auto" hangingPunct="1">
              <a:spcBef>
                <a:spcPts val="0"/>
              </a:spcBef>
              <a:spcAft>
                <a:spcPts val="0"/>
              </a:spcAft>
              <a:defRPr/>
            </a:pPr>
            <a:r>
              <a:rPr lang="en-US" sz="900" dirty="0" err="1">
                <a:solidFill>
                  <a:schemeClr val="bg1">
                    <a:lumMod val="65000"/>
                  </a:schemeClr>
                </a:solidFill>
                <a:latin typeface="Open Sans" panose="020B0606030504020204"/>
                <a:ea typeface="Open Sans" pitchFamily="34" charset="0"/>
                <a:cs typeface="Open Sans" pitchFamily="34" charset="0"/>
              </a:rPr>
              <a:t>Mauris</a:t>
            </a:r>
            <a:r>
              <a:rPr lang="en-US" sz="900" dirty="0">
                <a:solidFill>
                  <a:schemeClr val="bg1">
                    <a:lumMod val="65000"/>
                  </a:schemeClr>
                </a:solidFill>
                <a:latin typeface="Open Sans" panose="020B0606030504020204"/>
                <a:ea typeface="Open Sans" pitchFamily="34" charset="0"/>
                <a:cs typeface="Open Sans" pitchFamily="34" charset="0"/>
              </a:rPr>
              <a:t> quam dolor, </a:t>
            </a:r>
            <a:r>
              <a:rPr lang="en-US" sz="900" dirty="0" err="1">
                <a:solidFill>
                  <a:schemeClr val="bg1">
                    <a:lumMod val="65000"/>
                  </a:schemeClr>
                </a:solidFill>
                <a:latin typeface="Open Sans" panose="020B0606030504020204"/>
                <a:ea typeface="Open Sans" pitchFamily="34" charset="0"/>
                <a:cs typeface="Open Sans" pitchFamily="34" charset="0"/>
              </a:rPr>
              <a:t>cursus</a:t>
            </a:r>
            <a:r>
              <a:rPr lang="en-US" sz="900" dirty="0">
                <a:solidFill>
                  <a:schemeClr val="bg1">
                    <a:lumMod val="65000"/>
                  </a:schemeClr>
                </a:solidFill>
                <a:latin typeface="Open Sans" panose="020B0606030504020204"/>
                <a:ea typeface="Open Sans" pitchFamily="34" charset="0"/>
                <a:cs typeface="Open Sans" pitchFamily="34" charset="0"/>
              </a:rPr>
              <a:t> at </a:t>
            </a:r>
            <a:r>
              <a:rPr lang="en-US" sz="900" dirty="0" err="1">
                <a:solidFill>
                  <a:schemeClr val="bg1">
                    <a:lumMod val="65000"/>
                  </a:schemeClr>
                </a:solidFill>
                <a:latin typeface="Open Sans" panose="020B0606030504020204"/>
                <a:ea typeface="Open Sans" pitchFamily="34" charset="0"/>
                <a:cs typeface="Open Sans" pitchFamily="34" charset="0"/>
              </a:rPr>
              <a:t>porta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eget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purus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Nunc</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tempor</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luctus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interdum</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Duis</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libero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leo</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consequat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ut</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accumsan</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eu</a:t>
            </a:r>
            <a:r>
              <a:rPr lang="en-US" sz="900" dirty="0">
                <a:solidFill>
                  <a:schemeClr val="bg1">
                    <a:lumMod val="65000"/>
                  </a:schemeClr>
                </a:solidFill>
                <a:latin typeface="Open Sans" panose="020B0606030504020204"/>
                <a:ea typeface="Open Sans" pitchFamily="34" charset="0"/>
                <a:cs typeface="Open Sans" pitchFamily="34" charset="0"/>
              </a:rPr>
              <a:t>, </a:t>
            </a:r>
            <a:r>
              <a:rPr lang="en-US" sz="900" dirty="0" err="1">
                <a:solidFill>
                  <a:schemeClr val="bg1">
                    <a:lumMod val="65000"/>
                  </a:schemeClr>
                </a:solidFill>
                <a:latin typeface="Open Sans" panose="020B0606030504020204"/>
                <a:ea typeface="Open Sans" pitchFamily="34" charset="0"/>
                <a:cs typeface="Open Sans" pitchFamily="34" charset="0"/>
              </a:rPr>
              <a:t>viverra</a:t>
            </a:r>
            <a:r>
              <a:rPr lang="en-US" sz="900" dirty="0">
                <a:solidFill>
                  <a:schemeClr val="bg1">
                    <a:lumMod val="65000"/>
                  </a:schemeClr>
                </a:solidFill>
                <a:latin typeface="Open Sans" panose="020B0606030504020204"/>
                <a:ea typeface="Open Sans" pitchFamily="34" charset="0"/>
                <a:cs typeface="Open Sans" pitchFamily="34" charset="0"/>
              </a:rPr>
              <a:t> et </a:t>
            </a:r>
            <a:r>
              <a:rPr lang="en-US" sz="900" dirty="0" err="1">
                <a:solidFill>
                  <a:schemeClr val="bg1">
                    <a:lumMod val="65000"/>
                  </a:schemeClr>
                </a:solidFill>
                <a:latin typeface="Open Sans" panose="020B0606030504020204"/>
                <a:ea typeface="Open Sans" pitchFamily="34" charset="0"/>
                <a:cs typeface="Open Sans" pitchFamily="34" charset="0"/>
              </a:rPr>
              <a:t>erat</a:t>
            </a:r>
            <a:r>
              <a:rPr lang="en-US" sz="900" dirty="0">
                <a:solidFill>
                  <a:schemeClr val="bg1">
                    <a:lumMod val="65000"/>
                  </a:schemeClr>
                </a:solidFill>
                <a:latin typeface="Open Sans" panose="020B0606030504020204"/>
                <a:ea typeface="Open Sans" pitchFamily="34" charset="0"/>
                <a:cs typeface="Open Sans" pitchFamily="34" charset="0"/>
              </a:rPr>
              <a:t>. </a:t>
            </a: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500"/>
                            </p:stCondLst>
                            <p:childTnLst>
                              <p:par>
                                <p:cTn id="33" presetID="2" presetClass="entr" presetSubtype="4"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Graphic spid="13" grpId="0">
        <p:bldAsOne/>
      </p:bldGraphic>
      <p:bldP spid="10"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39280" y="1879648"/>
            <a:ext cx="811696" cy="4179455"/>
          </a:xfrm>
          <a:prstGeom prst="roundRect">
            <a:avLst>
              <a:gd name="adj" fmla="val 5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757717" y="2377630"/>
            <a:ext cx="1618956" cy="3180737"/>
            <a:chOff x="4365626" y="10974387"/>
            <a:chExt cx="5297488" cy="8661401"/>
          </a:xfrm>
        </p:grpSpPr>
        <p:sp>
          <p:nvSpPr>
            <p:cNvPr id="83" name="Freeform 12"/>
            <p:cNvSpPr>
              <a:spLocks/>
            </p:cNvSpPr>
            <p:nvPr/>
          </p:nvSpPr>
          <p:spPr bwMode="auto">
            <a:xfrm>
              <a:off x="4365626" y="10974387"/>
              <a:ext cx="5297488" cy="4430713"/>
            </a:xfrm>
            <a:custGeom>
              <a:avLst/>
              <a:gdLst>
                <a:gd name="T0" fmla="*/ 0 w 4171"/>
                <a:gd name="T1" fmla="*/ 3410 h 3491"/>
                <a:gd name="T2" fmla="*/ 1994 w 4171"/>
                <a:gd name="T3" fmla="*/ 2644 h 3491"/>
                <a:gd name="T4" fmla="*/ 3234 w 4171"/>
                <a:gd name="T5" fmla="*/ 482 h 3491"/>
                <a:gd name="T6" fmla="*/ 4171 w 4171"/>
                <a:gd name="T7" fmla="*/ 11 h 3491"/>
              </a:gdLst>
              <a:ahLst/>
              <a:cxnLst>
                <a:cxn ang="0">
                  <a:pos x="T0" y="T1"/>
                </a:cxn>
                <a:cxn ang="0">
                  <a:pos x="T2" y="T3"/>
                </a:cxn>
                <a:cxn ang="0">
                  <a:pos x="T4" y="T5"/>
                </a:cxn>
                <a:cxn ang="0">
                  <a:pos x="T6" y="T7"/>
                </a:cxn>
              </a:cxnLst>
              <a:rect l="0" t="0" r="r" b="b"/>
              <a:pathLst>
                <a:path w="4171" h="3491">
                  <a:moveTo>
                    <a:pt x="0" y="3410"/>
                  </a:moveTo>
                  <a:cubicBezTo>
                    <a:pt x="0" y="3410"/>
                    <a:pt x="1461" y="3491"/>
                    <a:pt x="1994" y="2644"/>
                  </a:cubicBezTo>
                  <a:cubicBezTo>
                    <a:pt x="2344" y="2088"/>
                    <a:pt x="2910" y="1021"/>
                    <a:pt x="3234" y="482"/>
                  </a:cubicBezTo>
                  <a:cubicBezTo>
                    <a:pt x="3524" y="0"/>
                    <a:pt x="4171" y="11"/>
                    <a:pt x="4171" y="11"/>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84" name="Freeform 13"/>
            <p:cNvSpPr>
              <a:spLocks/>
            </p:cNvSpPr>
            <p:nvPr/>
          </p:nvSpPr>
          <p:spPr bwMode="auto">
            <a:xfrm>
              <a:off x="4365626" y="15205075"/>
              <a:ext cx="5297488" cy="4430713"/>
            </a:xfrm>
            <a:custGeom>
              <a:avLst/>
              <a:gdLst>
                <a:gd name="T0" fmla="*/ 0 w 4171"/>
                <a:gd name="T1" fmla="*/ 81 h 3491"/>
                <a:gd name="T2" fmla="*/ 1994 w 4171"/>
                <a:gd name="T3" fmla="*/ 847 h 3491"/>
                <a:gd name="T4" fmla="*/ 3234 w 4171"/>
                <a:gd name="T5" fmla="*/ 3009 h 3491"/>
                <a:gd name="T6" fmla="*/ 4171 w 4171"/>
                <a:gd name="T7" fmla="*/ 3480 h 3491"/>
              </a:gdLst>
              <a:ahLst/>
              <a:cxnLst>
                <a:cxn ang="0">
                  <a:pos x="T0" y="T1"/>
                </a:cxn>
                <a:cxn ang="0">
                  <a:pos x="T2" y="T3"/>
                </a:cxn>
                <a:cxn ang="0">
                  <a:pos x="T4" y="T5"/>
                </a:cxn>
                <a:cxn ang="0">
                  <a:pos x="T6" y="T7"/>
                </a:cxn>
              </a:cxnLst>
              <a:rect l="0" t="0" r="r" b="b"/>
              <a:pathLst>
                <a:path w="4171" h="3491">
                  <a:moveTo>
                    <a:pt x="0" y="81"/>
                  </a:moveTo>
                  <a:cubicBezTo>
                    <a:pt x="0" y="81"/>
                    <a:pt x="1461" y="0"/>
                    <a:pt x="1994" y="847"/>
                  </a:cubicBezTo>
                  <a:cubicBezTo>
                    <a:pt x="2344" y="1403"/>
                    <a:pt x="2910" y="2470"/>
                    <a:pt x="3234" y="3009"/>
                  </a:cubicBezTo>
                  <a:cubicBezTo>
                    <a:pt x="3524" y="3491"/>
                    <a:pt x="4171" y="3480"/>
                    <a:pt x="4171" y="3480"/>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85" name="Freeform 14"/>
            <p:cNvSpPr>
              <a:spLocks/>
            </p:cNvSpPr>
            <p:nvPr/>
          </p:nvSpPr>
          <p:spPr bwMode="auto">
            <a:xfrm>
              <a:off x="4365626" y="13814425"/>
              <a:ext cx="5297488" cy="1525588"/>
            </a:xfrm>
            <a:custGeom>
              <a:avLst/>
              <a:gdLst>
                <a:gd name="T0" fmla="*/ 0 w 4171"/>
                <a:gd name="T1" fmla="*/ 1174 h 1202"/>
                <a:gd name="T2" fmla="*/ 1953 w 4171"/>
                <a:gd name="T3" fmla="*/ 913 h 1202"/>
                <a:gd name="T4" fmla="*/ 3153 w 4171"/>
                <a:gd name="T5" fmla="*/ 160 h 1202"/>
                <a:gd name="T6" fmla="*/ 4171 w 4171"/>
                <a:gd name="T7" fmla="*/ 16 h 1202"/>
              </a:gdLst>
              <a:ahLst/>
              <a:cxnLst>
                <a:cxn ang="0">
                  <a:pos x="T0" y="T1"/>
                </a:cxn>
                <a:cxn ang="0">
                  <a:pos x="T2" y="T3"/>
                </a:cxn>
                <a:cxn ang="0">
                  <a:pos x="T4" y="T5"/>
                </a:cxn>
                <a:cxn ang="0">
                  <a:pos x="T6" y="T7"/>
                </a:cxn>
              </a:cxnLst>
              <a:rect l="0" t="0" r="r" b="b"/>
              <a:pathLst>
                <a:path w="4171" h="1202">
                  <a:moveTo>
                    <a:pt x="0" y="1174"/>
                  </a:moveTo>
                  <a:cubicBezTo>
                    <a:pt x="0" y="1174"/>
                    <a:pt x="1420" y="1202"/>
                    <a:pt x="1953" y="913"/>
                  </a:cubicBezTo>
                  <a:cubicBezTo>
                    <a:pt x="2304" y="724"/>
                    <a:pt x="2792" y="323"/>
                    <a:pt x="3153" y="160"/>
                  </a:cubicBezTo>
                  <a:cubicBezTo>
                    <a:pt x="3508" y="0"/>
                    <a:pt x="4171" y="16"/>
                    <a:pt x="4171" y="16"/>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86" name="Freeform 15"/>
            <p:cNvSpPr>
              <a:spLocks/>
            </p:cNvSpPr>
            <p:nvPr/>
          </p:nvSpPr>
          <p:spPr bwMode="auto">
            <a:xfrm>
              <a:off x="4365626" y="15270163"/>
              <a:ext cx="5297488" cy="1527175"/>
            </a:xfrm>
            <a:custGeom>
              <a:avLst/>
              <a:gdLst>
                <a:gd name="T0" fmla="*/ 0 w 4171"/>
                <a:gd name="T1" fmla="*/ 28 h 1202"/>
                <a:gd name="T2" fmla="*/ 1953 w 4171"/>
                <a:gd name="T3" fmla="*/ 288 h 1202"/>
                <a:gd name="T4" fmla="*/ 3153 w 4171"/>
                <a:gd name="T5" fmla="*/ 1041 h 1202"/>
                <a:gd name="T6" fmla="*/ 4171 w 4171"/>
                <a:gd name="T7" fmla="*/ 1185 h 1202"/>
              </a:gdLst>
              <a:ahLst/>
              <a:cxnLst>
                <a:cxn ang="0">
                  <a:pos x="T0" y="T1"/>
                </a:cxn>
                <a:cxn ang="0">
                  <a:pos x="T2" y="T3"/>
                </a:cxn>
                <a:cxn ang="0">
                  <a:pos x="T4" y="T5"/>
                </a:cxn>
                <a:cxn ang="0">
                  <a:pos x="T6" y="T7"/>
                </a:cxn>
              </a:cxnLst>
              <a:rect l="0" t="0" r="r" b="b"/>
              <a:pathLst>
                <a:path w="4171" h="1202">
                  <a:moveTo>
                    <a:pt x="0" y="28"/>
                  </a:moveTo>
                  <a:cubicBezTo>
                    <a:pt x="0" y="28"/>
                    <a:pt x="1420" y="0"/>
                    <a:pt x="1953" y="288"/>
                  </a:cubicBezTo>
                  <a:cubicBezTo>
                    <a:pt x="2304" y="478"/>
                    <a:pt x="2792" y="879"/>
                    <a:pt x="3153" y="1041"/>
                  </a:cubicBezTo>
                  <a:cubicBezTo>
                    <a:pt x="3508" y="1202"/>
                    <a:pt x="4171" y="1185"/>
                    <a:pt x="4171" y="1185"/>
                  </a:cubicBezTo>
                </a:path>
              </a:pathLst>
            </a:custGeom>
            <a:ln>
              <a:headEnd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grpSp>
      <p:sp>
        <p:nvSpPr>
          <p:cNvPr id="3" name="TextBox 2"/>
          <p:cNvSpPr txBox="1"/>
          <p:nvPr/>
        </p:nvSpPr>
        <p:spPr>
          <a:xfrm>
            <a:off x="666750" y="578490"/>
            <a:ext cx="10858500" cy="615553"/>
          </a:xfrm>
          <a:prstGeom prst="rect">
            <a:avLst/>
          </a:prstGeom>
          <a:noFill/>
        </p:spPr>
        <p:txBody>
          <a:bodyPr wrap="square" lIns="0" tIns="0" rIns="0" bIns="0" rtlCol="0">
            <a:spAutoFit/>
          </a:bodyPr>
          <a:lstStyle/>
          <a:p>
            <a:pPr algn="ctr"/>
            <a:r>
              <a:rPr lang="en-US" sz="4000" b="1" dirty="0">
                <a:solidFill>
                  <a:schemeClr val="accent1"/>
                </a:solidFill>
                <a:latin typeface="Open Sans" panose="020B0606030504020204" pitchFamily="34" charset="0"/>
              </a:rPr>
              <a:t>Our Agenda</a:t>
            </a:r>
          </a:p>
        </p:txBody>
      </p:sp>
      <p:sp>
        <p:nvSpPr>
          <p:cNvPr id="4" name="TextBox 3"/>
          <p:cNvSpPr txBox="1"/>
          <p:nvPr/>
        </p:nvSpPr>
        <p:spPr>
          <a:xfrm>
            <a:off x="666750" y="121015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7" name="Oval 6"/>
          <p:cNvSpPr/>
          <p:nvPr/>
        </p:nvSpPr>
        <p:spPr>
          <a:xfrm>
            <a:off x="5614644" y="2052136"/>
            <a:ext cx="660968" cy="6609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55237" y="2244120"/>
            <a:ext cx="579782" cy="276999"/>
          </a:xfrm>
          <a:prstGeom prst="rect">
            <a:avLst/>
          </a:prstGeom>
          <a:noFill/>
        </p:spPr>
        <p:txBody>
          <a:bodyPr wrap="square" lIns="0" tIns="0" rIns="0" bIns="0" rtlCol="0">
            <a:spAutoFit/>
          </a:bodyPr>
          <a:lstStyle/>
          <a:p>
            <a:pPr algn="ct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8" name="Oval 7"/>
          <p:cNvSpPr/>
          <p:nvPr/>
        </p:nvSpPr>
        <p:spPr>
          <a:xfrm>
            <a:off x="5614644" y="3109974"/>
            <a:ext cx="660968" cy="6609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655237" y="3301958"/>
            <a:ext cx="579782" cy="276999"/>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9" name="Oval 8"/>
          <p:cNvSpPr/>
          <p:nvPr/>
        </p:nvSpPr>
        <p:spPr>
          <a:xfrm>
            <a:off x="5614644" y="4167812"/>
            <a:ext cx="660968" cy="660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655237" y="4359796"/>
            <a:ext cx="579782" cy="276999"/>
          </a:xfrm>
          <a:prstGeom prst="rect">
            <a:avLst/>
          </a:prstGeom>
          <a:noFill/>
        </p:spPr>
        <p:txBody>
          <a:bodyPr wrap="square" lIns="0" tIns="0" rIns="0" bIns="0" rtlCol="0">
            <a:spAutoFit/>
          </a:bodyPr>
          <a:lstStyle/>
          <a:p>
            <a:pPr algn="ct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0" name="Oval 9"/>
          <p:cNvSpPr/>
          <p:nvPr/>
        </p:nvSpPr>
        <p:spPr>
          <a:xfrm>
            <a:off x="5614644" y="5225649"/>
            <a:ext cx="660968" cy="6609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655237" y="5417633"/>
            <a:ext cx="579782" cy="276999"/>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8" name="TextBox 17"/>
          <p:cNvSpPr txBox="1"/>
          <p:nvPr/>
        </p:nvSpPr>
        <p:spPr>
          <a:xfrm>
            <a:off x="7530241" y="2003277"/>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19" name="TextBox 18"/>
          <p:cNvSpPr txBox="1"/>
          <p:nvPr/>
        </p:nvSpPr>
        <p:spPr>
          <a:xfrm>
            <a:off x="7530241" y="2309807"/>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26" name="TextBox 25"/>
          <p:cNvSpPr txBox="1"/>
          <p:nvPr/>
        </p:nvSpPr>
        <p:spPr>
          <a:xfrm>
            <a:off x="7530241" y="3061115"/>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27" name="TextBox 26"/>
          <p:cNvSpPr txBox="1"/>
          <p:nvPr/>
        </p:nvSpPr>
        <p:spPr>
          <a:xfrm>
            <a:off x="7530241" y="3367645"/>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29" name="TextBox 28"/>
          <p:cNvSpPr txBox="1"/>
          <p:nvPr/>
        </p:nvSpPr>
        <p:spPr>
          <a:xfrm>
            <a:off x="7530241" y="4118464"/>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30" name="TextBox 29"/>
          <p:cNvSpPr txBox="1"/>
          <p:nvPr/>
        </p:nvSpPr>
        <p:spPr>
          <a:xfrm>
            <a:off x="7530241" y="4424994"/>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2" name="TextBox 31"/>
          <p:cNvSpPr txBox="1"/>
          <p:nvPr/>
        </p:nvSpPr>
        <p:spPr>
          <a:xfrm>
            <a:off x="7530241" y="5176790"/>
            <a:ext cx="3494432"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33" name="TextBox 32"/>
          <p:cNvSpPr txBox="1"/>
          <p:nvPr/>
        </p:nvSpPr>
        <p:spPr>
          <a:xfrm>
            <a:off x="7530241" y="5483320"/>
            <a:ext cx="3494432" cy="338554"/>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4" name="Rectangle: Rounded Corners 29">
            <a:extLst>
              <a:ext uri="{FF2B5EF4-FFF2-40B4-BE49-F238E27FC236}">
                <a16:creationId xmlns:a16="http://schemas.microsoft.com/office/drawing/2014/main" id="{ED039F28-F66D-4610-9DC6-4FC4240E8150}"/>
              </a:ext>
            </a:extLst>
          </p:cNvPr>
          <p:cNvSpPr/>
          <p:nvPr/>
        </p:nvSpPr>
        <p:spPr>
          <a:xfrm>
            <a:off x="1125310" y="2653661"/>
            <a:ext cx="2626863" cy="263142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26480" y="3814585"/>
            <a:ext cx="1852820" cy="677108"/>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data, explanation and information about the title here. Data and explanation should be short and brief. </a:t>
            </a:r>
          </a:p>
        </p:txBody>
      </p:sp>
      <p:sp>
        <p:nvSpPr>
          <p:cNvPr id="12" name="TextBox 11"/>
          <p:cNvSpPr txBox="1"/>
          <p:nvPr/>
        </p:nvSpPr>
        <p:spPr>
          <a:xfrm>
            <a:off x="1526480" y="3444645"/>
            <a:ext cx="1852820" cy="276999"/>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pic>
        <p:nvPicPr>
          <p:cNvPr id="39" name="Graphic 38">
            <a:extLst>
              <a:ext uri="{FF2B5EF4-FFF2-40B4-BE49-F238E27FC236}">
                <a16:creationId xmlns:a16="http://schemas.microsoft.com/office/drawing/2014/main" id="{0A8C44C5-FA37-480F-A3CC-CB9BBBE35BC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1057" y="3042950"/>
            <a:ext cx="666574" cy="666574"/>
          </a:xfrm>
          <a:prstGeom prst="rect">
            <a:avLst/>
          </a:prstGeom>
        </p:spPr>
      </p:pic>
      <p:pic>
        <p:nvPicPr>
          <p:cNvPr id="40" name="Graphic 39">
            <a:extLst>
              <a:ext uri="{FF2B5EF4-FFF2-40B4-BE49-F238E27FC236}">
                <a16:creationId xmlns:a16="http://schemas.microsoft.com/office/drawing/2014/main" id="{B54C947E-07DB-4E92-9564-828F0DDC323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91056" y="4082623"/>
            <a:ext cx="680925" cy="680925"/>
          </a:xfrm>
          <a:prstGeom prst="rect">
            <a:avLst/>
          </a:prstGeom>
        </p:spPr>
      </p:pic>
      <p:pic>
        <p:nvPicPr>
          <p:cNvPr id="41" name="Graphic 40">
            <a:extLst>
              <a:ext uri="{FF2B5EF4-FFF2-40B4-BE49-F238E27FC236}">
                <a16:creationId xmlns:a16="http://schemas.microsoft.com/office/drawing/2014/main" id="{EB0B5A72-1C7F-4806-B371-B33AF01CEB2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91056" y="2003277"/>
            <a:ext cx="666574" cy="666574"/>
          </a:xfrm>
          <a:prstGeom prst="rect">
            <a:avLst/>
          </a:prstGeom>
        </p:spPr>
      </p:pic>
      <p:pic>
        <p:nvPicPr>
          <p:cNvPr id="42" name="Graphic 41">
            <a:extLst>
              <a:ext uri="{FF2B5EF4-FFF2-40B4-BE49-F238E27FC236}">
                <a16:creationId xmlns:a16="http://schemas.microsoft.com/office/drawing/2014/main" id="{3BEAFF3F-6AD9-47D8-BA2D-BDA59B09E25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569" y="5176790"/>
            <a:ext cx="697061" cy="697061"/>
          </a:xfrm>
          <a:prstGeom prst="rect">
            <a:avLst/>
          </a:prstGeom>
        </p:spPr>
      </p:pic>
    </p:spTree>
    <p:extLst>
      <p:ext uri="{BB962C8B-B14F-4D97-AF65-F5344CB8AC3E}">
        <p14:creationId xmlns:p14="http://schemas.microsoft.com/office/powerpoint/2010/main" val="342960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Oval 37"/>
          <p:cNvSpPr>
            <a:spLocks noChangeArrowheads="1"/>
          </p:cNvSpPr>
          <p:nvPr/>
        </p:nvSpPr>
        <p:spPr bwMode="auto">
          <a:xfrm>
            <a:off x="1665622" y="1021870"/>
            <a:ext cx="4825999" cy="4825996"/>
          </a:xfrm>
          <a:prstGeom prst="ellipse">
            <a:avLst/>
          </a:prstGeom>
          <a:solidFill>
            <a:schemeClr val="accent5">
              <a:lumMod val="20000"/>
              <a:lumOff val="80000"/>
            </a:schemeClr>
          </a:solidFill>
          <a:ln w="12700" cap="flat">
            <a:solidFill>
              <a:schemeClr val="accent6">
                <a:lumMod val="90000"/>
              </a:schemeClr>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7" name="Freeform 5"/>
          <p:cNvSpPr>
            <a:spLocks/>
          </p:cNvSpPr>
          <p:nvPr/>
        </p:nvSpPr>
        <p:spPr bwMode="auto">
          <a:xfrm>
            <a:off x="4963652" y="1381436"/>
            <a:ext cx="1168400" cy="1168400"/>
          </a:xfrm>
          <a:custGeom>
            <a:avLst/>
            <a:gdLst>
              <a:gd name="T0" fmla="*/ 1190 w 1346"/>
              <a:gd name="T1" fmla="*/ 1346 h 1346"/>
              <a:gd name="T2" fmla="*/ 1346 w 1346"/>
              <a:gd name="T3" fmla="*/ 1282 h 1346"/>
              <a:gd name="T4" fmla="*/ 1344 w 1346"/>
              <a:gd name="T5" fmla="*/ 1277 h 1346"/>
              <a:gd name="T6" fmla="*/ 69 w 1346"/>
              <a:gd name="T7" fmla="*/ 2 h 1346"/>
              <a:gd name="T8" fmla="*/ 64 w 1346"/>
              <a:gd name="T9" fmla="*/ 0 h 1346"/>
              <a:gd name="T10" fmla="*/ 0 w 1346"/>
              <a:gd name="T11" fmla="*/ 156 h 1346"/>
              <a:gd name="T12" fmla="*/ 1190 w 1346"/>
              <a:gd name="T13" fmla="*/ 1346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1190" y="1346"/>
                </a:moveTo>
                <a:cubicBezTo>
                  <a:pt x="1346" y="1282"/>
                  <a:pt x="1346" y="1282"/>
                  <a:pt x="1346" y="1282"/>
                </a:cubicBezTo>
                <a:cubicBezTo>
                  <a:pt x="1344" y="1277"/>
                  <a:pt x="1344" y="1277"/>
                  <a:pt x="1344" y="1277"/>
                </a:cubicBezTo>
                <a:cubicBezTo>
                  <a:pt x="1084" y="714"/>
                  <a:pt x="632" y="262"/>
                  <a:pt x="69" y="2"/>
                </a:cubicBezTo>
                <a:cubicBezTo>
                  <a:pt x="64" y="0"/>
                  <a:pt x="64" y="0"/>
                  <a:pt x="64" y="0"/>
                </a:cubicBezTo>
                <a:cubicBezTo>
                  <a:pt x="0" y="156"/>
                  <a:pt x="0" y="156"/>
                  <a:pt x="0" y="156"/>
                </a:cubicBezTo>
                <a:cubicBezTo>
                  <a:pt x="524" y="398"/>
                  <a:pt x="948" y="822"/>
                  <a:pt x="1190" y="1346"/>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8" name="Freeform 6"/>
          <p:cNvSpPr>
            <a:spLocks/>
          </p:cNvSpPr>
          <p:nvPr/>
        </p:nvSpPr>
        <p:spPr bwMode="auto">
          <a:xfrm>
            <a:off x="4963652" y="4319899"/>
            <a:ext cx="1168400" cy="1169194"/>
          </a:xfrm>
          <a:custGeom>
            <a:avLst/>
            <a:gdLst>
              <a:gd name="T0" fmla="*/ 0 w 1346"/>
              <a:gd name="T1" fmla="*/ 1190 h 1346"/>
              <a:gd name="T2" fmla="*/ 64 w 1346"/>
              <a:gd name="T3" fmla="*/ 1346 h 1346"/>
              <a:gd name="T4" fmla="*/ 69 w 1346"/>
              <a:gd name="T5" fmla="*/ 1344 h 1346"/>
              <a:gd name="T6" fmla="*/ 1344 w 1346"/>
              <a:gd name="T7" fmla="*/ 69 h 1346"/>
              <a:gd name="T8" fmla="*/ 1346 w 1346"/>
              <a:gd name="T9" fmla="*/ 64 h 1346"/>
              <a:gd name="T10" fmla="*/ 1190 w 1346"/>
              <a:gd name="T11" fmla="*/ 0 h 1346"/>
              <a:gd name="T12" fmla="*/ 0 w 1346"/>
              <a:gd name="T13" fmla="*/ 1190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0" y="1190"/>
                </a:moveTo>
                <a:cubicBezTo>
                  <a:pt x="64" y="1346"/>
                  <a:pt x="64" y="1346"/>
                  <a:pt x="64" y="1346"/>
                </a:cubicBezTo>
                <a:cubicBezTo>
                  <a:pt x="69" y="1344"/>
                  <a:pt x="69" y="1344"/>
                  <a:pt x="69" y="1344"/>
                </a:cubicBezTo>
                <a:cubicBezTo>
                  <a:pt x="632" y="1084"/>
                  <a:pt x="1084" y="632"/>
                  <a:pt x="1344" y="69"/>
                </a:cubicBezTo>
                <a:cubicBezTo>
                  <a:pt x="1346" y="64"/>
                  <a:pt x="1346" y="64"/>
                  <a:pt x="1346" y="64"/>
                </a:cubicBezTo>
                <a:cubicBezTo>
                  <a:pt x="1190" y="0"/>
                  <a:pt x="1190" y="0"/>
                  <a:pt x="1190" y="0"/>
                </a:cubicBezTo>
                <a:cubicBezTo>
                  <a:pt x="948" y="524"/>
                  <a:pt x="524" y="948"/>
                  <a:pt x="0" y="1190"/>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9" name="Freeform 7"/>
          <p:cNvSpPr>
            <a:spLocks/>
          </p:cNvSpPr>
          <p:nvPr/>
        </p:nvSpPr>
        <p:spPr bwMode="auto">
          <a:xfrm>
            <a:off x="2025190" y="4319899"/>
            <a:ext cx="1168400" cy="1169194"/>
          </a:xfrm>
          <a:custGeom>
            <a:avLst/>
            <a:gdLst>
              <a:gd name="T0" fmla="*/ 156 w 1346"/>
              <a:gd name="T1" fmla="*/ 0 h 1346"/>
              <a:gd name="T2" fmla="*/ 0 w 1346"/>
              <a:gd name="T3" fmla="*/ 64 h 1346"/>
              <a:gd name="T4" fmla="*/ 2 w 1346"/>
              <a:gd name="T5" fmla="*/ 69 h 1346"/>
              <a:gd name="T6" fmla="*/ 1277 w 1346"/>
              <a:gd name="T7" fmla="*/ 1344 h 1346"/>
              <a:gd name="T8" fmla="*/ 1282 w 1346"/>
              <a:gd name="T9" fmla="*/ 1346 h 1346"/>
              <a:gd name="T10" fmla="*/ 1346 w 1346"/>
              <a:gd name="T11" fmla="*/ 1190 h 1346"/>
              <a:gd name="T12" fmla="*/ 156 w 1346"/>
              <a:gd name="T13" fmla="*/ 0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156" y="0"/>
                </a:moveTo>
                <a:cubicBezTo>
                  <a:pt x="0" y="64"/>
                  <a:pt x="0" y="64"/>
                  <a:pt x="0" y="64"/>
                </a:cubicBezTo>
                <a:cubicBezTo>
                  <a:pt x="2" y="69"/>
                  <a:pt x="2" y="69"/>
                  <a:pt x="2" y="69"/>
                </a:cubicBezTo>
                <a:cubicBezTo>
                  <a:pt x="262" y="632"/>
                  <a:pt x="714" y="1084"/>
                  <a:pt x="1277" y="1344"/>
                </a:cubicBezTo>
                <a:cubicBezTo>
                  <a:pt x="1282" y="1346"/>
                  <a:pt x="1282" y="1346"/>
                  <a:pt x="1282" y="1346"/>
                </a:cubicBezTo>
                <a:cubicBezTo>
                  <a:pt x="1346" y="1190"/>
                  <a:pt x="1346" y="1190"/>
                  <a:pt x="1346" y="1190"/>
                </a:cubicBezTo>
                <a:cubicBezTo>
                  <a:pt x="822" y="948"/>
                  <a:pt x="398" y="524"/>
                  <a:pt x="156" y="0"/>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0" name="Freeform 8"/>
          <p:cNvSpPr>
            <a:spLocks/>
          </p:cNvSpPr>
          <p:nvPr/>
        </p:nvSpPr>
        <p:spPr bwMode="auto">
          <a:xfrm>
            <a:off x="2025190" y="1381436"/>
            <a:ext cx="1168400" cy="1168400"/>
          </a:xfrm>
          <a:custGeom>
            <a:avLst/>
            <a:gdLst>
              <a:gd name="T0" fmla="*/ 1346 w 1346"/>
              <a:gd name="T1" fmla="*/ 156 h 1346"/>
              <a:gd name="T2" fmla="*/ 1282 w 1346"/>
              <a:gd name="T3" fmla="*/ 0 h 1346"/>
              <a:gd name="T4" fmla="*/ 1277 w 1346"/>
              <a:gd name="T5" fmla="*/ 2 h 1346"/>
              <a:gd name="T6" fmla="*/ 2 w 1346"/>
              <a:gd name="T7" fmla="*/ 1277 h 1346"/>
              <a:gd name="T8" fmla="*/ 0 w 1346"/>
              <a:gd name="T9" fmla="*/ 1282 h 1346"/>
              <a:gd name="T10" fmla="*/ 156 w 1346"/>
              <a:gd name="T11" fmla="*/ 1346 h 1346"/>
              <a:gd name="T12" fmla="*/ 1346 w 1346"/>
              <a:gd name="T13" fmla="*/ 156 h 1346"/>
            </a:gdLst>
            <a:ahLst/>
            <a:cxnLst>
              <a:cxn ang="0">
                <a:pos x="T0" y="T1"/>
              </a:cxn>
              <a:cxn ang="0">
                <a:pos x="T2" y="T3"/>
              </a:cxn>
              <a:cxn ang="0">
                <a:pos x="T4" y="T5"/>
              </a:cxn>
              <a:cxn ang="0">
                <a:pos x="T6" y="T7"/>
              </a:cxn>
              <a:cxn ang="0">
                <a:pos x="T8" y="T9"/>
              </a:cxn>
              <a:cxn ang="0">
                <a:pos x="T10" y="T11"/>
              </a:cxn>
              <a:cxn ang="0">
                <a:pos x="T12" y="T13"/>
              </a:cxn>
            </a:cxnLst>
            <a:rect l="0" t="0" r="r" b="b"/>
            <a:pathLst>
              <a:path w="1346" h="1346">
                <a:moveTo>
                  <a:pt x="1346" y="156"/>
                </a:moveTo>
                <a:cubicBezTo>
                  <a:pt x="1282" y="0"/>
                  <a:pt x="1282" y="0"/>
                  <a:pt x="1282" y="0"/>
                </a:cubicBezTo>
                <a:cubicBezTo>
                  <a:pt x="1277" y="2"/>
                  <a:pt x="1277" y="2"/>
                  <a:pt x="1277" y="2"/>
                </a:cubicBezTo>
                <a:cubicBezTo>
                  <a:pt x="714" y="262"/>
                  <a:pt x="262" y="714"/>
                  <a:pt x="2" y="1277"/>
                </a:cubicBezTo>
                <a:cubicBezTo>
                  <a:pt x="0" y="1282"/>
                  <a:pt x="0" y="1282"/>
                  <a:pt x="0" y="1282"/>
                </a:cubicBezTo>
                <a:cubicBezTo>
                  <a:pt x="156" y="1346"/>
                  <a:pt x="156" y="1346"/>
                  <a:pt x="156" y="1346"/>
                </a:cubicBezTo>
                <a:cubicBezTo>
                  <a:pt x="398" y="822"/>
                  <a:pt x="822" y="398"/>
                  <a:pt x="1346" y="156"/>
                </a:cubicBezTo>
                <a:close/>
              </a:path>
            </a:pathLst>
          </a:custGeom>
          <a:solidFill>
            <a:schemeClr val="accent5"/>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1" name="Freeform 9"/>
          <p:cNvSpPr>
            <a:spLocks/>
          </p:cNvSpPr>
          <p:nvPr/>
        </p:nvSpPr>
        <p:spPr bwMode="auto">
          <a:xfrm>
            <a:off x="3187240" y="904392"/>
            <a:ext cx="1782763" cy="300038"/>
          </a:xfrm>
          <a:custGeom>
            <a:avLst/>
            <a:gdLst>
              <a:gd name="T0" fmla="*/ 1026 w 2052"/>
              <a:gd name="T1" fmla="*/ 173 h 346"/>
              <a:gd name="T2" fmla="*/ 1986 w 2052"/>
              <a:gd name="T3" fmla="*/ 346 h 346"/>
              <a:gd name="T4" fmla="*/ 2052 w 2052"/>
              <a:gd name="T5" fmla="*/ 186 h 346"/>
              <a:gd name="T6" fmla="*/ 2048 w 2052"/>
              <a:gd name="T7" fmla="*/ 184 h 346"/>
              <a:gd name="T8" fmla="*/ 1026 w 2052"/>
              <a:gd name="T9" fmla="*/ 0 h 346"/>
              <a:gd name="T10" fmla="*/ 4 w 2052"/>
              <a:gd name="T11" fmla="*/ 184 h 346"/>
              <a:gd name="T12" fmla="*/ 0 w 2052"/>
              <a:gd name="T13" fmla="*/ 186 h 346"/>
              <a:gd name="T14" fmla="*/ 66 w 2052"/>
              <a:gd name="T15" fmla="*/ 346 h 346"/>
              <a:gd name="T16" fmla="*/ 1026 w 2052"/>
              <a:gd name="T17" fmla="*/ 17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2" h="346">
                <a:moveTo>
                  <a:pt x="1026" y="173"/>
                </a:moveTo>
                <a:cubicBezTo>
                  <a:pt x="1364" y="173"/>
                  <a:pt x="1687" y="234"/>
                  <a:pt x="1986" y="346"/>
                </a:cubicBezTo>
                <a:cubicBezTo>
                  <a:pt x="2052" y="186"/>
                  <a:pt x="2052" y="186"/>
                  <a:pt x="2052" y="186"/>
                </a:cubicBezTo>
                <a:cubicBezTo>
                  <a:pt x="2048" y="184"/>
                  <a:pt x="2048" y="184"/>
                  <a:pt x="2048" y="184"/>
                </a:cubicBezTo>
                <a:cubicBezTo>
                  <a:pt x="1721" y="62"/>
                  <a:pt x="1377" y="0"/>
                  <a:pt x="1026" y="0"/>
                </a:cubicBezTo>
                <a:cubicBezTo>
                  <a:pt x="675" y="0"/>
                  <a:pt x="331" y="62"/>
                  <a:pt x="4" y="184"/>
                </a:cubicBezTo>
                <a:cubicBezTo>
                  <a:pt x="0" y="186"/>
                  <a:pt x="0" y="186"/>
                  <a:pt x="0" y="186"/>
                </a:cubicBezTo>
                <a:cubicBezTo>
                  <a:pt x="66" y="346"/>
                  <a:pt x="66" y="346"/>
                  <a:pt x="66" y="346"/>
                </a:cubicBezTo>
                <a:cubicBezTo>
                  <a:pt x="365" y="234"/>
                  <a:pt x="688" y="173"/>
                  <a:pt x="1026" y="173"/>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2" name="Freeform 10"/>
          <p:cNvSpPr>
            <a:spLocks/>
          </p:cNvSpPr>
          <p:nvPr/>
        </p:nvSpPr>
        <p:spPr bwMode="auto">
          <a:xfrm>
            <a:off x="6309058" y="2543486"/>
            <a:ext cx="300038" cy="1782763"/>
          </a:xfrm>
          <a:custGeom>
            <a:avLst/>
            <a:gdLst>
              <a:gd name="T0" fmla="*/ 162 w 346"/>
              <a:gd name="T1" fmla="*/ 4 h 2052"/>
              <a:gd name="T2" fmla="*/ 160 w 346"/>
              <a:gd name="T3" fmla="*/ 0 h 2052"/>
              <a:gd name="T4" fmla="*/ 0 w 346"/>
              <a:gd name="T5" fmla="*/ 66 h 2052"/>
              <a:gd name="T6" fmla="*/ 173 w 346"/>
              <a:gd name="T7" fmla="*/ 1026 h 2052"/>
              <a:gd name="T8" fmla="*/ 0 w 346"/>
              <a:gd name="T9" fmla="*/ 1986 h 2052"/>
              <a:gd name="T10" fmla="*/ 160 w 346"/>
              <a:gd name="T11" fmla="*/ 2052 h 2052"/>
              <a:gd name="T12" fmla="*/ 162 w 346"/>
              <a:gd name="T13" fmla="*/ 2048 h 2052"/>
              <a:gd name="T14" fmla="*/ 346 w 346"/>
              <a:gd name="T15" fmla="*/ 1026 h 2052"/>
              <a:gd name="T16" fmla="*/ 162 w 346"/>
              <a:gd name="T17" fmla="*/ 4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2052">
                <a:moveTo>
                  <a:pt x="162" y="4"/>
                </a:moveTo>
                <a:cubicBezTo>
                  <a:pt x="160" y="0"/>
                  <a:pt x="160" y="0"/>
                  <a:pt x="160" y="0"/>
                </a:cubicBezTo>
                <a:cubicBezTo>
                  <a:pt x="0" y="66"/>
                  <a:pt x="0" y="66"/>
                  <a:pt x="0" y="66"/>
                </a:cubicBezTo>
                <a:cubicBezTo>
                  <a:pt x="112" y="365"/>
                  <a:pt x="173" y="688"/>
                  <a:pt x="173" y="1026"/>
                </a:cubicBezTo>
                <a:cubicBezTo>
                  <a:pt x="173" y="1364"/>
                  <a:pt x="112" y="1687"/>
                  <a:pt x="0" y="1986"/>
                </a:cubicBezTo>
                <a:cubicBezTo>
                  <a:pt x="160" y="2052"/>
                  <a:pt x="160" y="2052"/>
                  <a:pt x="160" y="2052"/>
                </a:cubicBezTo>
                <a:cubicBezTo>
                  <a:pt x="162" y="2048"/>
                  <a:pt x="162" y="2048"/>
                  <a:pt x="162" y="2048"/>
                </a:cubicBezTo>
                <a:cubicBezTo>
                  <a:pt x="284" y="1721"/>
                  <a:pt x="346" y="1377"/>
                  <a:pt x="346" y="1026"/>
                </a:cubicBezTo>
                <a:cubicBezTo>
                  <a:pt x="346" y="675"/>
                  <a:pt x="284" y="331"/>
                  <a:pt x="162" y="4"/>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3" name="Freeform 11"/>
          <p:cNvSpPr>
            <a:spLocks/>
          </p:cNvSpPr>
          <p:nvPr/>
        </p:nvSpPr>
        <p:spPr bwMode="auto">
          <a:xfrm>
            <a:off x="3187240" y="5665305"/>
            <a:ext cx="1782763" cy="300038"/>
          </a:xfrm>
          <a:custGeom>
            <a:avLst/>
            <a:gdLst>
              <a:gd name="T0" fmla="*/ 1026 w 2052"/>
              <a:gd name="T1" fmla="*/ 173 h 346"/>
              <a:gd name="T2" fmla="*/ 66 w 2052"/>
              <a:gd name="T3" fmla="*/ 0 h 346"/>
              <a:gd name="T4" fmla="*/ 0 w 2052"/>
              <a:gd name="T5" fmla="*/ 160 h 346"/>
              <a:gd name="T6" fmla="*/ 4 w 2052"/>
              <a:gd name="T7" fmla="*/ 162 h 346"/>
              <a:gd name="T8" fmla="*/ 1026 w 2052"/>
              <a:gd name="T9" fmla="*/ 346 h 346"/>
              <a:gd name="T10" fmla="*/ 2048 w 2052"/>
              <a:gd name="T11" fmla="*/ 162 h 346"/>
              <a:gd name="T12" fmla="*/ 2052 w 2052"/>
              <a:gd name="T13" fmla="*/ 160 h 346"/>
              <a:gd name="T14" fmla="*/ 1986 w 2052"/>
              <a:gd name="T15" fmla="*/ 0 h 346"/>
              <a:gd name="T16" fmla="*/ 1026 w 2052"/>
              <a:gd name="T17" fmla="*/ 17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2" h="346">
                <a:moveTo>
                  <a:pt x="1026" y="173"/>
                </a:moveTo>
                <a:cubicBezTo>
                  <a:pt x="688" y="173"/>
                  <a:pt x="365" y="112"/>
                  <a:pt x="66" y="0"/>
                </a:cubicBezTo>
                <a:cubicBezTo>
                  <a:pt x="0" y="160"/>
                  <a:pt x="0" y="160"/>
                  <a:pt x="0" y="160"/>
                </a:cubicBezTo>
                <a:cubicBezTo>
                  <a:pt x="4" y="162"/>
                  <a:pt x="4" y="162"/>
                  <a:pt x="4" y="162"/>
                </a:cubicBezTo>
                <a:cubicBezTo>
                  <a:pt x="331" y="284"/>
                  <a:pt x="675" y="346"/>
                  <a:pt x="1026" y="346"/>
                </a:cubicBezTo>
                <a:cubicBezTo>
                  <a:pt x="1377" y="346"/>
                  <a:pt x="1721" y="284"/>
                  <a:pt x="2048" y="162"/>
                </a:cubicBezTo>
                <a:cubicBezTo>
                  <a:pt x="2052" y="160"/>
                  <a:pt x="2052" y="160"/>
                  <a:pt x="2052" y="160"/>
                </a:cubicBezTo>
                <a:cubicBezTo>
                  <a:pt x="1986" y="0"/>
                  <a:pt x="1986" y="0"/>
                  <a:pt x="1986" y="0"/>
                </a:cubicBezTo>
                <a:cubicBezTo>
                  <a:pt x="1687" y="112"/>
                  <a:pt x="1364" y="173"/>
                  <a:pt x="1026" y="173"/>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4" name="Freeform 12"/>
          <p:cNvSpPr>
            <a:spLocks/>
          </p:cNvSpPr>
          <p:nvPr/>
        </p:nvSpPr>
        <p:spPr bwMode="auto">
          <a:xfrm>
            <a:off x="1548146" y="2543486"/>
            <a:ext cx="300038" cy="1782763"/>
          </a:xfrm>
          <a:custGeom>
            <a:avLst/>
            <a:gdLst>
              <a:gd name="T0" fmla="*/ 173 w 346"/>
              <a:gd name="T1" fmla="*/ 1026 h 2052"/>
              <a:gd name="T2" fmla="*/ 346 w 346"/>
              <a:gd name="T3" fmla="*/ 66 h 2052"/>
              <a:gd name="T4" fmla="*/ 186 w 346"/>
              <a:gd name="T5" fmla="*/ 0 h 2052"/>
              <a:gd name="T6" fmla="*/ 184 w 346"/>
              <a:gd name="T7" fmla="*/ 4 h 2052"/>
              <a:gd name="T8" fmla="*/ 0 w 346"/>
              <a:gd name="T9" fmla="*/ 1026 h 2052"/>
              <a:gd name="T10" fmla="*/ 184 w 346"/>
              <a:gd name="T11" fmla="*/ 2048 h 2052"/>
              <a:gd name="T12" fmla="*/ 186 w 346"/>
              <a:gd name="T13" fmla="*/ 2052 h 2052"/>
              <a:gd name="T14" fmla="*/ 346 w 346"/>
              <a:gd name="T15" fmla="*/ 1986 h 2052"/>
              <a:gd name="T16" fmla="*/ 173 w 346"/>
              <a:gd name="T17" fmla="*/ 1026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2052">
                <a:moveTo>
                  <a:pt x="173" y="1026"/>
                </a:moveTo>
                <a:cubicBezTo>
                  <a:pt x="173" y="688"/>
                  <a:pt x="234" y="365"/>
                  <a:pt x="346" y="66"/>
                </a:cubicBezTo>
                <a:cubicBezTo>
                  <a:pt x="186" y="0"/>
                  <a:pt x="186" y="0"/>
                  <a:pt x="186" y="0"/>
                </a:cubicBezTo>
                <a:cubicBezTo>
                  <a:pt x="184" y="4"/>
                  <a:pt x="184" y="4"/>
                  <a:pt x="184" y="4"/>
                </a:cubicBezTo>
                <a:cubicBezTo>
                  <a:pt x="62" y="331"/>
                  <a:pt x="0" y="675"/>
                  <a:pt x="0" y="1026"/>
                </a:cubicBezTo>
                <a:cubicBezTo>
                  <a:pt x="0" y="1377"/>
                  <a:pt x="62" y="1721"/>
                  <a:pt x="184" y="2048"/>
                </a:cubicBezTo>
                <a:cubicBezTo>
                  <a:pt x="186" y="2052"/>
                  <a:pt x="186" y="2052"/>
                  <a:pt x="186" y="2052"/>
                </a:cubicBezTo>
                <a:cubicBezTo>
                  <a:pt x="346" y="1986"/>
                  <a:pt x="346" y="1986"/>
                  <a:pt x="346" y="1986"/>
                </a:cubicBezTo>
                <a:cubicBezTo>
                  <a:pt x="234" y="1687"/>
                  <a:pt x="173" y="1364"/>
                  <a:pt x="173" y="1026"/>
                </a:cubicBezTo>
                <a:close/>
              </a:path>
            </a:pathLst>
          </a:custGeom>
          <a:solidFill>
            <a:schemeClr val="accent5">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5" name="Freeform 13"/>
          <p:cNvSpPr>
            <a:spLocks/>
          </p:cNvSpPr>
          <p:nvPr/>
        </p:nvSpPr>
        <p:spPr bwMode="auto">
          <a:xfrm>
            <a:off x="4467955" y="1500293"/>
            <a:ext cx="1539082" cy="1539082"/>
          </a:xfrm>
          <a:custGeom>
            <a:avLst/>
            <a:gdLst>
              <a:gd name="T0" fmla="*/ 412 w 1772"/>
              <a:gd name="T1" fmla="*/ 1772 h 1772"/>
              <a:gd name="T2" fmla="*/ 1772 w 1772"/>
              <a:gd name="T3" fmla="*/ 1209 h 1772"/>
              <a:gd name="T4" fmla="*/ 563 w 1772"/>
              <a:gd name="T5" fmla="*/ 0 h 1772"/>
              <a:gd name="T6" fmla="*/ 0 w 1772"/>
              <a:gd name="T7" fmla="*/ 1360 h 1772"/>
              <a:gd name="T8" fmla="*/ 412 w 1772"/>
              <a:gd name="T9" fmla="*/ 1772 h 1772"/>
            </a:gdLst>
            <a:ahLst/>
            <a:cxnLst>
              <a:cxn ang="0">
                <a:pos x="T0" y="T1"/>
              </a:cxn>
              <a:cxn ang="0">
                <a:pos x="T2" y="T3"/>
              </a:cxn>
              <a:cxn ang="0">
                <a:pos x="T4" y="T5"/>
              </a:cxn>
              <a:cxn ang="0">
                <a:pos x="T6" y="T7"/>
              </a:cxn>
              <a:cxn ang="0">
                <a:pos x="T8" y="T9"/>
              </a:cxn>
            </a:cxnLst>
            <a:rect l="0" t="0" r="r" b="b"/>
            <a:pathLst>
              <a:path w="1772" h="1772">
                <a:moveTo>
                  <a:pt x="412" y="1772"/>
                </a:moveTo>
                <a:cubicBezTo>
                  <a:pt x="1772" y="1209"/>
                  <a:pt x="1772" y="1209"/>
                  <a:pt x="1772" y="1209"/>
                </a:cubicBezTo>
                <a:cubicBezTo>
                  <a:pt x="1526" y="676"/>
                  <a:pt x="1096" y="246"/>
                  <a:pt x="563" y="0"/>
                </a:cubicBezTo>
                <a:cubicBezTo>
                  <a:pt x="0" y="1360"/>
                  <a:pt x="0" y="1360"/>
                  <a:pt x="0" y="1360"/>
                </a:cubicBezTo>
                <a:cubicBezTo>
                  <a:pt x="175" y="1453"/>
                  <a:pt x="319" y="1597"/>
                  <a:pt x="412" y="1772"/>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56" name="Freeform 14"/>
          <p:cNvSpPr>
            <a:spLocks/>
          </p:cNvSpPr>
          <p:nvPr/>
        </p:nvSpPr>
        <p:spPr bwMode="auto">
          <a:xfrm>
            <a:off x="4908090" y="2587936"/>
            <a:ext cx="1585119" cy="1693863"/>
          </a:xfrm>
          <a:custGeom>
            <a:avLst/>
            <a:gdLst>
              <a:gd name="T0" fmla="*/ 1650 w 1825"/>
              <a:gd name="T1" fmla="*/ 0 h 1950"/>
              <a:gd name="T2" fmla="*/ 0 w 1825"/>
              <a:gd name="T3" fmla="*/ 683 h 1950"/>
              <a:gd name="T4" fmla="*/ 43 w 1825"/>
              <a:gd name="T5" fmla="*/ 975 h 1950"/>
              <a:gd name="T6" fmla="*/ 0 w 1825"/>
              <a:gd name="T7" fmla="*/ 1267 h 1950"/>
              <a:gd name="T8" fmla="*/ 1650 w 1825"/>
              <a:gd name="T9" fmla="*/ 1950 h 1950"/>
              <a:gd name="T10" fmla="*/ 1825 w 1825"/>
              <a:gd name="T11" fmla="*/ 975 h 1950"/>
              <a:gd name="T12" fmla="*/ 1650 w 1825"/>
              <a:gd name="T13" fmla="*/ 0 h 1950"/>
            </a:gdLst>
            <a:ahLst/>
            <a:cxnLst>
              <a:cxn ang="0">
                <a:pos x="T0" y="T1"/>
              </a:cxn>
              <a:cxn ang="0">
                <a:pos x="T2" y="T3"/>
              </a:cxn>
              <a:cxn ang="0">
                <a:pos x="T4" y="T5"/>
              </a:cxn>
              <a:cxn ang="0">
                <a:pos x="T6" y="T7"/>
              </a:cxn>
              <a:cxn ang="0">
                <a:pos x="T8" y="T9"/>
              </a:cxn>
              <a:cxn ang="0">
                <a:pos x="T10" y="T11"/>
              </a:cxn>
              <a:cxn ang="0">
                <a:pos x="T12" y="T13"/>
              </a:cxn>
            </a:cxnLst>
            <a:rect l="0" t="0" r="r" b="b"/>
            <a:pathLst>
              <a:path w="1825" h="1950">
                <a:moveTo>
                  <a:pt x="1650" y="0"/>
                </a:moveTo>
                <a:cubicBezTo>
                  <a:pt x="0" y="683"/>
                  <a:pt x="0" y="683"/>
                  <a:pt x="0" y="683"/>
                </a:cubicBezTo>
                <a:cubicBezTo>
                  <a:pt x="28" y="776"/>
                  <a:pt x="43" y="874"/>
                  <a:pt x="43" y="975"/>
                </a:cubicBezTo>
                <a:cubicBezTo>
                  <a:pt x="43" y="1076"/>
                  <a:pt x="28" y="1174"/>
                  <a:pt x="0" y="1267"/>
                </a:cubicBezTo>
                <a:cubicBezTo>
                  <a:pt x="1650" y="1950"/>
                  <a:pt x="1650" y="1950"/>
                  <a:pt x="1650" y="1950"/>
                </a:cubicBezTo>
                <a:cubicBezTo>
                  <a:pt x="1763" y="1647"/>
                  <a:pt x="1825" y="1318"/>
                  <a:pt x="1825" y="975"/>
                </a:cubicBezTo>
                <a:cubicBezTo>
                  <a:pt x="1825" y="632"/>
                  <a:pt x="1763" y="303"/>
                  <a:pt x="1650" y="0"/>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7" name="Freeform 15"/>
          <p:cNvSpPr>
            <a:spLocks/>
          </p:cNvSpPr>
          <p:nvPr/>
        </p:nvSpPr>
        <p:spPr bwMode="auto">
          <a:xfrm>
            <a:off x="4485815" y="3842061"/>
            <a:ext cx="1539082" cy="1539082"/>
          </a:xfrm>
          <a:custGeom>
            <a:avLst/>
            <a:gdLst>
              <a:gd name="T0" fmla="*/ 412 w 1772"/>
              <a:gd name="T1" fmla="*/ 0 h 1772"/>
              <a:gd name="T2" fmla="*/ 0 w 1772"/>
              <a:gd name="T3" fmla="*/ 412 h 1772"/>
              <a:gd name="T4" fmla="*/ 563 w 1772"/>
              <a:gd name="T5" fmla="*/ 1772 h 1772"/>
              <a:gd name="T6" fmla="*/ 1772 w 1772"/>
              <a:gd name="T7" fmla="*/ 563 h 1772"/>
              <a:gd name="T8" fmla="*/ 412 w 1772"/>
              <a:gd name="T9" fmla="*/ 0 h 1772"/>
            </a:gdLst>
            <a:ahLst/>
            <a:cxnLst>
              <a:cxn ang="0">
                <a:pos x="T0" y="T1"/>
              </a:cxn>
              <a:cxn ang="0">
                <a:pos x="T2" y="T3"/>
              </a:cxn>
              <a:cxn ang="0">
                <a:pos x="T4" y="T5"/>
              </a:cxn>
              <a:cxn ang="0">
                <a:pos x="T6" y="T7"/>
              </a:cxn>
              <a:cxn ang="0">
                <a:pos x="T8" y="T9"/>
              </a:cxn>
            </a:cxnLst>
            <a:rect l="0" t="0" r="r" b="b"/>
            <a:pathLst>
              <a:path w="1772" h="1772">
                <a:moveTo>
                  <a:pt x="412" y="0"/>
                </a:moveTo>
                <a:cubicBezTo>
                  <a:pt x="319" y="175"/>
                  <a:pt x="175" y="319"/>
                  <a:pt x="0" y="412"/>
                </a:cubicBezTo>
                <a:cubicBezTo>
                  <a:pt x="563" y="1772"/>
                  <a:pt x="563" y="1772"/>
                  <a:pt x="563" y="1772"/>
                </a:cubicBezTo>
                <a:cubicBezTo>
                  <a:pt x="1096" y="1526"/>
                  <a:pt x="1526" y="1096"/>
                  <a:pt x="1772" y="563"/>
                </a:cubicBezTo>
                <a:lnTo>
                  <a:pt x="412" y="0"/>
                </a:ln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8" name="Freeform 16"/>
          <p:cNvSpPr>
            <a:spLocks/>
          </p:cNvSpPr>
          <p:nvPr/>
        </p:nvSpPr>
        <p:spPr bwMode="auto">
          <a:xfrm>
            <a:off x="3231690" y="4264336"/>
            <a:ext cx="1693863" cy="1585119"/>
          </a:xfrm>
          <a:custGeom>
            <a:avLst/>
            <a:gdLst>
              <a:gd name="T0" fmla="*/ 975 w 1950"/>
              <a:gd name="T1" fmla="*/ 43 h 1825"/>
              <a:gd name="T2" fmla="*/ 683 w 1950"/>
              <a:gd name="T3" fmla="*/ 0 h 1825"/>
              <a:gd name="T4" fmla="*/ 0 w 1950"/>
              <a:gd name="T5" fmla="*/ 1650 h 1825"/>
              <a:gd name="T6" fmla="*/ 975 w 1950"/>
              <a:gd name="T7" fmla="*/ 1825 h 1825"/>
              <a:gd name="T8" fmla="*/ 1950 w 1950"/>
              <a:gd name="T9" fmla="*/ 1650 h 1825"/>
              <a:gd name="T10" fmla="*/ 1267 w 1950"/>
              <a:gd name="T11" fmla="*/ 0 h 1825"/>
              <a:gd name="T12" fmla="*/ 975 w 1950"/>
              <a:gd name="T13" fmla="*/ 43 h 1825"/>
            </a:gdLst>
            <a:ahLst/>
            <a:cxnLst>
              <a:cxn ang="0">
                <a:pos x="T0" y="T1"/>
              </a:cxn>
              <a:cxn ang="0">
                <a:pos x="T2" y="T3"/>
              </a:cxn>
              <a:cxn ang="0">
                <a:pos x="T4" y="T5"/>
              </a:cxn>
              <a:cxn ang="0">
                <a:pos x="T6" y="T7"/>
              </a:cxn>
              <a:cxn ang="0">
                <a:pos x="T8" y="T9"/>
              </a:cxn>
              <a:cxn ang="0">
                <a:pos x="T10" y="T11"/>
              </a:cxn>
              <a:cxn ang="0">
                <a:pos x="T12" y="T13"/>
              </a:cxn>
            </a:cxnLst>
            <a:rect l="0" t="0" r="r" b="b"/>
            <a:pathLst>
              <a:path w="1950" h="1825">
                <a:moveTo>
                  <a:pt x="975" y="43"/>
                </a:moveTo>
                <a:cubicBezTo>
                  <a:pt x="874" y="43"/>
                  <a:pt x="776" y="28"/>
                  <a:pt x="683" y="0"/>
                </a:cubicBezTo>
                <a:cubicBezTo>
                  <a:pt x="0" y="1650"/>
                  <a:pt x="0" y="1650"/>
                  <a:pt x="0" y="1650"/>
                </a:cubicBezTo>
                <a:cubicBezTo>
                  <a:pt x="303" y="1763"/>
                  <a:pt x="632" y="1825"/>
                  <a:pt x="975" y="1825"/>
                </a:cubicBezTo>
                <a:cubicBezTo>
                  <a:pt x="1318" y="1825"/>
                  <a:pt x="1647" y="1763"/>
                  <a:pt x="1950" y="1650"/>
                </a:cubicBezTo>
                <a:cubicBezTo>
                  <a:pt x="1267" y="0"/>
                  <a:pt x="1267" y="0"/>
                  <a:pt x="1267" y="0"/>
                </a:cubicBezTo>
                <a:cubicBezTo>
                  <a:pt x="1174" y="28"/>
                  <a:pt x="1076" y="43"/>
                  <a:pt x="975" y="43"/>
                </a:cubicBezTo>
                <a:close/>
              </a:path>
            </a:pathLst>
          </a:custGeom>
          <a:solidFill>
            <a:schemeClr val="accent6">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9" name="Freeform 17"/>
          <p:cNvSpPr>
            <a:spLocks/>
          </p:cNvSpPr>
          <p:nvPr/>
        </p:nvSpPr>
        <p:spPr bwMode="auto">
          <a:xfrm>
            <a:off x="2132346" y="3842061"/>
            <a:ext cx="1539082" cy="1539082"/>
          </a:xfrm>
          <a:custGeom>
            <a:avLst/>
            <a:gdLst>
              <a:gd name="T0" fmla="*/ 1360 w 1772"/>
              <a:gd name="T1" fmla="*/ 0 h 1772"/>
              <a:gd name="T2" fmla="*/ 0 w 1772"/>
              <a:gd name="T3" fmla="*/ 563 h 1772"/>
              <a:gd name="T4" fmla="*/ 1209 w 1772"/>
              <a:gd name="T5" fmla="*/ 1772 h 1772"/>
              <a:gd name="T6" fmla="*/ 1772 w 1772"/>
              <a:gd name="T7" fmla="*/ 412 h 1772"/>
              <a:gd name="T8" fmla="*/ 1360 w 1772"/>
              <a:gd name="T9" fmla="*/ 0 h 1772"/>
            </a:gdLst>
            <a:ahLst/>
            <a:cxnLst>
              <a:cxn ang="0">
                <a:pos x="T0" y="T1"/>
              </a:cxn>
              <a:cxn ang="0">
                <a:pos x="T2" y="T3"/>
              </a:cxn>
              <a:cxn ang="0">
                <a:pos x="T4" y="T5"/>
              </a:cxn>
              <a:cxn ang="0">
                <a:pos x="T6" y="T7"/>
              </a:cxn>
              <a:cxn ang="0">
                <a:pos x="T8" y="T9"/>
              </a:cxn>
            </a:cxnLst>
            <a:rect l="0" t="0" r="r" b="b"/>
            <a:pathLst>
              <a:path w="1772" h="1772">
                <a:moveTo>
                  <a:pt x="1360" y="0"/>
                </a:moveTo>
                <a:cubicBezTo>
                  <a:pt x="0" y="563"/>
                  <a:pt x="0" y="563"/>
                  <a:pt x="0" y="563"/>
                </a:cubicBezTo>
                <a:cubicBezTo>
                  <a:pt x="246" y="1096"/>
                  <a:pt x="676" y="1526"/>
                  <a:pt x="1209" y="1772"/>
                </a:cubicBezTo>
                <a:cubicBezTo>
                  <a:pt x="1772" y="412"/>
                  <a:pt x="1772" y="412"/>
                  <a:pt x="1772" y="412"/>
                </a:cubicBezTo>
                <a:cubicBezTo>
                  <a:pt x="1597" y="319"/>
                  <a:pt x="1453" y="175"/>
                  <a:pt x="1360" y="0"/>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0" name="Freeform 18"/>
          <p:cNvSpPr>
            <a:spLocks/>
          </p:cNvSpPr>
          <p:nvPr/>
        </p:nvSpPr>
        <p:spPr bwMode="auto">
          <a:xfrm>
            <a:off x="1664033" y="2587936"/>
            <a:ext cx="1585119" cy="1693863"/>
          </a:xfrm>
          <a:custGeom>
            <a:avLst/>
            <a:gdLst>
              <a:gd name="T0" fmla="*/ 1782 w 1825"/>
              <a:gd name="T1" fmla="*/ 975 h 1950"/>
              <a:gd name="T2" fmla="*/ 1825 w 1825"/>
              <a:gd name="T3" fmla="*/ 683 h 1950"/>
              <a:gd name="T4" fmla="*/ 175 w 1825"/>
              <a:gd name="T5" fmla="*/ 0 h 1950"/>
              <a:gd name="T6" fmla="*/ 0 w 1825"/>
              <a:gd name="T7" fmla="*/ 975 h 1950"/>
              <a:gd name="T8" fmla="*/ 175 w 1825"/>
              <a:gd name="T9" fmla="*/ 1950 h 1950"/>
              <a:gd name="T10" fmla="*/ 1825 w 1825"/>
              <a:gd name="T11" fmla="*/ 1267 h 1950"/>
              <a:gd name="T12" fmla="*/ 1782 w 1825"/>
              <a:gd name="T13" fmla="*/ 975 h 1950"/>
            </a:gdLst>
            <a:ahLst/>
            <a:cxnLst>
              <a:cxn ang="0">
                <a:pos x="T0" y="T1"/>
              </a:cxn>
              <a:cxn ang="0">
                <a:pos x="T2" y="T3"/>
              </a:cxn>
              <a:cxn ang="0">
                <a:pos x="T4" y="T5"/>
              </a:cxn>
              <a:cxn ang="0">
                <a:pos x="T6" y="T7"/>
              </a:cxn>
              <a:cxn ang="0">
                <a:pos x="T8" y="T9"/>
              </a:cxn>
              <a:cxn ang="0">
                <a:pos x="T10" y="T11"/>
              </a:cxn>
              <a:cxn ang="0">
                <a:pos x="T12" y="T13"/>
              </a:cxn>
            </a:cxnLst>
            <a:rect l="0" t="0" r="r" b="b"/>
            <a:pathLst>
              <a:path w="1825" h="1950">
                <a:moveTo>
                  <a:pt x="1782" y="975"/>
                </a:moveTo>
                <a:cubicBezTo>
                  <a:pt x="1782" y="874"/>
                  <a:pt x="1797" y="776"/>
                  <a:pt x="1825" y="683"/>
                </a:cubicBezTo>
                <a:cubicBezTo>
                  <a:pt x="175" y="0"/>
                  <a:pt x="175" y="0"/>
                  <a:pt x="175" y="0"/>
                </a:cubicBezTo>
                <a:cubicBezTo>
                  <a:pt x="62" y="303"/>
                  <a:pt x="0" y="632"/>
                  <a:pt x="0" y="975"/>
                </a:cubicBezTo>
                <a:cubicBezTo>
                  <a:pt x="0" y="1318"/>
                  <a:pt x="62" y="1647"/>
                  <a:pt x="175" y="1950"/>
                </a:cubicBezTo>
                <a:cubicBezTo>
                  <a:pt x="1825" y="1267"/>
                  <a:pt x="1825" y="1267"/>
                  <a:pt x="1825" y="1267"/>
                </a:cubicBezTo>
                <a:cubicBezTo>
                  <a:pt x="1797" y="1174"/>
                  <a:pt x="1782" y="1076"/>
                  <a:pt x="1782" y="975"/>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61" name="Freeform 19"/>
          <p:cNvSpPr>
            <a:spLocks/>
          </p:cNvSpPr>
          <p:nvPr/>
        </p:nvSpPr>
        <p:spPr bwMode="auto">
          <a:xfrm>
            <a:off x="2132346" y="1488592"/>
            <a:ext cx="1539082" cy="1539082"/>
          </a:xfrm>
          <a:custGeom>
            <a:avLst/>
            <a:gdLst>
              <a:gd name="T0" fmla="*/ 1772 w 1772"/>
              <a:gd name="T1" fmla="*/ 1360 h 1772"/>
              <a:gd name="T2" fmla="*/ 1209 w 1772"/>
              <a:gd name="T3" fmla="*/ 0 h 1772"/>
              <a:gd name="T4" fmla="*/ 0 w 1772"/>
              <a:gd name="T5" fmla="*/ 1209 h 1772"/>
              <a:gd name="T6" fmla="*/ 1360 w 1772"/>
              <a:gd name="T7" fmla="*/ 1772 h 1772"/>
              <a:gd name="T8" fmla="*/ 1772 w 1772"/>
              <a:gd name="T9" fmla="*/ 1360 h 1772"/>
            </a:gdLst>
            <a:ahLst/>
            <a:cxnLst>
              <a:cxn ang="0">
                <a:pos x="T0" y="T1"/>
              </a:cxn>
              <a:cxn ang="0">
                <a:pos x="T2" y="T3"/>
              </a:cxn>
              <a:cxn ang="0">
                <a:pos x="T4" y="T5"/>
              </a:cxn>
              <a:cxn ang="0">
                <a:pos x="T6" y="T7"/>
              </a:cxn>
              <a:cxn ang="0">
                <a:pos x="T8" y="T9"/>
              </a:cxn>
            </a:cxnLst>
            <a:rect l="0" t="0" r="r" b="b"/>
            <a:pathLst>
              <a:path w="1772" h="1772">
                <a:moveTo>
                  <a:pt x="1772" y="1360"/>
                </a:moveTo>
                <a:cubicBezTo>
                  <a:pt x="1209" y="0"/>
                  <a:pt x="1209" y="0"/>
                  <a:pt x="1209" y="0"/>
                </a:cubicBezTo>
                <a:cubicBezTo>
                  <a:pt x="676" y="246"/>
                  <a:pt x="246" y="676"/>
                  <a:pt x="0" y="1209"/>
                </a:cubicBezTo>
                <a:cubicBezTo>
                  <a:pt x="1360" y="1772"/>
                  <a:pt x="1360" y="1772"/>
                  <a:pt x="1360" y="1772"/>
                </a:cubicBezTo>
                <a:cubicBezTo>
                  <a:pt x="1453" y="1597"/>
                  <a:pt x="1597" y="1453"/>
                  <a:pt x="1772" y="136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2" name="Freeform 20"/>
          <p:cNvSpPr>
            <a:spLocks/>
          </p:cNvSpPr>
          <p:nvPr/>
        </p:nvSpPr>
        <p:spPr bwMode="auto">
          <a:xfrm>
            <a:off x="3231690" y="1021074"/>
            <a:ext cx="1693863" cy="1584325"/>
          </a:xfrm>
          <a:custGeom>
            <a:avLst/>
            <a:gdLst>
              <a:gd name="T0" fmla="*/ 975 w 1950"/>
              <a:gd name="T1" fmla="*/ 1782 h 1825"/>
              <a:gd name="T2" fmla="*/ 1267 w 1950"/>
              <a:gd name="T3" fmla="*/ 1825 h 1825"/>
              <a:gd name="T4" fmla="*/ 1950 w 1950"/>
              <a:gd name="T5" fmla="*/ 175 h 1825"/>
              <a:gd name="T6" fmla="*/ 975 w 1950"/>
              <a:gd name="T7" fmla="*/ 0 h 1825"/>
              <a:gd name="T8" fmla="*/ 0 w 1950"/>
              <a:gd name="T9" fmla="*/ 175 h 1825"/>
              <a:gd name="T10" fmla="*/ 683 w 1950"/>
              <a:gd name="T11" fmla="*/ 1825 h 1825"/>
              <a:gd name="T12" fmla="*/ 975 w 1950"/>
              <a:gd name="T13" fmla="*/ 1782 h 1825"/>
            </a:gdLst>
            <a:ahLst/>
            <a:cxnLst>
              <a:cxn ang="0">
                <a:pos x="T0" y="T1"/>
              </a:cxn>
              <a:cxn ang="0">
                <a:pos x="T2" y="T3"/>
              </a:cxn>
              <a:cxn ang="0">
                <a:pos x="T4" y="T5"/>
              </a:cxn>
              <a:cxn ang="0">
                <a:pos x="T6" y="T7"/>
              </a:cxn>
              <a:cxn ang="0">
                <a:pos x="T8" y="T9"/>
              </a:cxn>
              <a:cxn ang="0">
                <a:pos x="T10" y="T11"/>
              </a:cxn>
              <a:cxn ang="0">
                <a:pos x="T12" y="T13"/>
              </a:cxn>
            </a:cxnLst>
            <a:rect l="0" t="0" r="r" b="b"/>
            <a:pathLst>
              <a:path w="1950" h="1825">
                <a:moveTo>
                  <a:pt x="975" y="1782"/>
                </a:moveTo>
                <a:cubicBezTo>
                  <a:pt x="1076" y="1782"/>
                  <a:pt x="1174" y="1797"/>
                  <a:pt x="1267" y="1825"/>
                </a:cubicBezTo>
                <a:cubicBezTo>
                  <a:pt x="1950" y="175"/>
                  <a:pt x="1950" y="175"/>
                  <a:pt x="1950" y="175"/>
                </a:cubicBezTo>
                <a:cubicBezTo>
                  <a:pt x="1647" y="62"/>
                  <a:pt x="1318" y="0"/>
                  <a:pt x="975" y="0"/>
                </a:cubicBezTo>
                <a:cubicBezTo>
                  <a:pt x="632" y="0"/>
                  <a:pt x="303" y="62"/>
                  <a:pt x="0" y="175"/>
                </a:cubicBezTo>
                <a:cubicBezTo>
                  <a:pt x="683" y="1825"/>
                  <a:pt x="683" y="1825"/>
                  <a:pt x="683" y="1825"/>
                </a:cubicBezTo>
                <a:cubicBezTo>
                  <a:pt x="776" y="1797"/>
                  <a:pt x="874" y="1782"/>
                  <a:pt x="975" y="1782"/>
                </a:cubicBezTo>
                <a:close/>
              </a:path>
            </a:pathLst>
          </a:custGeom>
          <a:solidFill>
            <a:schemeClr val="accent6">
              <a:lumMod val="60000"/>
              <a:lumOff val="4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163" name="Freeform 21"/>
          <p:cNvSpPr>
            <a:spLocks/>
          </p:cNvSpPr>
          <p:nvPr/>
        </p:nvSpPr>
        <p:spPr bwMode="auto">
          <a:xfrm>
            <a:off x="6736096" y="3050692"/>
            <a:ext cx="26988" cy="768350"/>
          </a:xfrm>
          <a:custGeom>
            <a:avLst/>
            <a:gdLst>
              <a:gd name="T0" fmla="*/ 0 w 31"/>
              <a:gd name="T1" fmla="*/ 884 h 884"/>
              <a:gd name="T2" fmla="*/ 31 w 31"/>
              <a:gd name="T3" fmla="*/ 442 h 884"/>
              <a:gd name="T4" fmla="*/ 0 w 31"/>
              <a:gd name="T5" fmla="*/ 0 h 884"/>
            </a:gdLst>
            <a:ahLst/>
            <a:cxnLst>
              <a:cxn ang="0">
                <a:pos x="T0" y="T1"/>
              </a:cxn>
              <a:cxn ang="0">
                <a:pos x="T2" y="T3"/>
              </a:cxn>
              <a:cxn ang="0">
                <a:pos x="T4" y="T5"/>
              </a:cxn>
            </a:cxnLst>
            <a:rect l="0" t="0" r="r" b="b"/>
            <a:pathLst>
              <a:path w="31" h="884">
                <a:moveTo>
                  <a:pt x="0" y="884"/>
                </a:moveTo>
                <a:cubicBezTo>
                  <a:pt x="20" y="739"/>
                  <a:pt x="31" y="592"/>
                  <a:pt x="31" y="442"/>
                </a:cubicBezTo>
                <a:cubicBezTo>
                  <a:pt x="31" y="292"/>
                  <a:pt x="20" y="145"/>
                  <a:pt x="0"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4" name="Freeform 22"/>
          <p:cNvSpPr>
            <a:spLocks/>
          </p:cNvSpPr>
          <p:nvPr/>
        </p:nvSpPr>
        <p:spPr bwMode="auto">
          <a:xfrm>
            <a:off x="1394158" y="3050692"/>
            <a:ext cx="26988" cy="768350"/>
          </a:xfrm>
          <a:custGeom>
            <a:avLst/>
            <a:gdLst>
              <a:gd name="T0" fmla="*/ 31 w 31"/>
              <a:gd name="T1" fmla="*/ 0 h 884"/>
              <a:gd name="T2" fmla="*/ 0 w 31"/>
              <a:gd name="T3" fmla="*/ 442 h 884"/>
              <a:gd name="T4" fmla="*/ 31 w 31"/>
              <a:gd name="T5" fmla="*/ 884 h 884"/>
            </a:gdLst>
            <a:ahLst/>
            <a:cxnLst>
              <a:cxn ang="0">
                <a:pos x="T0" y="T1"/>
              </a:cxn>
              <a:cxn ang="0">
                <a:pos x="T2" y="T3"/>
              </a:cxn>
              <a:cxn ang="0">
                <a:pos x="T4" y="T5"/>
              </a:cxn>
            </a:cxnLst>
            <a:rect l="0" t="0" r="r" b="b"/>
            <a:pathLst>
              <a:path w="31" h="884">
                <a:moveTo>
                  <a:pt x="31" y="0"/>
                </a:moveTo>
                <a:cubicBezTo>
                  <a:pt x="11" y="145"/>
                  <a:pt x="0" y="292"/>
                  <a:pt x="0" y="442"/>
                </a:cubicBezTo>
                <a:cubicBezTo>
                  <a:pt x="0" y="592"/>
                  <a:pt x="11" y="739"/>
                  <a:pt x="31" y="884"/>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5" name="Freeform 23"/>
          <p:cNvSpPr>
            <a:spLocks/>
          </p:cNvSpPr>
          <p:nvPr/>
        </p:nvSpPr>
        <p:spPr bwMode="auto">
          <a:xfrm>
            <a:off x="3694446" y="750405"/>
            <a:ext cx="768350" cy="26988"/>
          </a:xfrm>
          <a:custGeom>
            <a:avLst/>
            <a:gdLst>
              <a:gd name="T0" fmla="*/ 884 w 884"/>
              <a:gd name="T1" fmla="*/ 31 h 31"/>
              <a:gd name="T2" fmla="*/ 442 w 884"/>
              <a:gd name="T3" fmla="*/ 0 h 31"/>
              <a:gd name="T4" fmla="*/ 0 w 884"/>
              <a:gd name="T5" fmla="*/ 31 h 31"/>
            </a:gdLst>
            <a:ahLst/>
            <a:cxnLst>
              <a:cxn ang="0">
                <a:pos x="T0" y="T1"/>
              </a:cxn>
              <a:cxn ang="0">
                <a:pos x="T2" y="T3"/>
              </a:cxn>
              <a:cxn ang="0">
                <a:pos x="T4" y="T5"/>
              </a:cxn>
            </a:cxnLst>
            <a:rect l="0" t="0" r="r" b="b"/>
            <a:pathLst>
              <a:path w="884" h="31">
                <a:moveTo>
                  <a:pt x="884" y="31"/>
                </a:moveTo>
                <a:cubicBezTo>
                  <a:pt x="739" y="11"/>
                  <a:pt x="592" y="0"/>
                  <a:pt x="442" y="0"/>
                </a:cubicBezTo>
                <a:cubicBezTo>
                  <a:pt x="292" y="0"/>
                  <a:pt x="145" y="11"/>
                  <a:pt x="0" y="31"/>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6" name="Freeform 24"/>
          <p:cNvSpPr>
            <a:spLocks/>
          </p:cNvSpPr>
          <p:nvPr/>
        </p:nvSpPr>
        <p:spPr bwMode="auto">
          <a:xfrm>
            <a:off x="3694446" y="6092342"/>
            <a:ext cx="768350" cy="26988"/>
          </a:xfrm>
          <a:custGeom>
            <a:avLst/>
            <a:gdLst>
              <a:gd name="T0" fmla="*/ 0 w 884"/>
              <a:gd name="T1" fmla="*/ 0 h 31"/>
              <a:gd name="T2" fmla="*/ 442 w 884"/>
              <a:gd name="T3" fmla="*/ 31 h 31"/>
              <a:gd name="T4" fmla="*/ 884 w 884"/>
              <a:gd name="T5" fmla="*/ 0 h 31"/>
            </a:gdLst>
            <a:ahLst/>
            <a:cxnLst>
              <a:cxn ang="0">
                <a:pos x="T0" y="T1"/>
              </a:cxn>
              <a:cxn ang="0">
                <a:pos x="T2" y="T3"/>
              </a:cxn>
              <a:cxn ang="0">
                <a:pos x="T4" y="T5"/>
              </a:cxn>
            </a:cxnLst>
            <a:rect l="0" t="0" r="r" b="b"/>
            <a:pathLst>
              <a:path w="884" h="31">
                <a:moveTo>
                  <a:pt x="0" y="0"/>
                </a:moveTo>
                <a:cubicBezTo>
                  <a:pt x="145" y="20"/>
                  <a:pt x="292" y="31"/>
                  <a:pt x="442" y="31"/>
                </a:cubicBezTo>
                <a:cubicBezTo>
                  <a:pt x="592" y="31"/>
                  <a:pt x="739" y="20"/>
                  <a:pt x="884"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7" name="Freeform 25"/>
          <p:cNvSpPr>
            <a:spLocks/>
          </p:cNvSpPr>
          <p:nvPr/>
        </p:nvSpPr>
        <p:spPr bwMode="auto">
          <a:xfrm>
            <a:off x="5493083" y="1478274"/>
            <a:ext cx="542132" cy="542132"/>
          </a:xfrm>
          <a:custGeom>
            <a:avLst/>
            <a:gdLst>
              <a:gd name="T0" fmla="*/ 624 w 624"/>
              <a:gd name="T1" fmla="*/ 624 h 624"/>
              <a:gd name="T2" fmla="*/ 0 w 624"/>
              <a:gd name="T3" fmla="*/ 0 h 624"/>
            </a:gdLst>
            <a:ahLst/>
            <a:cxnLst>
              <a:cxn ang="0">
                <a:pos x="T0" y="T1"/>
              </a:cxn>
              <a:cxn ang="0">
                <a:pos x="T2" y="T3"/>
              </a:cxn>
            </a:cxnLst>
            <a:rect l="0" t="0" r="r" b="b"/>
            <a:pathLst>
              <a:path w="624" h="624">
                <a:moveTo>
                  <a:pt x="624" y="624"/>
                </a:moveTo>
                <a:cubicBezTo>
                  <a:pt x="451" y="384"/>
                  <a:pt x="240" y="173"/>
                  <a:pt x="0"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8" name="Freeform 26"/>
          <p:cNvSpPr>
            <a:spLocks/>
          </p:cNvSpPr>
          <p:nvPr/>
        </p:nvSpPr>
        <p:spPr bwMode="auto">
          <a:xfrm>
            <a:off x="2122027" y="4849330"/>
            <a:ext cx="542132" cy="542132"/>
          </a:xfrm>
          <a:custGeom>
            <a:avLst/>
            <a:gdLst>
              <a:gd name="T0" fmla="*/ 0 w 624"/>
              <a:gd name="T1" fmla="*/ 0 h 624"/>
              <a:gd name="T2" fmla="*/ 624 w 624"/>
              <a:gd name="T3" fmla="*/ 624 h 624"/>
            </a:gdLst>
            <a:ahLst/>
            <a:cxnLst>
              <a:cxn ang="0">
                <a:pos x="T0" y="T1"/>
              </a:cxn>
              <a:cxn ang="0">
                <a:pos x="T2" y="T3"/>
              </a:cxn>
            </a:cxnLst>
            <a:rect l="0" t="0" r="r" b="b"/>
            <a:pathLst>
              <a:path w="624" h="624">
                <a:moveTo>
                  <a:pt x="0" y="0"/>
                </a:moveTo>
                <a:cubicBezTo>
                  <a:pt x="173" y="240"/>
                  <a:pt x="384" y="451"/>
                  <a:pt x="624" y="624"/>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69" name="Freeform 27"/>
          <p:cNvSpPr>
            <a:spLocks/>
          </p:cNvSpPr>
          <p:nvPr/>
        </p:nvSpPr>
        <p:spPr bwMode="auto">
          <a:xfrm>
            <a:off x="5493083" y="4849330"/>
            <a:ext cx="542132" cy="542132"/>
          </a:xfrm>
          <a:custGeom>
            <a:avLst/>
            <a:gdLst>
              <a:gd name="T0" fmla="*/ 0 w 624"/>
              <a:gd name="T1" fmla="*/ 624 h 624"/>
              <a:gd name="T2" fmla="*/ 624 w 624"/>
              <a:gd name="T3" fmla="*/ 0 h 624"/>
            </a:gdLst>
            <a:ahLst/>
            <a:cxnLst>
              <a:cxn ang="0">
                <a:pos x="T0" y="T1"/>
              </a:cxn>
              <a:cxn ang="0">
                <a:pos x="T2" y="T3"/>
              </a:cxn>
            </a:cxnLst>
            <a:rect l="0" t="0" r="r" b="b"/>
            <a:pathLst>
              <a:path w="624" h="624">
                <a:moveTo>
                  <a:pt x="0" y="624"/>
                </a:moveTo>
                <a:cubicBezTo>
                  <a:pt x="240" y="451"/>
                  <a:pt x="451" y="240"/>
                  <a:pt x="624" y="0"/>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70" name="Freeform 28"/>
          <p:cNvSpPr>
            <a:spLocks/>
          </p:cNvSpPr>
          <p:nvPr/>
        </p:nvSpPr>
        <p:spPr bwMode="auto">
          <a:xfrm>
            <a:off x="2122027" y="1478274"/>
            <a:ext cx="542132" cy="542132"/>
          </a:xfrm>
          <a:custGeom>
            <a:avLst/>
            <a:gdLst>
              <a:gd name="T0" fmla="*/ 624 w 624"/>
              <a:gd name="T1" fmla="*/ 0 h 624"/>
              <a:gd name="T2" fmla="*/ 0 w 624"/>
              <a:gd name="T3" fmla="*/ 624 h 624"/>
            </a:gdLst>
            <a:ahLst/>
            <a:cxnLst>
              <a:cxn ang="0">
                <a:pos x="T0" y="T1"/>
              </a:cxn>
              <a:cxn ang="0">
                <a:pos x="T2" y="T3"/>
              </a:cxn>
            </a:cxnLst>
            <a:rect l="0" t="0" r="r" b="b"/>
            <a:pathLst>
              <a:path w="624" h="624">
                <a:moveTo>
                  <a:pt x="624" y="0"/>
                </a:moveTo>
                <a:cubicBezTo>
                  <a:pt x="384" y="173"/>
                  <a:pt x="173" y="384"/>
                  <a:pt x="0" y="624"/>
                </a:cubicBezTo>
              </a:path>
            </a:pathLst>
          </a:custGeom>
          <a:ln>
            <a:headEnd type="triangle" w="lg" len="lg"/>
            <a:tailEnd w="lg" len="lg"/>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71" name="Freeform 29"/>
          <p:cNvSpPr>
            <a:spLocks/>
          </p:cNvSpPr>
          <p:nvPr/>
        </p:nvSpPr>
        <p:spPr bwMode="auto">
          <a:xfrm>
            <a:off x="2917365" y="2273611"/>
            <a:ext cx="754063" cy="754063"/>
          </a:xfrm>
          <a:custGeom>
            <a:avLst/>
            <a:gdLst>
              <a:gd name="T0" fmla="*/ 0 w 868"/>
              <a:gd name="T1" fmla="*/ 679 h 868"/>
              <a:gd name="T2" fmla="*/ 456 w 868"/>
              <a:gd name="T3" fmla="*/ 868 h 868"/>
              <a:gd name="T4" fmla="*/ 459 w 868"/>
              <a:gd name="T5" fmla="*/ 862 h 868"/>
              <a:gd name="T6" fmla="*/ 469 w 868"/>
              <a:gd name="T7" fmla="*/ 844 h 868"/>
              <a:gd name="T8" fmla="*/ 480 w 868"/>
              <a:gd name="T9" fmla="*/ 825 h 868"/>
              <a:gd name="T10" fmla="*/ 487 w 868"/>
              <a:gd name="T11" fmla="*/ 814 h 868"/>
              <a:gd name="T12" fmla="*/ 496 w 868"/>
              <a:gd name="T13" fmla="*/ 799 h 868"/>
              <a:gd name="T14" fmla="*/ 510 w 868"/>
              <a:gd name="T15" fmla="*/ 778 h 868"/>
              <a:gd name="T16" fmla="*/ 520 w 868"/>
              <a:gd name="T17" fmla="*/ 764 h 868"/>
              <a:gd name="T18" fmla="*/ 528 w 868"/>
              <a:gd name="T19" fmla="*/ 753 h 868"/>
              <a:gd name="T20" fmla="*/ 544 w 868"/>
              <a:gd name="T21" fmla="*/ 732 h 868"/>
              <a:gd name="T22" fmla="*/ 553 w 868"/>
              <a:gd name="T23" fmla="*/ 720 h 868"/>
              <a:gd name="T24" fmla="*/ 564 w 868"/>
              <a:gd name="T25" fmla="*/ 706 h 868"/>
              <a:gd name="T26" fmla="*/ 572 w 868"/>
              <a:gd name="T27" fmla="*/ 696 h 868"/>
              <a:gd name="T28" fmla="*/ 591 w 868"/>
              <a:gd name="T29" fmla="*/ 674 h 868"/>
              <a:gd name="T30" fmla="*/ 600 w 868"/>
              <a:gd name="T31" fmla="*/ 664 h 868"/>
              <a:gd name="T32" fmla="*/ 612 w 868"/>
              <a:gd name="T33" fmla="*/ 651 h 868"/>
              <a:gd name="T34" fmla="*/ 621 w 868"/>
              <a:gd name="T35" fmla="*/ 641 h 868"/>
              <a:gd name="T36" fmla="*/ 642 w 868"/>
              <a:gd name="T37" fmla="*/ 621 h 868"/>
              <a:gd name="T38" fmla="*/ 651 w 868"/>
              <a:gd name="T39" fmla="*/ 612 h 868"/>
              <a:gd name="T40" fmla="*/ 664 w 868"/>
              <a:gd name="T41" fmla="*/ 600 h 868"/>
              <a:gd name="T42" fmla="*/ 674 w 868"/>
              <a:gd name="T43" fmla="*/ 591 h 868"/>
              <a:gd name="T44" fmla="*/ 696 w 868"/>
              <a:gd name="T45" fmla="*/ 572 h 868"/>
              <a:gd name="T46" fmla="*/ 706 w 868"/>
              <a:gd name="T47" fmla="*/ 564 h 868"/>
              <a:gd name="T48" fmla="*/ 720 w 868"/>
              <a:gd name="T49" fmla="*/ 553 h 868"/>
              <a:gd name="T50" fmla="*/ 731 w 868"/>
              <a:gd name="T51" fmla="*/ 544 h 868"/>
              <a:gd name="T52" fmla="*/ 753 w 868"/>
              <a:gd name="T53" fmla="*/ 528 h 868"/>
              <a:gd name="T54" fmla="*/ 764 w 868"/>
              <a:gd name="T55" fmla="*/ 520 h 868"/>
              <a:gd name="T56" fmla="*/ 778 w 868"/>
              <a:gd name="T57" fmla="*/ 510 h 868"/>
              <a:gd name="T58" fmla="*/ 798 w 868"/>
              <a:gd name="T59" fmla="*/ 497 h 868"/>
              <a:gd name="T60" fmla="*/ 814 w 868"/>
              <a:gd name="T61" fmla="*/ 487 h 868"/>
              <a:gd name="T62" fmla="*/ 825 w 868"/>
              <a:gd name="T63" fmla="*/ 480 h 868"/>
              <a:gd name="T64" fmla="*/ 844 w 868"/>
              <a:gd name="T65" fmla="*/ 469 h 868"/>
              <a:gd name="T66" fmla="*/ 862 w 868"/>
              <a:gd name="T67" fmla="*/ 459 h 868"/>
              <a:gd name="T68" fmla="*/ 868 w 868"/>
              <a:gd name="T69" fmla="*/ 456 h 868"/>
              <a:gd name="T70" fmla="*/ 679 w 868"/>
              <a:gd name="T71" fmla="*/ 0 h 868"/>
              <a:gd name="T72" fmla="*/ 0 w 868"/>
              <a:gd name="T73" fmla="*/ 679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0" y="679"/>
                </a:moveTo>
                <a:cubicBezTo>
                  <a:pt x="456" y="868"/>
                  <a:pt x="456" y="868"/>
                  <a:pt x="456" y="868"/>
                </a:cubicBezTo>
                <a:cubicBezTo>
                  <a:pt x="457" y="866"/>
                  <a:pt x="458" y="864"/>
                  <a:pt x="459" y="862"/>
                </a:cubicBezTo>
                <a:cubicBezTo>
                  <a:pt x="462" y="856"/>
                  <a:pt x="466" y="850"/>
                  <a:pt x="469" y="844"/>
                </a:cubicBezTo>
                <a:cubicBezTo>
                  <a:pt x="473" y="838"/>
                  <a:pt x="476" y="832"/>
                  <a:pt x="480" y="825"/>
                </a:cubicBezTo>
                <a:cubicBezTo>
                  <a:pt x="482" y="822"/>
                  <a:pt x="485" y="818"/>
                  <a:pt x="487" y="814"/>
                </a:cubicBezTo>
                <a:cubicBezTo>
                  <a:pt x="490" y="809"/>
                  <a:pt x="493" y="804"/>
                  <a:pt x="496" y="799"/>
                </a:cubicBezTo>
                <a:cubicBezTo>
                  <a:pt x="501" y="792"/>
                  <a:pt x="505" y="785"/>
                  <a:pt x="510" y="778"/>
                </a:cubicBezTo>
                <a:cubicBezTo>
                  <a:pt x="513" y="774"/>
                  <a:pt x="516" y="769"/>
                  <a:pt x="520" y="764"/>
                </a:cubicBezTo>
                <a:cubicBezTo>
                  <a:pt x="522" y="760"/>
                  <a:pt x="525" y="757"/>
                  <a:pt x="528" y="753"/>
                </a:cubicBezTo>
                <a:cubicBezTo>
                  <a:pt x="533" y="746"/>
                  <a:pt x="538" y="739"/>
                  <a:pt x="544" y="732"/>
                </a:cubicBezTo>
                <a:cubicBezTo>
                  <a:pt x="547" y="728"/>
                  <a:pt x="550" y="724"/>
                  <a:pt x="553" y="720"/>
                </a:cubicBezTo>
                <a:cubicBezTo>
                  <a:pt x="557" y="715"/>
                  <a:pt x="560" y="710"/>
                  <a:pt x="564" y="706"/>
                </a:cubicBezTo>
                <a:cubicBezTo>
                  <a:pt x="567" y="702"/>
                  <a:pt x="570" y="699"/>
                  <a:pt x="572" y="696"/>
                </a:cubicBezTo>
                <a:cubicBezTo>
                  <a:pt x="579" y="688"/>
                  <a:pt x="585" y="681"/>
                  <a:pt x="591" y="674"/>
                </a:cubicBezTo>
                <a:cubicBezTo>
                  <a:pt x="594" y="671"/>
                  <a:pt x="597" y="667"/>
                  <a:pt x="600" y="664"/>
                </a:cubicBezTo>
                <a:cubicBezTo>
                  <a:pt x="604" y="660"/>
                  <a:pt x="608" y="655"/>
                  <a:pt x="612" y="651"/>
                </a:cubicBezTo>
                <a:cubicBezTo>
                  <a:pt x="615" y="648"/>
                  <a:pt x="618" y="645"/>
                  <a:pt x="621" y="641"/>
                </a:cubicBezTo>
                <a:cubicBezTo>
                  <a:pt x="628" y="635"/>
                  <a:pt x="635" y="628"/>
                  <a:pt x="642" y="621"/>
                </a:cubicBezTo>
                <a:cubicBezTo>
                  <a:pt x="645" y="618"/>
                  <a:pt x="648" y="615"/>
                  <a:pt x="651" y="612"/>
                </a:cubicBezTo>
                <a:cubicBezTo>
                  <a:pt x="655" y="608"/>
                  <a:pt x="660" y="604"/>
                  <a:pt x="664" y="600"/>
                </a:cubicBezTo>
                <a:cubicBezTo>
                  <a:pt x="667" y="597"/>
                  <a:pt x="671" y="594"/>
                  <a:pt x="674" y="591"/>
                </a:cubicBezTo>
                <a:cubicBezTo>
                  <a:pt x="681" y="585"/>
                  <a:pt x="688" y="578"/>
                  <a:pt x="696" y="572"/>
                </a:cubicBezTo>
                <a:cubicBezTo>
                  <a:pt x="699" y="570"/>
                  <a:pt x="702" y="567"/>
                  <a:pt x="706" y="564"/>
                </a:cubicBezTo>
                <a:cubicBezTo>
                  <a:pt x="710" y="560"/>
                  <a:pt x="715" y="557"/>
                  <a:pt x="720" y="553"/>
                </a:cubicBezTo>
                <a:cubicBezTo>
                  <a:pt x="723" y="550"/>
                  <a:pt x="727" y="547"/>
                  <a:pt x="731" y="544"/>
                </a:cubicBezTo>
                <a:cubicBezTo>
                  <a:pt x="739" y="538"/>
                  <a:pt x="746" y="533"/>
                  <a:pt x="753" y="528"/>
                </a:cubicBezTo>
                <a:cubicBezTo>
                  <a:pt x="757" y="525"/>
                  <a:pt x="760" y="522"/>
                  <a:pt x="764" y="520"/>
                </a:cubicBezTo>
                <a:cubicBezTo>
                  <a:pt x="769" y="516"/>
                  <a:pt x="774" y="513"/>
                  <a:pt x="778" y="510"/>
                </a:cubicBezTo>
                <a:cubicBezTo>
                  <a:pt x="785" y="505"/>
                  <a:pt x="792" y="501"/>
                  <a:pt x="798" y="497"/>
                </a:cubicBezTo>
                <a:cubicBezTo>
                  <a:pt x="803" y="493"/>
                  <a:pt x="809" y="490"/>
                  <a:pt x="814" y="487"/>
                </a:cubicBezTo>
                <a:cubicBezTo>
                  <a:pt x="818" y="485"/>
                  <a:pt x="822" y="482"/>
                  <a:pt x="825" y="480"/>
                </a:cubicBezTo>
                <a:cubicBezTo>
                  <a:pt x="832" y="476"/>
                  <a:pt x="838" y="473"/>
                  <a:pt x="844" y="469"/>
                </a:cubicBezTo>
                <a:cubicBezTo>
                  <a:pt x="850" y="466"/>
                  <a:pt x="856" y="462"/>
                  <a:pt x="862" y="459"/>
                </a:cubicBezTo>
                <a:cubicBezTo>
                  <a:pt x="864" y="458"/>
                  <a:pt x="866" y="457"/>
                  <a:pt x="868" y="456"/>
                </a:cubicBezTo>
                <a:cubicBezTo>
                  <a:pt x="679" y="0"/>
                  <a:pt x="679" y="0"/>
                  <a:pt x="679" y="0"/>
                </a:cubicBezTo>
                <a:cubicBezTo>
                  <a:pt x="384" y="145"/>
                  <a:pt x="145" y="384"/>
                  <a:pt x="0" y="679"/>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2" name="Freeform 30"/>
          <p:cNvSpPr>
            <a:spLocks/>
          </p:cNvSpPr>
          <p:nvPr/>
        </p:nvSpPr>
        <p:spPr bwMode="auto">
          <a:xfrm>
            <a:off x="2784808" y="3017355"/>
            <a:ext cx="464344" cy="835025"/>
          </a:xfrm>
          <a:custGeom>
            <a:avLst/>
            <a:gdLst>
              <a:gd name="T0" fmla="*/ 531 w 535"/>
              <a:gd name="T1" fmla="*/ 760 h 962"/>
              <a:gd name="T2" fmla="*/ 529 w 535"/>
              <a:gd name="T3" fmla="*/ 750 h 962"/>
              <a:gd name="T4" fmla="*/ 523 w 535"/>
              <a:gd name="T5" fmla="*/ 731 h 962"/>
              <a:gd name="T6" fmla="*/ 523 w 535"/>
              <a:gd name="T7" fmla="*/ 728 h 962"/>
              <a:gd name="T8" fmla="*/ 513 w 535"/>
              <a:gd name="T9" fmla="*/ 687 h 962"/>
              <a:gd name="T10" fmla="*/ 512 w 535"/>
              <a:gd name="T11" fmla="*/ 679 h 962"/>
              <a:gd name="T12" fmla="*/ 508 w 535"/>
              <a:gd name="T13" fmla="*/ 658 h 962"/>
              <a:gd name="T14" fmla="*/ 507 w 535"/>
              <a:gd name="T15" fmla="*/ 656 h 962"/>
              <a:gd name="T16" fmla="*/ 501 w 535"/>
              <a:gd name="T17" fmla="*/ 612 h 962"/>
              <a:gd name="T18" fmla="*/ 500 w 535"/>
              <a:gd name="T19" fmla="*/ 606 h 962"/>
              <a:gd name="T20" fmla="*/ 497 w 535"/>
              <a:gd name="T21" fmla="*/ 583 h 962"/>
              <a:gd name="T22" fmla="*/ 497 w 535"/>
              <a:gd name="T23" fmla="*/ 583 h 962"/>
              <a:gd name="T24" fmla="*/ 493 w 535"/>
              <a:gd name="T25" fmla="*/ 534 h 962"/>
              <a:gd name="T26" fmla="*/ 493 w 535"/>
              <a:gd name="T27" fmla="*/ 532 h 962"/>
              <a:gd name="T28" fmla="*/ 492 w 535"/>
              <a:gd name="T29" fmla="*/ 507 h 962"/>
              <a:gd name="T30" fmla="*/ 492 w 535"/>
              <a:gd name="T31" fmla="*/ 507 h 962"/>
              <a:gd name="T32" fmla="*/ 492 w 535"/>
              <a:gd name="T33" fmla="*/ 481 h 962"/>
              <a:gd name="T34" fmla="*/ 492 w 535"/>
              <a:gd name="T35" fmla="*/ 455 h 962"/>
              <a:gd name="T36" fmla="*/ 492 w 535"/>
              <a:gd name="T37" fmla="*/ 455 h 962"/>
              <a:gd name="T38" fmla="*/ 493 w 535"/>
              <a:gd name="T39" fmla="*/ 430 h 962"/>
              <a:gd name="T40" fmla="*/ 493 w 535"/>
              <a:gd name="T41" fmla="*/ 428 h 962"/>
              <a:gd name="T42" fmla="*/ 500 w 535"/>
              <a:gd name="T43" fmla="*/ 356 h 962"/>
              <a:gd name="T44" fmla="*/ 501 w 535"/>
              <a:gd name="T45" fmla="*/ 350 h 962"/>
              <a:gd name="T46" fmla="*/ 507 w 535"/>
              <a:gd name="T47" fmla="*/ 306 h 962"/>
              <a:gd name="T48" fmla="*/ 508 w 535"/>
              <a:gd name="T49" fmla="*/ 304 h 962"/>
              <a:gd name="T50" fmla="*/ 512 w 535"/>
              <a:gd name="T51" fmla="*/ 283 h 962"/>
              <a:gd name="T52" fmla="*/ 513 w 535"/>
              <a:gd name="T53" fmla="*/ 275 h 962"/>
              <a:gd name="T54" fmla="*/ 523 w 535"/>
              <a:gd name="T55" fmla="*/ 234 h 962"/>
              <a:gd name="T56" fmla="*/ 523 w 535"/>
              <a:gd name="T57" fmla="*/ 231 h 962"/>
              <a:gd name="T58" fmla="*/ 529 w 535"/>
              <a:gd name="T59" fmla="*/ 212 h 962"/>
              <a:gd name="T60" fmla="*/ 531 w 535"/>
              <a:gd name="T61" fmla="*/ 202 h 962"/>
              <a:gd name="T62" fmla="*/ 535 w 535"/>
              <a:gd name="T63" fmla="*/ 189 h 962"/>
              <a:gd name="T64" fmla="*/ 79 w 535"/>
              <a:gd name="T65" fmla="*/ 0 h 962"/>
              <a:gd name="T66" fmla="*/ 0 w 535"/>
              <a:gd name="T67" fmla="*/ 481 h 962"/>
              <a:gd name="T68" fmla="*/ 79 w 535"/>
              <a:gd name="T69" fmla="*/ 962 h 962"/>
              <a:gd name="T70" fmla="*/ 535 w 535"/>
              <a:gd name="T71" fmla="*/ 773 h 962"/>
              <a:gd name="T72" fmla="*/ 531 w 535"/>
              <a:gd name="T73" fmla="*/ 76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5" h="962">
                <a:moveTo>
                  <a:pt x="531" y="760"/>
                </a:moveTo>
                <a:cubicBezTo>
                  <a:pt x="530" y="756"/>
                  <a:pt x="530" y="753"/>
                  <a:pt x="529" y="750"/>
                </a:cubicBezTo>
                <a:cubicBezTo>
                  <a:pt x="527" y="743"/>
                  <a:pt x="525" y="737"/>
                  <a:pt x="523" y="731"/>
                </a:cubicBezTo>
                <a:cubicBezTo>
                  <a:pt x="523" y="730"/>
                  <a:pt x="523" y="729"/>
                  <a:pt x="523" y="728"/>
                </a:cubicBezTo>
                <a:cubicBezTo>
                  <a:pt x="519" y="714"/>
                  <a:pt x="516" y="701"/>
                  <a:pt x="513" y="687"/>
                </a:cubicBezTo>
                <a:cubicBezTo>
                  <a:pt x="513" y="684"/>
                  <a:pt x="512" y="682"/>
                  <a:pt x="512" y="679"/>
                </a:cubicBezTo>
                <a:cubicBezTo>
                  <a:pt x="510" y="672"/>
                  <a:pt x="509" y="665"/>
                  <a:pt x="508" y="658"/>
                </a:cubicBezTo>
                <a:cubicBezTo>
                  <a:pt x="508" y="657"/>
                  <a:pt x="507" y="657"/>
                  <a:pt x="507" y="656"/>
                </a:cubicBezTo>
                <a:cubicBezTo>
                  <a:pt x="505" y="642"/>
                  <a:pt x="502" y="627"/>
                  <a:pt x="501" y="612"/>
                </a:cubicBezTo>
                <a:cubicBezTo>
                  <a:pt x="500" y="610"/>
                  <a:pt x="500" y="608"/>
                  <a:pt x="500" y="606"/>
                </a:cubicBezTo>
                <a:cubicBezTo>
                  <a:pt x="499" y="599"/>
                  <a:pt x="498" y="591"/>
                  <a:pt x="497" y="583"/>
                </a:cubicBezTo>
                <a:cubicBezTo>
                  <a:pt x="497" y="583"/>
                  <a:pt x="497" y="583"/>
                  <a:pt x="497" y="583"/>
                </a:cubicBezTo>
                <a:cubicBezTo>
                  <a:pt x="495" y="567"/>
                  <a:pt x="494" y="550"/>
                  <a:pt x="493" y="534"/>
                </a:cubicBezTo>
                <a:cubicBezTo>
                  <a:pt x="493" y="533"/>
                  <a:pt x="493" y="532"/>
                  <a:pt x="493" y="532"/>
                </a:cubicBezTo>
                <a:cubicBezTo>
                  <a:pt x="493" y="523"/>
                  <a:pt x="493" y="515"/>
                  <a:pt x="492" y="507"/>
                </a:cubicBezTo>
                <a:cubicBezTo>
                  <a:pt x="492" y="507"/>
                  <a:pt x="492" y="507"/>
                  <a:pt x="492" y="507"/>
                </a:cubicBezTo>
                <a:cubicBezTo>
                  <a:pt x="492" y="498"/>
                  <a:pt x="492" y="490"/>
                  <a:pt x="492" y="481"/>
                </a:cubicBezTo>
                <a:cubicBezTo>
                  <a:pt x="492" y="472"/>
                  <a:pt x="492" y="464"/>
                  <a:pt x="492" y="455"/>
                </a:cubicBezTo>
                <a:cubicBezTo>
                  <a:pt x="492" y="455"/>
                  <a:pt x="492" y="455"/>
                  <a:pt x="492" y="455"/>
                </a:cubicBezTo>
                <a:cubicBezTo>
                  <a:pt x="493" y="447"/>
                  <a:pt x="493" y="439"/>
                  <a:pt x="493" y="430"/>
                </a:cubicBezTo>
                <a:cubicBezTo>
                  <a:pt x="493" y="430"/>
                  <a:pt x="493" y="429"/>
                  <a:pt x="493" y="428"/>
                </a:cubicBezTo>
                <a:cubicBezTo>
                  <a:pt x="495" y="404"/>
                  <a:pt x="497" y="380"/>
                  <a:pt x="500" y="356"/>
                </a:cubicBezTo>
                <a:cubicBezTo>
                  <a:pt x="500" y="354"/>
                  <a:pt x="500" y="352"/>
                  <a:pt x="501" y="350"/>
                </a:cubicBezTo>
                <a:cubicBezTo>
                  <a:pt x="502" y="335"/>
                  <a:pt x="505" y="320"/>
                  <a:pt x="507" y="306"/>
                </a:cubicBezTo>
                <a:cubicBezTo>
                  <a:pt x="507" y="305"/>
                  <a:pt x="508" y="305"/>
                  <a:pt x="508" y="304"/>
                </a:cubicBezTo>
                <a:cubicBezTo>
                  <a:pt x="509" y="297"/>
                  <a:pt x="510" y="290"/>
                  <a:pt x="512" y="283"/>
                </a:cubicBezTo>
                <a:cubicBezTo>
                  <a:pt x="512" y="280"/>
                  <a:pt x="513" y="278"/>
                  <a:pt x="513" y="275"/>
                </a:cubicBezTo>
                <a:cubicBezTo>
                  <a:pt x="516" y="261"/>
                  <a:pt x="519" y="247"/>
                  <a:pt x="523" y="234"/>
                </a:cubicBezTo>
                <a:cubicBezTo>
                  <a:pt x="523" y="233"/>
                  <a:pt x="523" y="232"/>
                  <a:pt x="523" y="231"/>
                </a:cubicBezTo>
                <a:cubicBezTo>
                  <a:pt x="525" y="225"/>
                  <a:pt x="527" y="219"/>
                  <a:pt x="529" y="212"/>
                </a:cubicBezTo>
                <a:cubicBezTo>
                  <a:pt x="530" y="209"/>
                  <a:pt x="530" y="206"/>
                  <a:pt x="531" y="202"/>
                </a:cubicBezTo>
                <a:cubicBezTo>
                  <a:pt x="533" y="198"/>
                  <a:pt x="534" y="194"/>
                  <a:pt x="535" y="189"/>
                </a:cubicBezTo>
                <a:cubicBezTo>
                  <a:pt x="79" y="0"/>
                  <a:pt x="79" y="0"/>
                  <a:pt x="79" y="0"/>
                </a:cubicBezTo>
                <a:cubicBezTo>
                  <a:pt x="28" y="151"/>
                  <a:pt x="0" y="313"/>
                  <a:pt x="0" y="481"/>
                </a:cubicBezTo>
                <a:cubicBezTo>
                  <a:pt x="0" y="649"/>
                  <a:pt x="28" y="811"/>
                  <a:pt x="79" y="962"/>
                </a:cubicBezTo>
                <a:cubicBezTo>
                  <a:pt x="535" y="773"/>
                  <a:pt x="535" y="773"/>
                  <a:pt x="535" y="773"/>
                </a:cubicBezTo>
                <a:cubicBezTo>
                  <a:pt x="534" y="768"/>
                  <a:pt x="533" y="764"/>
                  <a:pt x="531" y="760"/>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3" name="Freeform 31"/>
          <p:cNvSpPr>
            <a:spLocks/>
          </p:cNvSpPr>
          <p:nvPr/>
        </p:nvSpPr>
        <p:spPr bwMode="auto">
          <a:xfrm>
            <a:off x="3661108" y="2141055"/>
            <a:ext cx="835025" cy="464344"/>
          </a:xfrm>
          <a:custGeom>
            <a:avLst/>
            <a:gdLst>
              <a:gd name="T0" fmla="*/ 0 w 962"/>
              <a:gd name="T1" fmla="*/ 79 h 535"/>
              <a:gd name="T2" fmla="*/ 189 w 962"/>
              <a:gd name="T3" fmla="*/ 535 h 535"/>
              <a:gd name="T4" fmla="*/ 202 w 962"/>
              <a:gd name="T5" fmla="*/ 531 h 535"/>
              <a:gd name="T6" fmla="*/ 212 w 962"/>
              <a:gd name="T7" fmla="*/ 529 h 535"/>
              <a:gd name="T8" fmla="*/ 231 w 962"/>
              <a:gd name="T9" fmla="*/ 523 h 535"/>
              <a:gd name="T10" fmla="*/ 234 w 962"/>
              <a:gd name="T11" fmla="*/ 523 h 535"/>
              <a:gd name="T12" fmla="*/ 275 w 962"/>
              <a:gd name="T13" fmla="*/ 513 h 535"/>
              <a:gd name="T14" fmla="*/ 283 w 962"/>
              <a:gd name="T15" fmla="*/ 512 h 535"/>
              <a:gd name="T16" fmla="*/ 304 w 962"/>
              <a:gd name="T17" fmla="*/ 508 h 535"/>
              <a:gd name="T18" fmla="*/ 306 w 962"/>
              <a:gd name="T19" fmla="*/ 507 h 535"/>
              <a:gd name="T20" fmla="*/ 350 w 962"/>
              <a:gd name="T21" fmla="*/ 501 h 535"/>
              <a:gd name="T22" fmla="*/ 356 w 962"/>
              <a:gd name="T23" fmla="*/ 500 h 535"/>
              <a:gd name="T24" fmla="*/ 428 w 962"/>
              <a:gd name="T25" fmla="*/ 493 h 535"/>
              <a:gd name="T26" fmla="*/ 430 w 962"/>
              <a:gd name="T27" fmla="*/ 493 h 535"/>
              <a:gd name="T28" fmla="*/ 455 w 962"/>
              <a:gd name="T29" fmla="*/ 492 h 535"/>
              <a:gd name="T30" fmla="*/ 455 w 962"/>
              <a:gd name="T31" fmla="*/ 492 h 535"/>
              <a:gd name="T32" fmla="*/ 481 w 962"/>
              <a:gd name="T33" fmla="*/ 492 h 535"/>
              <a:gd name="T34" fmla="*/ 507 w 962"/>
              <a:gd name="T35" fmla="*/ 492 h 535"/>
              <a:gd name="T36" fmla="*/ 507 w 962"/>
              <a:gd name="T37" fmla="*/ 492 h 535"/>
              <a:gd name="T38" fmla="*/ 532 w 962"/>
              <a:gd name="T39" fmla="*/ 493 h 535"/>
              <a:gd name="T40" fmla="*/ 534 w 962"/>
              <a:gd name="T41" fmla="*/ 493 h 535"/>
              <a:gd name="T42" fmla="*/ 606 w 962"/>
              <a:gd name="T43" fmla="*/ 500 h 535"/>
              <a:gd name="T44" fmla="*/ 612 w 962"/>
              <a:gd name="T45" fmla="*/ 501 h 535"/>
              <a:gd name="T46" fmla="*/ 656 w 962"/>
              <a:gd name="T47" fmla="*/ 507 h 535"/>
              <a:gd name="T48" fmla="*/ 658 w 962"/>
              <a:gd name="T49" fmla="*/ 508 h 535"/>
              <a:gd name="T50" fmla="*/ 679 w 962"/>
              <a:gd name="T51" fmla="*/ 512 h 535"/>
              <a:gd name="T52" fmla="*/ 687 w 962"/>
              <a:gd name="T53" fmla="*/ 513 h 535"/>
              <a:gd name="T54" fmla="*/ 728 w 962"/>
              <a:gd name="T55" fmla="*/ 523 h 535"/>
              <a:gd name="T56" fmla="*/ 731 w 962"/>
              <a:gd name="T57" fmla="*/ 523 h 535"/>
              <a:gd name="T58" fmla="*/ 750 w 962"/>
              <a:gd name="T59" fmla="*/ 529 h 535"/>
              <a:gd name="T60" fmla="*/ 760 w 962"/>
              <a:gd name="T61" fmla="*/ 531 h 535"/>
              <a:gd name="T62" fmla="*/ 773 w 962"/>
              <a:gd name="T63" fmla="*/ 535 h 535"/>
              <a:gd name="T64" fmla="*/ 962 w 962"/>
              <a:gd name="T65" fmla="*/ 79 h 535"/>
              <a:gd name="T66" fmla="*/ 481 w 962"/>
              <a:gd name="T67" fmla="*/ 0 h 535"/>
              <a:gd name="T68" fmla="*/ 0 w 962"/>
              <a:gd name="T69" fmla="*/ 7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2" h="535">
                <a:moveTo>
                  <a:pt x="0" y="79"/>
                </a:moveTo>
                <a:cubicBezTo>
                  <a:pt x="189" y="535"/>
                  <a:pt x="189" y="535"/>
                  <a:pt x="189" y="535"/>
                </a:cubicBezTo>
                <a:cubicBezTo>
                  <a:pt x="194" y="534"/>
                  <a:pt x="198" y="533"/>
                  <a:pt x="202" y="531"/>
                </a:cubicBezTo>
                <a:cubicBezTo>
                  <a:pt x="206" y="530"/>
                  <a:pt x="209" y="530"/>
                  <a:pt x="212" y="529"/>
                </a:cubicBezTo>
                <a:cubicBezTo>
                  <a:pt x="219" y="527"/>
                  <a:pt x="225" y="525"/>
                  <a:pt x="231" y="523"/>
                </a:cubicBezTo>
                <a:cubicBezTo>
                  <a:pt x="232" y="523"/>
                  <a:pt x="233" y="523"/>
                  <a:pt x="234" y="523"/>
                </a:cubicBezTo>
                <a:cubicBezTo>
                  <a:pt x="247" y="519"/>
                  <a:pt x="261" y="516"/>
                  <a:pt x="275" y="513"/>
                </a:cubicBezTo>
                <a:cubicBezTo>
                  <a:pt x="278" y="513"/>
                  <a:pt x="280" y="512"/>
                  <a:pt x="283" y="512"/>
                </a:cubicBezTo>
                <a:cubicBezTo>
                  <a:pt x="290" y="510"/>
                  <a:pt x="297" y="509"/>
                  <a:pt x="304" y="508"/>
                </a:cubicBezTo>
                <a:cubicBezTo>
                  <a:pt x="305" y="508"/>
                  <a:pt x="305" y="507"/>
                  <a:pt x="306" y="507"/>
                </a:cubicBezTo>
                <a:cubicBezTo>
                  <a:pt x="320" y="505"/>
                  <a:pt x="335" y="502"/>
                  <a:pt x="350" y="501"/>
                </a:cubicBezTo>
                <a:cubicBezTo>
                  <a:pt x="352" y="500"/>
                  <a:pt x="354" y="500"/>
                  <a:pt x="356" y="500"/>
                </a:cubicBezTo>
                <a:cubicBezTo>
                  <a:pt x="380" y="497"/>
                  <a:pt x="404" y="495"/>
                  <a:pt x="428" y="493"/>
                </a:cubicBezTo>
                <a:cubicBezTo>
                  <a:pt x="429" y="493"/>
                  <a:pt x="430" y="493"/>
                  <a:pt x="430" y="493"/>
                </a:cubicBezTo>
                <a:cubicBezTo>
                  <a:pt x="439" y="493"/>
                  <a:pt x="447" y="493"/>
                  <a:pt x="455" y="492"/>
                </a:cubicBezTo>
                <a:cubicBezTo>
                  <a:pt x="455" y="492"/>
                  <a:pt x="455" y="492"/>
                  <a:pt x="455" y="492"/>
                </a:cubicBezTo>
                <a:cubicBezTo>
                  <a:pt x="464" y="492"/>
                  <a:pt x="472" y="492"/>
                  <a:pt x="481" y="492"/>
                </a:cubicBezTo>
                <a:cubicBezTo>
                  <a:pt x="490" y="492"/>
                  <a:pt x="498" y="492"/>
                  <a:pt x="507" y="492"/>
                </a:cubicBezTo>
                <a:cubicBezTo>
                  <a:pt x="507" y="492"/>
                  <a:pt x="507" y="492"/>
                  <a:pt x="507" y="492"/>
                </a:cubicBezTo>
                <a:cubicBezTo>
                  <a:pt x="515" y="493"/>
                  <a:pt x="523" y="493"/>
                  <a:pt x="532" y="493"/>
                </a:cubicBezTo>
                <a:cubicBezTo>
                  <a:pt x="532" y="493"/>
                  <a:pt x="533" y="493"/>
                  <a:pt x="534" y="493"/>
                </a:cubicBezTo>
                <a:cubicBezTo>
                  <a:pt x="558" y="495"/>
                  <a:pt x="582" y="497"/>
                  <a:pt x="606" y="500"/>
                </a:cubicBezTo>
                <a:cubicBezTo>
                  <a:pt x="608" y="500"/>
                  <a:pt x="610" y="500"/>
                  <a:pt x="612" y="501"/>
                </a:cubicBezTo>
                <a:cubicBezTo>
                  <a:pt x="627" y="502"/>
                  <a:pt x="642" y="505"/>
                  <a:pt x="656" y="507"/>
                </a:cubicBezTo>
                <a:cubicBezTo>
                  <a:pt x="657" y="507"/>
                  <a:pt x="657" y="508"/>
                  <a:pt x="658" y="508"/>
                </a:cubicBezTo>
                <a:cubicBezTo>
                  <a:pt x="665" y="509"/>
                  <a:pt x="672" y="510"/>
                  <a:pt x="679" y="512"/>
                </a:cubicBezTo>
                <a:cubicBezTo>
                  <a:pt x="682" y="512"/>
                  <a:pt x="684" y="513"/>
                  <a:pt x="687" y="513"/>
                </a:cubicBezTo>
                <a:cubicBezTo>
                  <a:pt x="701" y="516"/>
                  <a:pt x="715" y="519"/>
                  <a:pt x="728" y="523"/>
                </a:cubicBezTo>
                <a:cubicBezTo>
                  <a:pt x="729" y="523"/>
                  <a:pt x="730" y="523"/>
                  <a:pt x="731" y="523"/>
                </a:cubicBezTo>
                <a:cubicBezTo>
                  <a:pt x="737" y="525"/>
                  <a:pt x="743" y="527"/>
                  <a:pt x="750" y="529"/>
                </a:cubicBezTo>
                <a:cubicBezTo>
                  <a:pt x="753" y="530"/>
                  <a:pt x="756" y="530"/>
                  <a:pt x="760" y="531"/>
                </a:cubicBezTo>
                <a:cubicBezTo>
                  <a:pt x="764" y="533"/>
                  <a:pt x="768" y="534"/>
                  <a:pt x="773" y="535"/>
                </a:cubicBezTo>
                <a:cubicBezTo>
                  <a:pt x="962" y="79"/>
                  <a:pt x="962" y="79"/>
                  <a:pt x="962" y="79"/>
                </a:cubicBezTo>
                <a:cubicBezTo>
                  <a:pt x="811" y="28"/>
                  <a:pt x="649" y="0"/>
                  <a:pt x="481" y="0"/>
                </a:cubicBezTo>
                <a:cubicBezTo>
                  <a:pt x="313" y="0"/>
                  <a:pt x="151" y="28"/>
                  <a:pt x="0" y="79"/>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4" name="Freeform 32"/>
          <p:cNvSpPr>
            <a:spLocks/>
          </p:cNvSpPr>
          <p:nvPr/>
        </p:nvSpPr>
        <p:spPr bwMode="auto">
          <a:xfrm>
            <a:off x="4485815" y="2273611"/>
            <a:ext cx="754063" cy="754063"/>
          </a:xfrm>
          <a:custGeom>
            <a:avLst/>
            <a:gdLst>
              <a:gd name="T0" fmla="*/ 189 w 868"/>
              <a:gd name="T1" fmla="*/ 0 h 868"/>
              <a:gd name="T2" fmla="*/ 0 w 868"/>
              <a:gd name="T3" fmla="*/ 456 h 868"/>
              <a:gd name="T4" fmla="*/ 6 w 868"/>
              <a:gd name="T5" fmla="*/ 459 h 868"/>
              <a:gd name="T6" fmla="*/ 24 w 868"/>
              <a:gd name="T7" fmla="*/ 469 h 868"/>
              <a:gd name="T8" fmla="*/ 43 w 868"/>
              <a:gd name="T9" fmla="*/ 480 h 868"/>
              <a:gd name="T10" fmla="*/ 54 w 868"/>
              <a:gd name="T11" fmla="*/ 487 h 868"/>
              <a:gd name="T12" fmla="*/ 70 w 868"/>
              <a:gd name="T13" fmla="*/ 497 h 868"/>
              <a:gd name="T14" fmla="*/ 90 w 868"/>
              <a:gd name="T15" fmla="*/ 510 h 868"/>
              <a:gd name="T16" fmla="*/ 104 w 868"/>
              <a:gd name="T17" fmla="*/ 520 h 868"/>
              <a:gd name="T18" fmla="*/ 115 w 868"/>
              <a:gd name="T19" fmla="*/ 528 h 868"/>
              <a:gd name="T20" fmla="*/ 137 w 868"/>
              <a:gd name="T21" fmla="*/ 544 h 868"/>
              <a:gd name="T22" fmla="*/ 148 w 868"/>
              <a:gd name="T23" fmla="*/ 553 h 868"/>
              <a:gd name="T24" fmla="*/ 162 w 868"/>
              <a:gd name="T25" fmla="*/ 564 h 868"/>
              <a:gd name="T26" fmla="*/ 172 w 868"/>
              <a:gd name="T27" fmla="*/ 572 h 868"/>
              <a:gd name="T28" fmla="*/ 194 w 868"/>
              <a:gd name="T29" fmla="*/ 591 h 868"/>
              <a:gd name="T30" fmla="*/ 204 w 868"/>
              <a:gd name="T31" fmla="*/ 600 h 868"/>
              <a:gd name="T32" fmla="*/ 217 w 868"/>
              <a:gd name="T33" fmla="*/ 612 h 868"/>
              <a:gd name="T34" fmla="*/ 226 w 868"/>
              <a:gd name="T35" fmla="*/ 621 h 868"/>
              <a:gd name="T36" fmla="*/ 247 w 868"/>
              <a:gd name="T37" fmla="*/ 641 h 868"/>
              <a:gd name="T38" fmla="*/ 256 w 868"/>
              <a:gd name="T39" fmla="*/ 651 h 868"/>
              <a:gd name="T40" fmla="*/ 268 w 868"/>
              <a:gd name="T41" fmla="*/ 664 h 868"/>
              <a:gd name="T42" fmla="*/ 277 w 868"/>
              <a:gd name="T43" fmla="*/ 674 h 868"/>
              <a:gd name="T44" fmla="*/ 296 w 868"/>
              <a:gd name="T45" fmla="*/ 696 h 868"/>
              <a:gd name="T46" fmla="*/ 304 w 868"/>
              <a:gd name="T47" fmla="*/ 706 h 868"/>
              <a:gd name="T48" fmla="*/ 315 w 868"/>
              <a:gd name="T49" fmla="*/ 720 h 868"/>
              <a:gd name="T50" fmla="*/ 324 w 868"/>
              <a:gd name="T51" fmla="*/ 732 h 868"/>
              <a:gd name="T52" fmla="*/ 340 w 868"/>
              <a:gd name="T53" fmla="*/ 753 h 868"/>
              <a:gd name="T54" fmla="*/ 348 w 868"/>
              <a:gd name="T55" fmla="*/ 764 h 868"/>
              <a:gd name="T56" fmla="*/ 358 w 868"/>
              <a:gd name="T57" fmla="*/ 778 h 868"/>
              <a:gd name="T58" fmla="*/ 372 w 868"/>
              <a:gd name="T59" fmla="*/ 799 h 868"/>
              <a:gd name="T60" fmla="*/ 381 w 868"/>
              <a:gd name="T61" fmla="*/ 814 h 868"/>
              <a:gd name="T62" fmla="*/ 388 w 868"/>
              <a:gd name="T63" fmla="*/ 825 h 868"/>
              <a:gd name="T64" fmla="*/ 399 w 868"/>
              <a:gd name="T65" fmla="*/ 844 h 868"/>
              <a:gd name="T66" fmla="*/ 409 w 868"/>
              <a:gd name="T67" fmla="*/ 862 h 868"/>
              <a:gd name="T68" fmla="*/ 412 w 868"/>
              <a:gd name="T69" fmla="*/ 868 h 868"/>
              <a:gd name="T70" fmla="*/ 868 w 868"/>
              <a:gd name="T71" fmla="*/ 679 h 868"/>
              <a:gd name="T72" fmla="*/ 189 w 868"/>
              <a:gd name="T73"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189" y="0"/>
                </a:moveTo>
                <a:cubicBezTo>
                  <a:pt x="0" y="456"/>
                  <a:pt x="0" y="456"/>
                  <a:pt x="0" y="456"/>
                </a:cubicBezTo>
                <a:cubicBezTo>
                  <a:pt x="2" y="457"/>
                  <a:pt x="4" y="458"/>
                  <a:pt x="6" y="459"/>
                </a:cubicBezTo>
                <a:cubicBezTo>
                  <a:pt x="12" y="462"/>
                  <a:pt x="18" y="466"/>
                  <a:pt x="24" y="469"/>
                </a:cubicBezTo>
                <a:cubicBezTo>
                  <a:pt x="30" y="473"/>
                  <a:pt x="36" y="476"/>
                  <a:pt x="43" y="480"/>
                </a:cubicBezTo>
                <a:cubicBezTo>
                  <a:pt x="46" y="482"/>
                  <a:pt x="50" y="485"/>
                  <a:pt x="54" y="487"/>
                </a:cubicBezTo>
                <a:cubicBezTo>
                  <a:pt x="59" y="490"/>
                  <a:pt x="65" y="493"/>
                  <a:pt x="70" y="497"/>
                </a:cubicBezTo>
                <a:cubicBezTo>
                  <a:pt x="76" y="501"/>
                  <a:pt x="83" y="505"/>
                  <a:pt x="90" y="510"/>
                </a:cubicBezTo>
                <a:cubicBezTo>
                  <a:pt x="94" y="513"/>
                  <a:pt x="99" y="516"/>
                  <a:pt x="104" y="520"/>
                </a:cubicBezTo>
                <a:cubicBezTo>
                  <a:pt x="108" y="522"/>
                  <a:pt x="111" y="525"/>
                  <a:pt x="115" y="528"/>
                </a:cubicBezTo>
                <a:cubicBezTo>
                  <a:pt x="122" y="533"/>
                  <a:pt x="129" y="538"/>
                  <a:pt x="137" y="544"/>
                </a:cubicBezTo>
                <a:cubicBezTo>
                  <a:pt x="141" y="547"/>
                  <a:pt x="145" y="550"/>
                  <a:pt x="148" y="553"/>
                </a:cubicBezTo>
                <a:cubicBezTo>
                  <a:pt x="153" y="557"/>
                  <a:pt x="158" y="560"/>
                  <a:pt x="162" y="564"/>
                </a:cubicBezTo>
                <a:cubicBezTo>
                  <a:pt x="166" y="567"/>
                  <a:pt x="169" y="570"/>
                  <a:pt x="172" y="572"/>
                </a:cubicBezTo>
                <a:cubicBezTo>
                  <a:pt x="180" y="578"/>
                  <a:pt x="187" y="585"/>
                  <a:pt x="194" y="591"/>
                </a:cubicBezTo>
                <a:cubicBezTo>
                  <a:pt x="197" y="594"/>
                  <a:pt x="201" y="597"/>
                  <a:pt x="204" y="600"/>
                </a:cubicBezTo>
                <a:cubicBezTo>
                  <a:pt x="208" y="604"/>
                  <a:pt x="213" y="608"/>
                  <a:pt x="217" y="612"/>
                </a:cubicBezTo>
                <a:cubicBezTo>
                  <a:pt x="220" y="615"/>
                  <a:pt x="223" y="618"/>
                  <a:pt x="226" y="621"/>
                </a:cubicBezTo>
                <a:cubicBezTo>
                  <a:pt x="233" y="628"/>
                  <a:pt x="240" y="635"/>
                  <a:pt x="247" y="641"/>
                </a:cubicBezTo>
                <a:cubicBezTo>
                  <a:pt x="250" y="645"/>
                  <a:pt x="253" y="648"/>
                  <a:pt x="256" y="651"/>
                </a:cubicBezTo>
                <a:cubicBezTo>
                  <a:pt x="260" y="655"/>
                  <a:pt x="264" y="660"/>
                  <a:pt x="268" y="664"/>
                </a:cubicBezTo>
                <a:cubicBezTo>
                  <a:pt x="271" y="667"/>
                  <a:pt x="274" y="671"/>
                  <a:pt x="277" y="674"/>
                </a:cubicBezTo>
                <a:cubicBezTo>
                  <a:pt x="283" y="681"/>
                  <a:pt x="289" y="688"/>
                  <a:pt x="296" y="696"/>
                </a:cubicBezTo>
                <a:cubicBezTo>
                  <a:pt x="298" y="699"/>
                  <a:pt x="301" y="702"/>
                  <a:pt x="304" y="706"/>
                </a:cubicBezTo>
                <a:cubicBezTo>
                  <a:pt x="308" y="710"/>
                  <a:pt x="311" y="715"/>
                  <a:pt x="315" y="720"/>
                </a:cubicBezTo>
                <a:cubicBezTo>
                  <a:pt x="318" y="724"/>
                  <a:pt x="321" y="728"/>
                  <a:pt x="324" y="732"/>
                </a:cubicBezTo>
                <a:cubicBezTo>
                  <a:pt x="330" y="739"/>
                  <a:pt x="335" y="746"/>
                  <a:pt x="340" y="753"/>
                </a:cubicBezTo>
                <a:cubicBezTo>
                  <a:pt x="343" y="757"/>
                  <a:pt x="346" y="760"/>
                  <a:pt x="348" y="764"/>
                </a:cubicBezTo>
                <a:cubicBezTo>
                  <a:pt x="352" y="769"/>
                  <a:pt x="355" y="774"/>
                  <a:pt x="358" y="778"/>
                </a:cubicBezTo>
                <a:cubicBezTo>
                  <a:pt x="363" y="785"/>
                  <a:pt x="367" y="792"/>
                  <a:pt x="372" y="799"/>
                </a:cubicBezTo>
                <a:cubicBezTo>
                  <a:pt x="375" y="804"/>
                  <a:pt x="378" y="809"/>
                  <a:pt x="381" y="814"/>
                </a:cubicBezTo>
                <a:cubicBezTo>
                  <a:pt x="383" y="818"/>
                  <a:pt x="386" y="822"/>
                  <a:pt x="388" y="825"/>
                </a:cubicBezTo>
                <a:cubicBezTo>
                  <a:pt x="392" y="832"/>
                  <a:pt x="395" y="838"/>
                  <a:pt x="399" y="844"/>
                </a:cubicBezTo>
                <a:cubicBezTo>
                  <a:pt x="402" y="850"/>
                  <a:pt x="406" y="856"/>
                  <a:pt x="409" y="862"/>
                </a:cubicBezTo>
                <a:cubicBezTo>
                  <a:pt x="410" y="864"/>
                  <a:pt x="411" y="866"/>
                  <a:pt x="412" y="868"/>
                </a:cubicBezTo>
                <a:cubicBezTo>
                  <a:pt x="868" y="679"/>
                  <a:pt x="868" y="679"/>
                  <a:pt x="868" y="679"/>
                </a:cubicBezTo>
                <a:cubicBezTo>
                  <a:pt x="723" y="384"/>
                  <a:pt x="484" y="145"/>
                  <a:pt x="189" y="0"/>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5" name="Freeform 33"/>
          <p:cNvSpPr>
            <a:spLocks/>
          </p:cNvSpPr>
          <p:nvPr/>
        </p:nvSpPr>
        <p:spPr bwMode="auto">
          <a:xfrm>
            <a:off x="4908090" y="3017355"/>
            <a:ext cx="464344" cy="835025"/>
          </a:xfrm>
          <a:custGeom>
            <a:avLst/>
            <a:gdLst>
              <a:gd name="T0" fmla="*/ 4 w 535"/>
              <a:gd name="T1" fmla="*/ 202 h 962"/>
              <a:gd name="T2" fmla="*/ 6 w 535"/>
              <a:gd name="T3" fmla="*/ 212 h 962"/>
              <a:gd name="T4" fmla="*/ 12 w 535"/>
              <a:gd name="T5" fmla="*/ 231 h 962"/>
              <a:gd name="T6" fmla="*/ 12 w 535"/>
              <a:gd name="T7" fmla="*/ 234 h 962"/>
              <a:gd name="T8" fmla="*/ 22 w 535"/>
              <a:gd name="T9" fmla="*/ 275 h 962"/>
              <a:gd name="T10" fmla="*/ 23 w 535"/>
              <a:gd name="T11" fmla="*/ 283 h 962"/>
              <a:gd name="T12" fmla="*/ 27 w 535"/>
              <a:gd name="T13" fmla="*/ 304 h 962"/>
              <a:gd name="T14" fmla="*/ 28 w 535"/>
              <a:gd name="T15" fmla="*/ 306 h 962"/>
              <a:gd name="T16" fmla="*/ 34 w 535"/>
              <a:gd name="T17" fmla="*/ 350 h 962"/>
              <a:gd name="T18" fmla="*/ 35 w 535"/>
              <a:gd name="T19" fmla="*/ 356 h 962"/>
              <a:gd name="T20" fmla="*/ 42 w 535"/>
              <a:gd name="T21" fmla="*/ 428 h 962"/>
              <a:gd name="T22" fmla="*/ 42 w 535"/>
              <a:gd name="T23" fmla="*/ 430 h 962"/>
              <a:gd name="T24" fmla="*/ 43 w 535"/>
              <a:gd name="T25" fmla="*/ 455 h 962"/>
              <a:gd name="T26" fmla="*/ 43 w 535"/>
              <a:gd name="T27" fmla="*/ 455 h 962"/>
              <a:gd name="T28" fmla="*/ 43 w 535"/>
              <a:gd name="T29" fmla="*/ 481 h 962"/>
              <a:gd name="T30" fmla="*/ 43 w 535"/>
              <a:gd name="T31" fmla="*/ 507 h 962"/>
              <a:gd name="T32" fmla="*/ 43 w 535"/>
              <a:gd name="T33" fmla="*/ 507 h 962"/>
              <a:gd name="T34" fmla="*/ 42 w 535"/>
              <a:gd name="T35" fmla="*/ 532 h 962"/>
              <a:gd name="T36" fmla="*/ 42 w 535"/>
              <a:gd name="T37" fmla="*/ 534 h 962"/>
              <a:gd name="T38" fmla="*/ 35 w 535"/>
              <a:gd name="T39" fmla="*/ 606 h 962"/>
              <a:gd name="T40" fmla="*/ 34 w 535"/>
              <a:gd name="T41" fmla="*/ 612 h 962"/>
              <a:gd name="T42" fmla="*/ 28 w 535"/>
              <a:gd name="T43" fmla="*/ 656 h 962"/>
              <a:gd name="T44" fmla="*/ 27 w 535"/>
              <a:gd name="T45" fmla="*/ 658 h 962"/>
              <a:gd name="T46" fmla="*/ 23 w 535"/>
              <a:gd name="T47" fmla="*/ 679 h 962"/>
              <a:gd name="T48" fmla="*/ 22 w 535"/>
              <a:gd name="T49" fmla="*/ 687 h 962"/>
              <a:gd name="T50" fmla="*/ 12 w 535"/>
              <a:gd name="T51" fmla="*/ 728 h 962"/>
              <a:gd name="T52" fmla="*/ 12 w 535"/>
              <a:gd name="T53" fmla="*/ 731 h 962"/>
              <a:gd name="T54" fmla="*/ 6 w 535"/>
              <a:gd name="T55" fmla="*/ 750 h 962"/>
              <a:gd name="T56" fmla="*/ 4 w 535"/>
              <a:gd name="T57" fmla="*/ 760 h 962"/>
              <a:gd name="T58" fmla="*/ 0 w 535"/>
              <a:gd name="T59" fmla="*/ 773 h 962"/>
              <a:gd name="T60" fmla="*/ 456 w 535"/>
              <a:gd name="T61" fmla="*/ 962 h 962"/>
              <a:gd name="T62" fmla="*/ 535 w 535"/>
              <a:gd name="T63" fmla="*/ 481 h 962"/>
              <a:gd name="T64" fmla="*/ 456 w 535"/>
              <a:gd name="T65" fmla="*/ 0 h 962"/>
              <a:gd name="T66" fmla="*/ 0 w 535"/>
              <a:gd name="T67" fmla="*/ 189 h 962"/>
              <a:gd name="T68" fmla="*/ 4 w 535"/>
              <a:gd name="T69" fmla="*/ 202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5" h="962">
                <a:moveTo>
                  <a:pt x="4" y="202"/>
                </a:moveTo>
                <a:cubicBezTo>
                  <a:pt x="5" y="206"/>
                  <a:pt x="5" y="209"/>
                  <a:pt x="6" y="212"/>
                </a:cubicBezTo>
                <a:cubicBezTo>
                  <a:pt x="8" y="219"/>
                  <a:pt x="10" y="225"/>
                  <a:pt x="12" y="231"/>
                </a:cubicBezTo>
                <a:cubicBezTo>
                  <a:pt x="12" y="232"/>
                  <a:pt x="12" y="233"/>
                  <a:pt x="12" y="234"/>
                </a:cubicBezTo>
                <a:cubicBezTo>
                  <a:pt x="16" y="247"/>
                  <a:pt x="19" y="261"/>
                  <a:pt x="22" y="275"/>
                </a:cubicBezTo>
                <a:cubicBezTo>
                  <a:pt x="22" y="278"/>
                  <a:pt x="23" y="280"/>
                  <a:pt x="23" y="283"/>
                </a:cubicBezTo>
                <a:cubicBezTo>
                  <a:pt x="25" y="290"/>
                  <a:pt x="26" y="297"/>
                  <a:pt x="27" y="304"/>
                </a:cubicBezTo>
                <a:cubicBezTo>
                  <a:pt x="27" y="305"/>
                  <a:pt x="28" y="305"/>
                  <a:pt x="28" y="306"/>
                </a:cubicBezTo>
                <a:cubicBezTo>
                  <a:pt x="30" y="320"/>
                  <a:pt x="33" y="335"/>
                  <a:pt x="34" y="350"/>
                </a:cubicBezTo>
                <a:cubicBezTo>
                  <a:pt x="35" y="352"/>
                  <a:pt x="35" y="354"/>
                  <a:pt x="35" y="356"/>
                </a:cubicBezTo>
                <a:cubicBezTo>
                  <a:pt x="38" y="380"/>
                  <a:pt x="40" y="404"/>
                  <a:pt x="42" y="428"/>
                </a:cubicBezTo>
                <a:cubicBezTo>
                  <a:pt x="42" y="429"/>
                  <a:pt x="42" y="430"/>
                  <a:pt x="42" y="430"/>
                </a:cubicBezTo>
                <a:cubicBezTo>
                  <a:pt x="42" y="439"/>
                  <a:pt x="42" y="447"/>
                  <a:pt x="43" y="455"/>
                </a:cubicBezTo>
                <a:cubicBezTo>
                  <a:pt x="43" y="455"/>
                  <a:pt x="43" y="455"/>
                  <a:pt x="43" y="455"/>
                </a:cubicBezTo>
                <a:cubicBezTo>
                  <a:pt x="43" y="464"/>
                  <a:pt x="43" y="472"/>
                  <a:pt x="43" y="481"/>
                </a:cubicBezTo>
                <a:cubicBezTo>
                  <a:pt x="43" y="490"/>
                  <a:pt x="43" y="498"/>
                  <a:pt x="43" y="507"/>
                </a:cubicBezTo>
                <a:cubicBezTo>
                  <a:pt x="43" y="507"/>
                  <a:pt x="43" y="507"/>
                  <a:pt x="43" y="507"/>
                </a:cubicBezTo>
                <a:cubicBezTo>
                  <a:pt x="42" y="515"/>
                  <a:pt x="42" y="523"/>
                  <a:pt x="42" y="532"/>
                </a:cubicBezTo>
                <a:cubicBezTo>
                  <a:pt x="42" y="532"/>
                  <a:pt x="42" y="533"/>
                  <a:pt x="42" y="534"/>
                </a:cubicBezTo>
                <a:cubicBezTo>
                  <a:pt x="40" y="558"/>
                  <a:pt x="38" y="582"/>
                  <a:pt x="35" y="606"/>
                </a:cubicBezTo>
                <a:cubicBezTo>
                  <a:pt x="35" y="608"/>
                  <a:pt x="35" y="610"/>
                  <a:pt x="34" y="612"/>
                </a:cubicBezTo>
                <a:cubicBezTo>
                  <a:pt x="33" y="627"/>
                  <a:pt x="30" y="642"/>
                  <a:pt x="28" y="656"/>
                </a:cubicBezTo>
                <a:cubicBezTo>
                  <a:pt x="28" y="657"/>
                  <a:pt x="27" y="657"/>
                  <a:pt x="27" y="658"/>
                </a:cubicBezTo>
                <a:cubicBezTo>
                  <a:pt x="26" y="665"/>
                  <a:pt x="25" y="672"/>
                  <a:pt x="23" y="679"/>
                </a:cubicBezTo>
                <a:cubicBezTo>
                  <a:pt x="23" y="682"/>
                  <a:pt x="22" y="684"/>
                  <a:pt x="22" y="687"/>
                </a:cubicBezTo>
                <a:cubicBezTo>
                  <a:pt x="19" y="701"/>
                  <a:pt x="16" y="715"/>
                  <a:pt x="12" y="728"/>
                </a:cubicBezTo>
                <a:cubicBezTo>
                  <a:pt x="12" y="729"/>
                  <a:pt x="12" y="730"/>
                  <a:pt x="12" y="731"/>
                </a:cubicBezTo>
                <a:cubicBezTo>
                  <a:pt x="10" y="737"/>
                  <a:pt x="8" y="743"/>
                  <a:pt x="6" y="750"/>
                </a:cubicBezTo>
                <a:cubicBezTo>
                  <a:pt x="5" y="753"/>
                  <a:pt x="5" y="756"/>
                  <a:pt x="4" y="760"/>
                </a:cubicBezTo>
                <a:cubicBezTo>
                  <a:pt x="2" y="764"/>
                  <a:pt x="1" y="768"/>
                  <a:pt x="0" y="773"/>
                </a:cubicBezTo>
                <a:cubicBezTo>
                  <a:pt x="456" y="962"/>
                  <a:pt x="456" y="962"/>
                  <a:pt x="456" y="962"/>
                </a:cubicBezTo>
                <a:cubicBezTo>
                  <a:pt x="507" y="811"/>
                  <a:pt x="535" y="649"/>
                  <a:pt x="535" y="481"/>
                </a:cubicBezTo>
                <a:cubicBezTo>
                  <a:pt x="535" y="313"/>
                  <a:pt x="507" y="151"/>
                  <a:pt x="456" y="0"/>
                </a:cubicBezTo>
                <a:cubicBezTo>
                  <a:pt x="0" y="189"/>
                  <a:pt x="0" y="189"/>
                  <a:pt x="0" y="189"/>
                </a:cubicBezTo>
                <a:cubicBezTo>
                  <a:pt x="1" y="194"/>
                  <a:pt x="2" y="198"/>
                  <a:pt x="4" y="202"/>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6" name="Freeform 34"/>
          <p:cNvSpPr>
            <a:spLocks/>
          </p:cNvSpPr>
          <p:nvPr/>
        </p:nvSpPr>
        <p:spPr bwMode="auto">
          <a:xfrm>
            <a:off x="4485815" y="3842061"/>
            <a:ext cx="754063" cy="754063"/>
          </a:xfrm>
          <a:custGeom>
            <a:avLst/>
            <a:gdLst>
              <a:gd name="T0" fmla="*/ 868 w 868"/>
              <a:gd name="T1" fmla="*/ 189 h 868"/>
              <a:gd name="T2" fmla="*/ 412 w 868"/>
              <a:gd name="T3" fmla="*/ 0 h 868"/>
              <a:gd name="T4" fmla="*/ 409 w 868"/>
              <a:gd name="T5" fmla="*/ 6 h 868"/>
              <a:gd name="T6" fmla="*/ 399 w 868"/>
              <a:gd name="T7" fmla="*/ 23 h 868"/>
              <a:gd name="T8" fmla="*/ 388 w 868"/>
              <a:gd name="T9" fmla="*/ 43 h 868"/>
              <a:gd name="T10" fmla="*/ 381 w 868"/>
              <a:gd name="T11" fmla="*/ 54 h 868"/>
              <a:gd name="T12" fmla="*/ 371 w 868"/>
              <a:gd name="T13" fmla="*/ 70 h 868"/>
              <a:gd name="T14" fmla="*/ 358 w 868"/>
              <a:gd name="T15" fmla="*/ 90 h 868"/>
              <a:gd name="T16" fmla="*/ 348 w 868"/>
              <a:gd name="T17" fmla="*/ 104 h 868"/>
              <a:gd name="T18" fmla="*/ 340 w 868"/>
              <a:gd name="T19" fmla="*/ 115 h 868"/>
              <a:gd name="T20" fmla="*/ 324 w 868"/>
              <a:gd name="T21" fmla="*/ 137 h 868"/>
              <a:gd name="T22" fmla="*/ 315 w 868"/>
              <a:gd name="T23" fmla="*/ 148 h 868"/>
              <a:gd name="T24" fmla="*/ 304 w 868"/>
              <a:gd name="T25" fmla="*/ 162 h 868"/>
              <a:gd name="T26" fmla="*/ 296 w 868"/>
              <a:gd name="T27" fmla="*/ 172 h 868"/>
              <a:gd name="T28" fmla="*/ 277 w 868"/>
              <a:gd name="T29" fmla="*/ 194 h 868"/>
              <a:gd name="T30" fmla="*/ 268 w 868"/>
              <a:gd name="T31" fmla="*/ 204 h 868"/>
              <a:gd name="T32" fmla="*/ 256 w 868"/>
              <a:gd name="T33" fmla="*/ 217 h 868"/>
              <a:gd name="T34" fmla="*/ 247 w 868"/>
              <a:gd name="T35" fmla="*/ 226 h 868"/>
              <a:gd name="T36" fmla="*/ 226 w 868"/>
              <a:gd name="T37" fmla="*/ 247 h 868"/>
              <a:gd name="T38" fmla="*/ 217 w 868"/>
              <a:gd name="T39" fmla="*/ 256 h 868"/>
              <a:gd name="T40" fmla="*/ 204 w 868"/>
              <a:gd name="T41" fmla="*/ 268 h 868"/>
              <a:gd name="T42" fmla="*/ 194 w 868"/>
              <a:gd name="T43" fmla="*/ 277 h 868"/>
              <a:gd name="T44" fmla="*/ 172 w 868"/>
              <a:gd name="T45" fmla="*/ 296 h 868"/>
              <a:gd name="T46" fmla="*/ 162 w 868"/>
              <a:gd name="T47" fmla="*/ 304 h 868"/>
              <a:gd name="T48" fmla="*/ 148 w 868"/>
              <a:gd name="T49" fmla="*/ 315 h 868"/>
              <a:gd name="T50" fmla="*/ 137 w 868"/>
              <a:gd name="T51" fmla="*/ 324 h 868"/>
              <a:gd name="T52" fmla="*/ 115 w 868"/>
              <a:gd name="T53" fmla="*/ 340 h 868"/>
              <a:gd name="T54" fmla="*/ 104 w 868"/>
              <a:gd name="T55" fmla="*/ 348 h 868"/>
              <a:gd name="T56" fmla="*/ 90 w 868"/>
              <a:gd name="T57" fmla="*/ 358 h 868"/>
              <a:gd name="T58" fmla="*/ 71 w 868"/>
              <a:gd name="T59" fmla="*/ 371 h 868"/>
              <a:gd name="T60" fmla="*/ 54 w 868"/>
              <a:gd name="T61" fmla="*/ 381 h 868"/>
              <a:gd name="T62" fmla="*/ 43 w 868"/>
              <a:gd name="T63" fmla="*/ 388 h 868"/>
              <a:gd name="T64" fmla="*/ 24 w 868"/>
              <a:gd name="T65" fmla="*/ 399 h 868"/>
              <a:gd name="T66" fmla="*/ 6 w 868"/>
              <a:gd name="T67" fmla="*/ 409 h 868"/>
              <a:gd name="T68" fmla="*/ 0 w 868"/>
              <a:gd name="T69" fmla="*/ 412 h 868"/>
              <a:gd name="T70" fmla="*/ 189 w 868"/>
              <a:gd name="T71" fmla="*/ 868 h 868"/>
              <a:gd name="T72" fmla="*/ 868 w 868"/>
              <a:gd name="T73" fmla="*/ 189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868" y="189"/>
                </a:moveTo>
                <a:cubicBezTo>
                  <a:pt x="412" y="0"/>
                  <a:pt x="412" y="0"/>
                  <a:pt x="412" y="0"/>
                </a:cubicBezTo>
                <a:cubicBezTo>
                  <a:pt x="411" y="2"/>
                  <a:pt x="410" y="4"/>
                  <a:pt x="409" y="6"/>
                </a:cubicBezTo>
                <a:cubicBezTo>
                  <a:pt x="406" y="12"/>
                  <a:pt x="403" y="18"/>
                  <a:pt x="399" y="23"/>
                </a:cubicBezTo>
                <a:cubicBezTo>
                  <a:pt x="396" y="30"/>
                  <a:pt x="392" y="36"/>
                  <a:pt x="388" y="43"/>
                </a:cubicBezTo>
                <a:cubicBezTo>
                  <a:pt x="386" y="46"/>
                  <a:pt x="383" y="50"/>
                  <a:pt x="381" y="54"/>
                </a:cubicBezTo>
                <a:cubicBezTo>
                  <a:pt x="378" y="59"/>
                  <a:pt x="374" y="65"/>
                  <a:pt x="371" y="70"/>
                </a:cubicBezTo>
                <a:cubicBezTo>
                  <a:pt x="367" y="77"/>
                  <a:pt x="363" y="83"/>
                  <a:pt x="358" y="90"/>
                </a:cubicBezTo>
                <a:cubicBezTo>
                  <a:pt x="355" y="94"/>
                  <a:pt x="351" y="99"/>
                  <a:pt x="348" y="104"/>
                </a:cubicBezTo>
                <a:cubicBezTo>
                  <a:pt x="346" y="108"/>
                  <a:pt x="343" y="111"/>
                  <a:pt x="340" y="115"/>
                </a:cubicBezTo>
                <a:cubicBezTo>
                  <a:pt x="335" y="122"/>
                  <a:pt x="330" y="129"/>
                  <a:pt x="324" y="137"/>
                </a:cubicBezTo>
                <a:cubicBezTo>
                  <a:pt x="321" y="141"/>
                  <a:pt x="318" y="145"/>
                  <a:pt x="315" y="148"/>
                </a:cubicBezTo>
                <a:cubicBezTo>
                  <a:pt x="311" y="153"/>
                  <a:pt x="308" y="158"/>
                  <a:pt x="304" y="162"/>
                </a:cubicBezTo>
                <a:cubicBezTo>
                  <a:pt x="301" y="166"/>
                  <a:pt x="298" y="169"/>
                  <a:pt x="296" y="172"/>
                </a:cubicBezTo>
                <a:cubicBezTo>
                  <a:pt x="290" y="180"/>
                  <a:pt x="283" y="187"/>
                  <a:pt x="277" y="194"/>
                </a:cubicBezTo>
                <a:cubicBezTo>
                  <a:pt x="274" y="197"/>
                  <a:pt x="271" y="201"/>
                  <a:pt x="268" y="204"/>
                </a:cubicBezTo>
                <a:cubicBezTo>
                  <a:pt x="264" y="208"/>
                  <a:pt x="260" y="213"/>
                  <a:pt x="256" y="217"/>
                </a:cubicBezTo>
                <a:cubicBezTo>
                  <a:pt x="253" y="220"/>
                  <a:pt x="250" y="223"/>
                  <a:pt x="247" y="226"/>
                </a:cubicBezTo>
                <a:cubicBezTo>
                  <a:pt x="240" y="233"/>
                  <a:pt x="233" y="240"/>
                  <a:pt x="226" y="247"/>
                </a:cubicBezTo>
                <a:cubicBezTo>
                  <a:pt x="223" y="250"/>
                  <a:pt x="220" y="253"/>
                  <a:pt x="217" y="256"/>
                </a:cubicBezTo>
                <a:cubicBezTo>
                  <a:pt x="213" y="260"/>
                  <a:pt x="208" y="264"/>
                  <a:pt x="204" y="268"/>
                </a:cubicBezTo>
                <a:cubicBezTo>
                  <a:pt x="201" y="271"/>
                  <a:pt x="197" y="274"/>
                  <a:pt x="194" y="277"/>
                </a:cubicBezTo>
                <a:cubicBezTo>
                  <a:pt x="187" y="283"/>
                  <a:pt x="180" y="290"/>
                  <a:pt x="172" y="296"/>
                </a:cubicBezTo>
                <a:cubicBezTo>
                  <a:pt x="169" y="298"/>
                  <a:pt x="166" y="301"/>
                  <a:pt x="162" y="304"/>
                </a:cubicBezTo>
                <a:cubicBezTo>
                  <a:pt x="158" y="308"/>
                  <a:pt x="153" y="311"/>
                  <a:pt x="148" y="315"/>
                </a:cubicBezTo>
                <a:cubicBezTo>
                  <a:pt x="145" y="318"/>
                  <a:pt x="141" y="321"/>
                  <a:pt x="137" y="324"/>
                </a:cubicBezTo>
                <a:cubicBezTo>
                  <a:pt x="130" y="330"/>
                  <a:pt x="122" y="335"/>
                  <a:pt x="115" y="340"/>
                </a:cubicBezTo>
                <a:cubicBezTo>
                  <a:pt x="111" y="343"/>
                  <a:pt x="108" y="346"/>
                  <a:pt x="104" y="348"/>
                </a:cubicBezTo>
                <a:cubicBezTo>
                  <a:pt x="99" y="351"/>
                  <a:pt x="94" y="355"/>
                  <a:pt x="90" y="358"/>
                </a:cubicBezTo>
                <a:cubicBezTo>
                  <a:pt x="83" y="362"/>
                  <a:pt x="77" y="367"/>
                  <a:pt x="71" y="371"/>
                </a:cubicBezTo>
                <a:cubicBezTo>
                  <a:pt x="65" y="374"/>
                  <a:pt x="60" y="378"/>
                  <a:pt x="54" y="381"/>
                </a:cubicBezTo>
                <a:cubicBezTo>
                  <a:pt x="50" y="383"/>
                  <a:pt x="46" y="386"/>
                  <a:pt x="43" y="388"/>
                </a:cubicBezTo>
                <a:cubicBezTo>
                  <a:pt x="36" y="392"/>
                  <a:pt x="30" y="395"/>
                  <a:pt x="24" y="399"/>
                </a:cubicBezTo>
                <a:cubicBezTo>
                  <a:pt x="18" y="402"/>
                  <a:pt x="12" y="406"/>
                  <a:pt x="6" y="409"/>
                </a:cubicBezTo>
                <a:cubicBezTo>
                  <a:pt x="4" y="410"/>
                  <a:pt x="2" y="411"/>
                  <a:pt x="0" y="412"/>
                </a:cubicBezTo>
                <a:cubicBezTo>
                  <a:pt x="189" y="868"/>
                  <a:pt x="189" y="868"/>
                  <a:pt x="189" y="868"/>
                </a:cubicBezTo>
                <a:cubicBezTo>
                  <a:pt x="484" y="723"/>
                  <a:pt x="723" y="484"/>
                  <a:pt x="868" y="189"/>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7" name="Freeform 35"/>
          <p:cNvSpPr>
            <a:spLocks/>
          </p:cNvSpPr>
          <p:nvPr/>
        </p:nvSpPr>
        <p:spPr bwMode="auto">
          <a:xfrm>
            <a:off x="3661108" y="4264336"/>
            <a:ext cx="835025" cy="464344"/>
          </a:xfrm>
          <a:custGeom>
            <a:avLst/>
            <a:gdLst>
              <a:gd name="T0" fmla="*/ 962 w 962"/>
              <a:gd name="T1" fmla="*/ 456 h 535"/>
              <a:gd name="T2" fmla="*/ 773 w 962"/>
              <a:gd name="T3" fmla="*/ 0 h 535"/>
              <a:gd name="T4" fmla="*/ 759 w 962"/>
              <a:gd name="T5" fmla="*/ 4 h 535"/>
              <a:gd name="T6" fmla="*/ 750 w 962"/>
              <a:gd name="T7" fmla="*/ 6 h 535"/>
              <a:gd name="T8" fmla="*/ 731 w 962"/>
              <a:gd name="T9" fmla="*/ 12 h 535"/>
              <a:gd name="T10" fmla="*/ 728 w 962"/>
              <a:gd name="T11" fmla="*/ 12 h 535"/>
              <a:gd name="T12" fmla="*/ 687 w 962"/>
              <a:gd name="T13" fmla="*/ 22 h 535"/>
              <a:gd name="T14" fmla="*/ 679 w 962"/>
              <a:gd name="T15" fmla="*/ 23 h 535"/>
              <a:gd name="T16" fmla="*/ 658 w 962"/>
              <a:gd name="T17" fmla="*/ 27 h 535"/>
              <a:gd name="T18" fmla="*/ 657 w 962"/>
              <a:gd name="T19" fmla="*/ 28 h 535"/>
              <a:gd name="T20" fmla="*/ 612 w 962"/>
              <a:gd name="T21" fmla="*/ 34 h 535"/>
              <a:gd name="T22" fmla="*/ 606 w 962"/>
              <a:gd name="T23" fmla="*/ 35 h 535"/>
              <a:gd name="T24" fmla="*/ 534 w 962"/>
              <a:gd name="T25" fmla="*/ 42 h 535"/>
              <a:gd name="T26" fmla="*/ 532 w 962"/>
              <a:gd name="T27" fmla="*/ 42 h 535"/>
              <a:gd name="T28" fmla="*/ 507 w 962"/>
              <a:gd name="T29" fmla="*/ 43 h 535"/>
              <a:gd name="T30" fmla="*/ 507 w 962"/>
              <a:gd name="T31" fmla="*/ 43 h 535"/>
              <a:gd name="T32" fmla="*/ 481 w 962"/>
              <a:gd name="T33" fmla="*/ 43 h 535"/>
              <a:gd name="T34" fmla="*/ 455 w 962"/>
              <a:gd name="T35" fmla="*/ 43 h 535"/>
              <a:gd name="T36" fmla="*/ 455 w 962"/>
              <a:gd name="T37" fmla="*/ 43 h 535"/>
              <a:gd name="T38" fmla="*/ 430 w 962"/>
              <a:gd name="T39" fmla="*/ 42 h 535"/>
              <a:gd name="T40" fmla="*/ 428 w 962"/>
              <a:gd name="T41" fmla="*/ 42 h 535"/>
              <a:gd name="T42" fmla="*/ 356 w 962"/>
              <a:gd name="T43" fmla="*/ 35 h 535"/>
              <a:gd name="T44" fmla="*/ 350 w 962"/>
              <a:gd name="T45" fmla="*/ 34 h 535"/>
              <a:gd name="T46" fmla="*/ 305 w 962"/>
              <a:gd name="T47" fmla="*/ 28 h 535"/>
              <a:gd name="T48" fmla="*/ 304 w 962"/>
              <a:gd name="T49" fmla="*/ 27 h 535"/>
              <a:gd name="T50" fmla="*/ 283 w 962"/>
              <a:gd name="T51" fmla="*/ 23 h 535"/>
              <a:gd name="T52" fmla="*/ 275 w 962"/>
              <a:gd name="T53" fmla="*/ 22 h 535"/>
              <a:gd name="T54" fmla="*/ 234 w 962"/>
              <a:gd name="T55" fmla="*/ 12 h 535"/>
              <a:gd name="T56" fmla="*/ 231 w 962"/>
              <a:gd name="T57" fmla="*/ 12 h 535"/>
              <a:gd name="T58" fmla="*/ 212 w 962"/>
              <a:gd name="T59" fmla="*/ 6 h 535"/>
              <a:gd name="T60" fmla="*/ 203 w 962"/>
              <a:gd name="T61" fmla="*/ 4 h 535"/>
              <a:gd name="T62" fmla="*/ 189 w 962"/>
              <a:gd name="T63" fmla="*/ 0 h 535"/>
              <a:gd name="T64" fmla="*/ 0 w 962"/>
              <a:gd name="T65" fmla="*/ 456 h 535"/>
              <a:gd name="T66" fmla="*/ 481 w 962"/>
              <a:gd name="T67" fmla="*/ 535 h 535"/>
              <a:gd name="T68" fmla="*/ 962 w 962"/>
              <a:gd name="T69" fmla="*/ 456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2" h="535">
                <a:moveTo>
                  <a:pt x="962" y="456"/>
                </a:moveTo>
                <a:cubicBezTo>
                  <a:pt x="773" y="0"/>
                  <a:pt x="773" y="0"/>
                  <a:pt x="773" y="0"/>
                </a:cubicBezTo>
                <a:cubicBezTo>
                  <a:pt x="768" y="1"/>
                  <a:pt x="764" y="2"/>
                  <a:pt x="759" y="4"/>
                </a:cubicBezTo>
                <a:cubicBezTo>
                  <a:pt x="756" y="5"/>
                  <a:pt x="753" y="5"/>
                  <a:pt x="750" y="6"/>
                </a:cubicBezTo>
                <a:cubicBezTo>
                  <a:pt x="743" y="8"/>
                  <a:pt x="737" y="10"/>
                  <a:pt x="731" y="12"/>
                </a:cubicBezTo>
                <a:cubicBezTo>
                  <a:pt x="730" y="12"/>
                  <a:pt x="729" y="12"/>
                  <a:pt x="728" y="12"/>
                </a:cubicBezTo>
                <a:cubicBezTo>
                  <a:pt x="715" y="16"/>
                  <a:pt x="701" y="19"/>
                  <a:pt x="687" y="22"/>
                </a:cubicBezTo>
                <a:cubicBezTo>
                  <a:pt x="684" y="22"/>
                  <a:pt x="682" y="23"/>
                  <a:pt x="679" y="23"/>
                </a:cubicBezTo>
                <a:cubicBezTo>
                  <a:pt x="672" y="25"/>
                  <a:pt x="665" y="26"/>
                  <a:pt x="658" y="27"/>
                </a:cubicBezTo>
                <a:cubicBezTo>
                  <a:pt x="657" y="27"/>
                  <a:pt x="657" y="28"/>
                  <a:pt x="657" y="28"/>
                </a:cubicBezTo>
                <a:cubicBezTo>
                  <a:pt x="642" y="30"/>
                  <a:pt x="627" y="33"/>
                  <a:pt x="612" y="34"/>
                </a:cubicBezTo>
                <a:cubicBezTo>
                  <a:pt x="610" y="35"/>
                  <a:pt x="608" y="35"/>
                  <a:pt x="606" y="35"/>
                </a:cubicBezTo>
                <a:cubicBezTo>
                  <a:pt x="582" y="38"/>
                  <a:pt x="558" y="40"/>
                  <a:pt x="534" y="42"/>
                </a:cubicBezTo>
                <a:cubicBezTo>
                  <a:pt x="533" y="42"/>
                  <a:pt x="532" y="42"/>
                  <a:pt x="532" y="42"/>
                </a:cubicBezTo>
                <a:cubicBezTo>
                  <a:pt x="523" y="42"/>
                  <a:pt x="515" y="42"/>
                  <a:pt x="507" y="43"/>
                </a:cubicBezTo>
                <a:cubicBezTo>
                  <a:pt x="507" y="43"/>
                  <a:pt x="507" y="43"/>
                  <a:pt x="507" y="43"/>
                </a:cubicBezTo>
                <a:cubicBezTo>
                  <a:pt x="498" y="43"/>
                  <a:pt x="490" y="43"/>
                  <a:pt x="481" y="43"/>
                </a:cubicBezTo>
                <a:cubicBezTo>
                  <a:pt x="472" y="43"/>
                  <a:pt x="464" y="43"/>
                  <a:pt x="455" y="43"/>
                </a:cubicBezTo>
                <a:cubicBezTo>
                  <a:pt x="455" y="43"/>
                  <a:pt x="455" y="43"/>
                  <a:pt x="455" y="43"/>
                </a:cubicBezTo>
                <a:cubicBezTo>
                  <a:pt x="447" y="42"/>
                  <a:pt x="439" y="42"/>
                  <a:pt x="430" y="42"/>
                </a:cubicBezTo>
                <a:cubicBezTo>
                  <a:pt x="430" y="42"/>
                  <a:pt x="429" y="42"/>
                  <a:pt x="428" y="42"/>
                </a:cubicBezTo>
                <a:cubicBezTo>
                  <a:pt x="404" y="40"/>
                  <a:pt x="380" y="38"/>
                  <a:pt x="356" y="35"/>
                </a:cubicBezTo>
                <a:cubicBezTo>
                  <a:pt x="354" y="35"/>
                  <a:pt x="352" y="35"/>
                  <a:pt x="350" y="34"/>
                </a:cubicBezTo>
                <a:cubicBezTo>
                  <a:pt x="335" y="33"/>
                  <a:pt x="320" y="30"/>
                  <a:pt x="305" y="28"/>
                </a:cubicBezTo>
                <a:cubicBezTo>
                  <a:pt x="305" y="28"/>
                  <a:pt x="305" y="27"/>
                  <a:pt x="304" y="27"/>
                </a:cubicBezTo>
                <a:cubicBezTo>
                  <a:pt x="297" y="26"/>
                  <a:pt x="290" y="25"/>
                  <a:pt x="283" y="23"/>
                </a:cubicBezTo>
                <a:cubicBezTo>
                  <a:pt x="280" y="23"/>
                  <a:pt x="278" y="22"/>
                  <a:pt x="275" y="22"/>
                </a:cubicBezTo>
                <a:cubicBezTo>
                  <a:pt x="261" y="19"/>
                  <a:pt x="247" y="16"/>
                  <a:pt x="234" y="12"/>
                </a:cubicBezTo>
                <a:cubicBezTo>
                  <a:pt x="233" y="12"/>
                  <a:pt x="232" y="12"/>
                  <a:pt x="231" y="12"/>
                </a:cubicBezTo>
                <a:cubicBezTo>
                  <a:pt x="225" y="10"/>
                  <a:pt x="219" y="8"/>
                  <a:pt x="212" y="6"/>
                </a:cubicBezTo>
                <a:cubicBezTo>
                  <a:pt x="209" y="5"/>
                  <a:pt x="206" y="5"/>
                  <a:pt x="203" y="4"/>
                </a:cubicBezTo>
                <a:cubicBezTo>
                  <a:pt x="198" y="2"/>
                  <a:pt x="194" y="1"/>
                  <a:pt x="189" y="0"/>
                </a:cubicBezTo>
                <a:cubicBezTo>
                  <a:pt x="0" y="456"/>
                  <a:pt x="0" y="456"/>
                  <a:pt x="0" y="456"/>
                </a:cubicBezTo>
                <a:cubicBezTo>
                  <a:pt x="151" y="507"/>
                  <a:pt x="313" y="535"/>
                  <a:pt x="481" y="535"/>
                </a:cubicBezTo>
                <a:cubicBezTo>
                  <a:pt x="649" y="535"/>
                  <a:pt x="811" y="507"/>
                  <a:pt x="962" y="456"/>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8" name="Freeform 36"/>
          <p:cNvSpPr>
            <a:spLocks/>
          </p:cNvSpPr>
          <p:nvPr/>
        </p:nvSpPr>
        <p:spPr bwMode="auto">
          <a:xfrm>
            <a:off x="2917365" y="3842061"/>
            <a:ext cx="754063" cy="754063"/>
          </a:xfrm>
          <a:custGeom>
            <a:avLst/>
            <a:gdLst>
              <a:gd name="T0" fmla="*/ 825 w 868"/>
              <a:gd name="T1" fmla="*/ 388 h 868"/>
              <a:gd name="T2" fmla="*/ 814 w 868"/>
              <a:gd name="T3" fmla="*/ 381 h 868"/>
              <a:gd name="T4" fmla="*/ 797 w 868"/>
              <a:gd name="T5" fmla="*/ 371 h 868"/>
              <a:gd name="T6" fmla="*/ 778 w 868"/>
              <a:gd name="T7" fmla="*/ 358 h 868"/>
              <a:gd name="T8" fmla="*/ 764 w 868"/>
              <a:gd name="T9" fmla="*/ 348 h 868"/>
              <a:gd name="T10" fmla="*/ 753 w 868"/>
              <a:gd name="T11" fmla="*/ 340 h 868"/>
              <a:gd name="T12" fmla="*/ 731 w 868"/>
              <a:gd name="T13" fmla="*/ 324 h 868"/>
              <a:gd name="T14" fmla="*/ 720 w 868"/>
              <a:gd name="T15" fmla="*/ 315 h 868"/>
              <a:gd name="T16" fmla="*/ 706 w 868"/>
              <a:gd name="T17" fmla="*/ 304 h 868"/>
              <a:gd name="T18" fmla="*/ 696 w 868"/>
              <a:gd name="T19" fmla="*/ 296 h 868"/>
              <a:gd name="T20" fmla="*/ 674 w 868"/>
              <a:gd name="T21" fmla="*/ 277 h 868"/>
              <a:gd name="T22" fmla="*/ 664 w 868"/>
              <a:gd name="T23" fmla="*/ 268 h 868"/>
              <a:gd name="T24" fmla="*/ 651 w 868"/>
              <a:gd name="T25" fmla="*/ 256 h 868"/>
              <a:gd name="T26" fmla="*/ 642 w 868"/>
              <a:gd name="T27" fmla="*/ 247 h 868"/>
              <a:gd name="T28" fmla="*/ 621 w 868"/>
              <a:gd name="T29" fmla="*/ 226 h 868"/>
              <a:gd name="T30" fmla="*/ 612 w 868"/>
              <a:gd name="T31" fmla="*/ 217 h 868"/>
              <a:gd name="T32" fmla="*/ 600 w 868"/>
              <a:gd name="T33" fmla="*/ 204 h 868"/>
              <a:gd name="T34" fmla="*/ 591 w 868"/>
              <a:gd name="T35" fmla="*/ 194 h 868"/>
              <a:gd name="T36" fmla="*/ 572 w 868"/>
              <a:gd name="T37" fmla="*/ 172 h 868"/>
              <a:gd name="T38" fmla="*/ 564 w 868"/>
              <a:gd name="T39" fmla="*/ 162 h 868"/>
              <a:gd name="T40" fmla="*/ 553 w 868"/>
              <a:gd name="T41" fmla="*/ 148 h 868"/>
              <a:gd name="T42" fmla="*/ 544 w 868"/>
              <a:gd name="T43" fmla="*/ 137 h 868"/>
              <a:gd name="T44" fmla="*/ 528 w 868"/>
              <a:gd name="T45" fmla="*/ 115 h 868"/>
              <a:gd name="T46" fmla="*/ 520 w 868"/>
              <a:gd name="T47" fmla="*/ 104 h 868"/>
              <a:gd name="T48" fmla="*/ 510 w 868"/>
              <a:gd name="T49" fmla="*/ 90 h 868"/>
              <a:gd name="T50" fmla="*/ 497 w 868"/>
              <a:gd name="T51" fmla="*/ 70 h 868"/>
              <a:gd name="T52" fmla="*/ 487 w 868"/>
              <a:gd name="T53" fmla="*/ 54 h 868"/>
              <a:gd name="T54" fmla="*/ 480 w 868"/>
              <a:gd name="T55" fmla="*/ 43 h 868"/>
              <a:gd name="T56" fmla="*/ 469 w 868"/>
              <a:gd name="T57" fmla="*/ 24 h 868"/>
              <a:gd name="T58" fmla="*/ 459 w 868"/>
              <a:gd name="T59" fmla="*/ 6 h 868"/>
              <a:gd name="T60" fmla="*/ 456 w 868"/>
              <a:gd name="T61" fmla="*/ 0 h 868"/>
              <a:gd name="T62" fmla="*/ 0 w 868"/>
              <a:gd name="T63" fmla="*/ 189 h 868"/>
              <a:gd name="T64" fmla="*/ 679 w 868"/>
              <a:gd name="T65" fmla="*/ 868 h 868"/>
              <a:gd name="T66" fmla="*/ 868 w 868"/>
              <a:gd name="T67" fmla="*/ 412 h 868"/>
              <a:gd name="T68" fmla="*/ 862 w 868"/>
              <a:gd name="T69" fmla="*/ 409 h 868"/>
              <a:gd name="T70" fmla="*/ 844 w 868"/>
              <a:gd name="T71" fmla="*/ 399 h 868"/>
              <a:gd name="T72" fmla="*/ 825 w 868"/>
              <a:gd name="T73" fmla="*/ 38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8" h="868">
                <a:moveTo>
                  <a:pt x="825" y="388"/>
                </a:moveTo>
                <a:cubicBezTo>
                  <a:pt x="822" y="386"/>
                  <a:pt x="818" y="383"/>
                  <a:pt x="814" y="381"/>
                </a:cubicBezTo>
                <a:cubicBezTo>
                  <a:pt x="808" y="378"/>
                  <a:pt x="803" y="374"/>
                  <a:pt x="797" y="371"/>
                </a:cubicBezTo>
                <a:cubicBezTo>
                  <a:pt x="791" y="367"/>
                  <a:pt x="785" y="362"/>
                  <a:pt x="778" y="358"/>
                </a:cubicBezTo>
                <a:cubicBezTo>
                  <a:pt x="774" y="355"/>
                  <a:pt x="769" y="351"/>
                  <a:pt x="764" y="348"/>
                </a:cubicBezTo>
                <a:cubicBezTo>
                  <a:pt x="760" y="346"/>
                  <a:pt x="757" y="343"/>
                  <a:pt x="753" y="340"/>
                </a:cubicBezTo>
                <a:cubicBezTo>
                  <a:pt x="746" y="335"/>
                  <a:pt x="738" y="330"/>
                  <a:pt x="731" y="324"/>
                </a:cubicBezTo>
                <a:cubicBezTo>
                  <a:pt x="727" y="321"/>
                  <a:pt x="723" y="318"/>
                  <a:pt x="720" y="315"/>
                </a:cubicBezTo>
                <a:cubicBezTo>
                  <a:pt x="715" y="311"/>
                  <a:pt x="710" y="308"/>
                  <a:pt x="706" y="304"/>
                </a:cubicBezTo>
                <a:cubicBezTo>
                  <a:pt x="702" y="301"/>
                  <a:pt x="699" y="298"/>
                  <a:pt x="696" y="296"/>
                </a:cubicBezTo>
                <a:cubicBezTo>
                  <a:pt x="688" y="290"/>
                  <a:pt x="681" y="283"/>
                  <a:pt x="674" y="277"/>
                </a:cubicBezTo>
                <a:cubicBezTo>
                  <a:pt x="671" y="274"/>
                  <a:pt x="667" y="271"/>
                  <a:pt x="664" y="268"/>
                </a:cubicBezTo>
                <a:cubicBezTo>
                  <a:pt x="660" y="264"/>
                  <a:pt x="655" y="260"/>
                  <a:pt x="651" y="256"/>
                </a:cubicBezTo>
                <a:cubicBezTo>
                  <a:pt x="648" y="253"/>
                  <a:pt x="645" y="250"/>
                  <a:pt x="642" y="247"/>
                </a:cubicBezTo>
                <a:cubicBezTo>
                  <a:pt x="635" y="240"/>
                  <a:pt x="628" y="233"/>
                  <a:pt x="621" y="226"/>
                </a:cubicBezTo>
                <a:cubicBezTo>
                  <a:pt x="618" y="223"/>
                  <a:pt x="615" y="220"/>
                  <a:pt x="612" y="217"/>
                </a:cubicBezTo>
                <a:cubicBezTo>
                  <a:pt x="608" y="213"/>
                  <a:pt x="604" y="208"/>
                  <a:pt x="600" y="204"/>
                </a:cubicBezTo>
                <a:cubicBezTo>
                  <a:pt x="597" y="201"/>
                  <a:pt x="594" y="197"/>
                  <a:pt x="591" y="194"/>
                </a:cubicBezTo>
                <a:cubicBezTo>
                  <a:pt x="585" y="187"/>
                  <a:pt x="578" y="180"/>
                  <a:pt x="572" y="172"/>
                </a:cubicBezTo>
                <a:cubicBezTo>
                  <a:pt x="570" y="169"/>
                  <a:pt x="567" y="166"/>
                  <a:pt x="564" y="162"/>
                </a:cubicBezTo>
                <a:cubicBezTo>
                  <a:pt x="560" y="158"/>
                  <a:pt x="557" y="153"/>
                  <a:pt x="553" y="148"/>
                </a:cubicBezTo>
                <a:cubicBezTo>
                  <a:pt x="550" y="145"/>
                  <a:pt x="547" y="141"/>
                  <a:pt x="544" y="137"/>
                </a:cubicBezTo>
                <a:cubicBezTo>
                  <a:pt x="538" y="129"/>
                  <a:pt x="533" y="122"/>
                  <a:pt x="528" y="115"/>
                </a:cubicBezTo>
                <a:cubicBezTo>
                  <a:pt x="525" y="111"/>
                  <a:pt x="522" y="108"/>
                  <a:pt x="520" y="104"/>
                </a:cubicBezTo>
                <a:cubicBezTo>
                  <a:pt x="516" y="99"/>
                  <a:pt x="513" y="94"/>
                  <a:pt x="510" y="90"/>
                </a:cubicBezTo>
                <a:cubicBezTo>
                  <a:pt x="505" y="83"/>
                  <a:pt x="501" y="76"/>
                  <a:pt x="497" y="70"/>
                </a:cubicBezTo>
                <a:cubicBezTo>
                  <a:pt x="493" y="65"/>
                  <a:pt x="490" y="59"/>
                  <a:pt x="487" y="54"/>
                </a:cubicBezTo>
                <a:cubicBezTo>
                  <a:pt x="485" y="50"/>
                  <a:pt x="482" y="46"/>
                  <a:pt x="480" y="43"/>
                </a:cubicBezTo>
                <a:cubicBezTo>
                  <a:pt x="476" y="36"/>
                  <a:pt x="473" y="30"/>
                  <a:pt x="469" y="24"/>
                </a:cubicBezTo>
                <a:cubicBezTo>
                  <a:pt x="466" y="18"/>
                  <a:pt x="462" y="12"/>
                  <a:pt x="459" y="6"/>
                </a:cubicBezTo>
                <a:cubicBezTo>
                  <a:pt x="458" y="4"/>
                  <a:pt x="457" y="2"/>
                  <a:pt x="456" y="0"/>
                </a:cubicBezTo>
                <a:cubicBezTo>
                  <a:pt x="0" y="189"/>
                  <a:pt x="0" y="189"/>
                  <a:pt x="0" y="189"/>
                </a:cubicBezTo>
                <a:cubicBezTo>
                  <a:pt x="145" y="484"/>
                  <a:pt x="384" y="723"/>
                  <a:pt x="679" y="868"/>
                </a:cubicBezTo>
                <a:cubicBezTo>
                  <a:pt x="868" y="412"/>
                  <a:pt x="868" y="412"/>
                  <a:pt x="868" y="412"/>
                </a:cubicBezTo>
                <a:cubicBezTo>
                  <a:pt x="866" y="411"/>
                  <a:pt x="864" y="410"/>
                  <a:pt x="862" y="409"/>
                </a:cubicBezTo>
                <a:cubicBezTo>
                  <a:pt x="856" y="406"/>
                  <a:pt x="850" y="402"/>
                  <a:pt x="844" y="399"/>
                </a:cubicBezTo>
                <a:cubicBezTo>
                  <a:pt x="838" y="395"/>
                  <a:pt x="832" y="392"/>
                  <a:pt x="825" y="388"/>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9" name="Oval 178"/>
          <p:cNvSpPr>
            <a:spLocks noChangeArrowheads="1"/>
          </p:cNvSpPr>
          <p:nvPr/>
        </p:nvSpPr>
        <p:spPr bwMode="auto">
          <a:xfrm>
            <a:off x="3352340" y="2708586"/>
            <a:ext cx="1452563" cy="1452563"/>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9" name="TextBox 38"/>
          <p:cNvSpPr txBox="1"/>
          <p:nvPr/>
        </p:nvSpPr>
        <p:spPr>
          <a:xfrm>
            <a:off x="3649313" y="1651397"/>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2" name="TextBox 41"/>
          <p:cNvSpPr txBox="1"/>
          <p:nvPr/>
        </p:nvSpPr>
        <p:spPr>
          <a:xfrm>
            <a:off x="3630637" y="5491448"/>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6" name="TextBox 45"/>
          <p:cNvSpPr txBox="1"/>
          <p:nvPr/>
        </p:nvSpPr>
        <p:spPr>
          <a:xfrm>
            <a:off x="1799278" y="3546409"/>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0" name="TextBox 49"/>
          <p:cNvSpPr txBox="1"/>
          <p:nvPr/>
        </p:nvSpPr>
        <p:spPr>
          <a:xfrm>
            <a:off x="5479002" y="3546409"/>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3" name="TextBox 52"/>
          <p:cNvSpPr txBox="1"/>
          <p:nvPr/>
        </p:nvSpPr>
        <p:spPr>
          <a:xfrm>
            <a:off x="4836123" y="2250597"/>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6" name="TextBox 55"/>
          <p:cNvSpPr txBox="1"/>
          <p:nvPr/>
        </p:nvSpPr>
        <p:spPr>
          <a:xfrm>
            <a:off x="2483416" y="2265174"/>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9" name="TextBox 58"/>
          <p:cNvSpPr txBox="1"/>
          <p:nvPr/>
        </p:nvSpPr>
        <p:spPr>
          <a:xfrm>
            <a:off x="4829740" y="4698141"/>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2" name="TextBox 61"/>
          <p:cNvSpPr txBox="1"/>
          <p:nvPr/>
        </p:nvSpPr>
        <p:spPr>
          <a:xfrm>
            <a:off x="2483416" y="4698141"/>
            <a:ext cx="873125" cy="169277"/>
          </a:xfrm>
          <a:prstGeom prst="rect">
            <a:avLst/>
          </a:prstGeom>
          <a:noFill/>
        </p:spPr>
        <p:txBody>
          <a:bodyPr wrap="square" lIns="0" tIns="0" rIns="0" bIns="0" rtlCol="0">
            <a:spAutoFit/>
          </a:bodyPr>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4" name="TextBox 63"/>
          <p:cNvSpPr txBox="1"/>
          <p:nvPr/>
        </p:nvSpPr>
        <p:spPr>
          <a:xfrm>
            <a:off x="3528287" y="3090968"/>
            <a:ext cx="1100667"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Core</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67" name="TextBox 66"/>
          <p:cNvSpPr txBox="1"/>
          <p:nvPr/>
        </p:nvSpPr>
        <p:spPr>
          <a:xfrm>
            <a:off x="7430364" y="1665294"/>
            <a:ext cx="3219450" cy="984885"/>
          </a:xfrm>
          <a:prstGeom prst="rect">
            <a:avLst/>
          </a:prstGeom>
          <a:noFill/>
        </p:spPr>
        <p:txBody>
          <a:bodyPr wrap="square" lIns="0" tIns="0" rIns="0" bIns="0" rtlCol="0">
            <a:spAutoFit/>
          </a:bodyPr>
          <a:lstStyle/>
          <a:p>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Company</a:t>
            </a:r>
          </a:p>
          <a:p>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Core Values</a:t>
            </a:r>
          </a:p>
        </p:txBody>
      </p:sp>
      <p:sp>
        <p:nvSpPr>
          <p:cNvPr id="68" name="TextBox 67"/>
          <p:cNvSpPr txBox="1"/>
          <p:nvPr/>
        </p:nvSpPr>
        <p:spPr>
          <a:xfrm>
            <a:off x="7430364" y="2666620"/>
            <a:ext cx="3219450" cy="246221"/>
          </a:xfrm>
          <a:prstGeom prst="rect">
            <a:avLst/>
          </a:prstGeom>
          <a:noFill/>
        </p:spPr>
        <p:txBody>
          <a:bodyPr wrap="square" lIns="0" tIns="0" rIns="0" bIns="0" rtlCol="0">
            <a:spAutoFit/>
          </a:bodyPr>
          <a:lstStyle/>
          <a:p>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a:t>
            </a:r>
          </a:p>
        </p:txBody>
      </p:sp>
      <p:sp>
        <p:nvSpPr>
          <p:cNvPr id="69" name="TextBox 68"/>
          <p:cNvSpPr txBox="1"/>
          <p:nvPr/>
        </p:nvSpPr>
        <p:spPr>
          <a:xfrm>
            <a:off x="7430363" y="3206967"/>
            <a:ext cx="3219450" cy="1169551"/>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p:txBody>
      </p:sp>
      <p:sp>
        <p:nvSpPr>
          <p:cNvPr id="70" name="Rounded Rectangle 69"/>
          <p:cNvSpPr/>
          <p:nvPr/>
        </p:nvSpPr>
        <p:spPr>
          <a:xfrm>
            <a:off x="7430363" y="4949082"/>
            <a:ext cx="1316567" cy="28725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7484867" y="4999556"/>
            <a:ext cx="1207559" cy="184666"/>
          </a:xfrm>
          <a:prstGeom prst="rect">
            <a:avLst/>
          </a:prstGeom>
          <a:noFill/>
        </p:spPr>
        <p:txBody>
          <a:bodyPr wrap="square" lIns="0" tIns="0" rIns="0" bIns="0" rtlCol="0">
            <a:spAutoFit/>
          </a:bodyPr>
          <a:lstStyle/>
          <a:p>
            <a:pPr algn="ctr"/>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Let’s go to see</a:t>
            </a:r>
          </a:p>
        </p:txBody>
      </p:sp>
      <p:sp>
        <p:nvSpPr>
          <p:cNvPr id="181" name="TextBox 180"/>
          <p:cNvSpPr txBox="1"/>
          <p:nvPr/>
        </p:nvSpPr>
        <p:spPr>
          <a:xfrm>
            <a:off x="3901524" y="224457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82" name="TextBox 181"/>
          <p:cNvSpPr txBox="1"/>
          <p:nvPr/>
        </p:nvSpPr>
        <p:spPr>
          <a:xfrm>
            <a:off x="3901524" y="4381615"/>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83" name="TextBox 182"/>
          <p:cNvSpPr txBox="1"/>
          <p:nvPr/>
        </p:nvSpPr>
        <p:spPr>
          <a:xfrm>
            <a:off x="4678659" y="2585436"/>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84" name="TextBox 183"/>
          <p:cNvSpPr txBox="1"/>
          <p:nvPr/>
        </p:nvSpPr>
        <p:spPr>
          <a:xfrm>
            <a:off x="3130093" y="2585436"/>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08</a:t>
            </a:r>
          </a:p>
        </p:txBody>
      </p:sp>
      <p:sp>
        <p:nvSpPr>
          <p:cNvPr id="185" name="TextBox 184"/>
          <p:cNvSpPr txBox="1"/>
          <p:nvPr/>
        </p:nvSpPr>
        <p:spPr>
          <a:xfrm>
            <a:off x="2808678" y="3311787"/>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07</a:t>
            </a:r>
          </a:p>
        </p:txBody>
      </p:sp>
      <p:sp>
        <p:nvSpPr>
          <p:cNvPr id="186" name="TextBox 185"/>
          <p:cNvSpPr txBox="1"/>
          <p:nvPr/>
        </p:nvSpPr>
        <p:spPr>
          <a:xfrm>
            <a:off x="4988851" y="3311787"/>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87" name="TextBox 186"/>
          <p:cNvSpPr txBox="1"/>
          <p:nvPr/>
        </p:nvSpPr>
        <p:spPr>
          <a:xfrm>
            <a:off x="4678659" y="407588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88" name="TextBox 187"/>
          <p:cNvSpPr txBox="1"/>
          <p:nvPr/>
        </p:nvSpPr>
        <p:spPr>
          <a:xfrm>
            <a:off x="3130093" y="407588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06</a:t>
            </a:r>
          </a:p>
        </p:txBody>
      </p:sp>
      <p:pic>
        <p:nvPicPr>
          <p:cNvPr id="58" name="Graphic 57">
            <a:extLst>
              <a:ext uri="{FF2B5EF4-FFF2-40B4-BE49-F238E27FC236}">
                <a16:creationId xmlns:a16="http://schemas.microsoft.com/office/drawing/2014/main" id="{CA2D6933-72FE-4740-A4E0-E334502E33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922" y="3151468"/>
            <a:ext cx="327171" cy="327171"/>
          </a:xfrm>
          <a:prstGeom prst="rect">
            <a:avLst/>
          </a:prstGeom>
        </p:spPr>
      </p:pic>
      <p:pic>
        <p:nvPicPr>
          <p:cNvPr id="60" name="Graphic 59">
            <a:extLst>
              <a:ext uri="{FF2B5EF4-FFF2-40B4-BE49-F238E27FC236}">
                <a16:creationId xmlns:a16="http://schemas.microsoft.com/office/drawing/2014/main" id="{32192FD0-4154-4944-8891-A03C4E9522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9028" y="4289419"/>
            <a:ext cx="362562" cy="362562"/>
          </a:xfrm>
          <a:prstGeom prst="rect">
            <a:avLst/>
          </a:prstGeom>
        </p:spPr>
      </p:pic>
      <p:pic>
        <p:nvPicPr>
          <p:cNvPr id="61" name="Graphic 60">
            <a:extLst>
              <a:ext uri="{FF2B5EF4-FFF2-40B4-BE49-F238E27FC236}">
                <a16:creationId xmlns:a16="http://schemas.microsoft.com/office/drawing/2014/main" id="{95A65AE6-086C-4F6B-8B65-F0693D3A4DE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8321" y="5076173"/>
            <a:ext cx="351775" cy="351775"/>
          </a:xfrm>
          <a:prstGeom prst="rect">
            <a:avLst/>
          </a:prstGeom>
        </p:spPr>
      </p:pic>
      <p:pic>
        <p:nvPicPr>
          <p:cNvPr id="63" name="Graphic 62">
            <a:extLst>
              <a:ext uri="{FF2B5EF4-FFF2-40B4-BE49-F238E27FC236}">
                <a16:creationId xmlns:a16="http://schemas.microsoft.com/office/drawing/2014/main" id="{B12EE602-9582-4264-B533-63B2EBDEE61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87952" y="1204430"/>
            <a:ext cx="369918" cy="369918"/>
          </a:xfrm>
          <a:prstGeom prst="rect">
            <a:avLst/>
          </a:prstGeom>
        </p:spPr>
      </p:pic>
      <p:pic>
        <p:nvPicPr>
          <p:cNvPr id="65" name="Graphic 64">
            <a:extLst>
              <a:ext uri="{FF2B5EF4-FFF2-40B4-BE49-F238E27FC236}">
                <a16:creationId xmlns:a16="http://schemas.microsoft.com/office/drawing/2014/main" id="{685B8005-8E4E-4C32-950A-7B346A02FD8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1527" y="3090968"/>
            <a:ext cx="370340" cy="370340"/>
          </a:xfrm>
          <a:prstGeom prst="rect">
            <a:avLst/>
          </a:prstGeom>
        </p:spPr>
      </p:pic>
      <p:pic>
        <p:nvPicPr>
          <p:cNvPr id="66" name="Graphic 65">
            <a:extLst>
              <a:ext uri="{FF2B5EF4-FFF2-40B4-BE49-F238E27FC236}">
                <a16:creationId xmlns:a16="http://schemas.microsoft.com/office/drawing/2014/main" id="{AAA468B4-D211-4F29-932D-5606376C0F2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31044" y="1921493"/>
            <a:ext cx="307668" cy="307668"/>
          </a:xfrm>
          <a:prstGeom prst="rect">
            <a:avLst/>
          </a:prstGeom>
        </p:spPr>
      </p:pic>
      <p:pic>
        <p:nvPicPr>
          <p:cNvPr id="72" name="Graphic 71">
            <a:extLst>
              <a:ext uri="{FF2B5EF4-FFF2-40B4-BE49-F238E27FC236}">
                <a16:creationId xmlns:a16="http://schemas.microsoft.com/office/drawing/2014/main" id="{5A8ABCE7-04FB-4FB5-B19A-EDE46A7719A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43459" y="4288800"/>
            <a:ext cx="345424" cy="345424"/>
          </a:xfrm>
          <a:prstGeom prst="rect">
            <a:avLst/>
          </a:prstGeom>
        </p:spPr>
      </p:pic>
      <p:pic>
        <p:nvPicPr>
          <p:cNvPr id="73" name="Graphic 72">
            <a:extLst>
              <a:ext uri="{FF2B5EF4-FFF2-40B4-BE49-F238E27FC236}">
                <a16:creationId xmlns:a16="http://schemas.microsoft.com/office/drawing/2014/main" id="{F306E8FD-81F9-4EE1-9F39-CA962A316779}"/>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57715" y="1899853"/>
            <a:ext cx="318400" cy="318400"/>
          </a:xfrm>
          <a:prstGeom prst="rect">
            <a:avLst/>
          </a:prstGeom>
        </p:spPr>
      </p:pic>
    </p:spTree>
    <p:extLst>
      <p:ext uri="{BB962C8B-B14F-4D97-AF65-F5344CB8AC3E}">
        <p14:creationId xmlns:p14="http://schemas.microsoft.com/office/powerpoint/2010/main" val="4053992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a:spLocks/>
          </p:cNvSpPr>
          <p:nvPr/>
        </p:nvSpPr>
        <p:spPr bwMode="auto">
          <a:xfrm>
            <a:off x="1284288" y="1895476"/>
            <a:ext cx="9618663" cy="3892550"/>
          </a:xfrm>
          <a:custGeom>
            <a:avLst/>
            <a:gdLst>
              <a:gd name="T0" fmla="*/ 10665 w 11214"/>
              <a:gd name="T1" fmla="*/ 2165 h 4536"/>
              <a:gd name="T2" fmla="*/ 10489 w 11214"/>
              <a:gd name="T3" fmla="*/ 1385 h 4536"/>
              <a:gd name="T4" fmla="*/ 10003 w 11214"/>
              <a:gd name="T5" fmla="*/ 664 h 4536"/>
              <a:gd name="T6" fmla="*/ 9282 w 11214"/>
              <a:gd name="T7" fmla="*/ 178 h 4536"/>
              <a:gd name="T8" fmla="*/ 8400 w 11214"/>
              <a:gd name="T9" fmla="*/ 0 h 4536"/>
              <a:gd name="T10" fmla="*/ 7517 w 11214"/>
              <a:gd name="T11" fmla="*/ 178 h 4536"/>
              <a:gd name="T12" fmla="*/ 6796 w 11214"/>
              <a:gd name="T13" fmla="*/ 664 h 4536"/>
              <a:gd name="T14" fmla="*/ 6310 w 11214"/>
              <a:gd name="T15" fmla="*/ 1385 h 4536"/>
              <a:gd name="T16" fmla="*/ 6132 w 11214"/>
              <a:gd name="T17" fmla="*/ 2268 h 4536"/>
              <a:gd name="T18" fmla="*/ 5334 w 11214"/>
              <a:gd name="T19" fmla="*/ 3066 h 4536"/>
              <a:gd name="T20" fmla="*/ 4535 w 11214"/>
              <a:gd name="T21" fmla="*/ 2268 h 4536"/>
              <a:gd name="T22" fmla="*/ 4357 w 11214"/>
              <a:gd name="T23" fmla="*/ 1385 h 4536"/>
              <a:gd name="T24" fmla="*/ 3871 w 11214"/>
              <a:gd name="T25" fmla="*/ 664 h 4536"/>
              <a:gd name="T26" fmla="*/ 3150 w 11214"/>
              <a:gd name="T27" fmla="*/ 178 h 4536"/>
              <a:gd name="T28" fmla="*/ 2268 w 11214"/>
              <a:gd name="T29" fmla="*/ 0 h 4536"/>
              <a:gd name="T30" fmla="*/ 1385 w 11214"/>
              <a:gd name="T31" fmla="*/ 178 h 4536"/>
              <a:gd name="T32" fmla="*/ 664 w 11214"/>
              <a:gd name="T33" fmla="*/ 664 h 4536"/>
              <a:gd name="T34" fmla="*/ 178 w 11214"/>
              <a:gd name="T35" fmla="*/ 1385 h 4536"/>
              <a:gd name="T36" fmla="*/ 0 w 11214"/>
              <a:gd name="T37" fmla="*/ 2268 h 4536"/>
              <a:gd name="T38" fmla="*/ 0 w 11214"/>
              <a:gd name="T39" fmla="*/ 2371 h 4536"/>
              <a:gd name="T40" fmla="*/ 1469 w 11214"/>
              <a:gd name="T41" fmla="*/ 2371 h 4536"/>
              <a:gd name="T42" fmla="*/ 1469 w 11214"/>
              <a:gd name="T43" fmla="*/ 2268 h 4536"/>
              <a:gd name="T44" fmla="*/ 2268 w 11214"/>
              <a:gd name="T45" fmla="*/ 1470 h 4536"/>
              <a:gd name="T46" fmla="*/ 3066 w 11214"/>
              <a:gd name="T47" fmla="*/ 2268 h 4536"/>
              <a:gd name="T48" fmla="*/ 3244 w 11214"/>
              <a:gd name="T49" fmla="*/ 3151 h 4536"/>
              <a:gd name="T50" fmla="*/ 3730 w 11214"/>
              <a:gd name="T51" fmla="*/ 3871 h 4536"/>
              <a:gd name="T52" fmla="*/ 4451 w 11214"/>
              <a:gd name="T53" fmla="*/ 4357 h 4536"/>
              <a:gd name="T54" fmla="*/ 5334 w 11214"/>
              <a:gd name="T55" fmla="*/ 4536 h 4536"/>
              <a:gd name="T56" fmla="*/ 6216 w 11214"/>
              <a:gd name="T57" fmla="*/ 4357 h 4536"/>
              <a:gd name="T58" fmla="*/ 6937 w 11214"/>
              <a:gd name="T59" fmla="*/ 3871 h 4536"/>
              <a:gd name="T60" fmla="*/ 7423 w 11214"/>
              <a:gd name="T61" fmla="*/ 3151 h 4536"/>
              <a:gd name="T62" fmla="*/ 7601 w 11214"/>
              <a:gd name="T63" fmla="*/ 2268 h 4536"/>
              <a:gd name="T64" fmla="*/ 8400 w 11214"/>
              <a:gd name="T65" fmla="*/ 1470 h 4536"/>
              <a:gd name="T66" fmla="*/ 9191 w 11214"/>
              <a:gd name="T67" fmla="*/ 2165 h 4536"/>
              <a:gd name="T68" fmla="*/ 8651 w 11214"/>
              <a:gd name="T69" fmla="*/ 2165 h 4536"/>
              <a:gd name="T70" fmla="*/ 9933 w 11214"/>
              <a:gd name="T71" fmla="*/ 3213 h 4536"/>
              <a:gd name="T72" fmla="*/ 11214 w 11214"/>
              <a:gd name="T73" fmla="*/ 2165 h 4536"/>
              <a:gd name="T74" fmla="*/ 10665 w 11214"/>
              <a:gd name="T75" fmla="*/ 2165 h 4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14" h="4536">
                <a:moveTo>
                  <a:pt x="10665" y="2165"/>
                </a:moveTo>
                <a:cubicBezTo>
                  <a:pt x="10653" y="1895"/>
                  <a:pt x="10594" y="1633"/>
                  <a:pt x="10489" y="1385"/>
                </a:cubicBezTo>
                <a:cubicBezTo>
                  <a:pt x="10375" y="1115"/>
                  <a:pt x="10212" y="873"/>
                  <a:pt x="10003" y="664"/>
                </a:cubicBezTo>
                <a:cubicBezTo>
                  <a:pt x="9795" y="456"/>
                  <a:pt x="9553" y="293"/>
                  <a:pt x="9282" y="178"/>
                </a:cubicBezTo>
                <a:cubicBezTo>
                  <a:pt x="9003" y="60"/>
                  <a:pt x="8706" y="0"/>
                  <a:pt x="8400" y="0"/>
                </a:cubicBezTo>
                <a:cubicBezTo>
                  <a:pt x="8094" y="0"/>
                  <a:pt x="7797" y="60"/>
                  <a:pt x="7517" y="178"/>
                </a:cubicBezTo>
                <a:cubicBezTo>
                  <a:pt x="7247" y="293"/>
                  <a:pt x="7004" y="456"/>
                  <a:pt x="6796" y="664"/>
                </a:cubicBezTo>
                <a:cubicBezTo>
                  <a:pt x="6588" y="873"/>
                  <a:pt x="6424" y="1115"/>
                  <a:pt x="6310" y="1385"/>
                </a:cubicBezTo>
                <a:cubicBezTo>
                  <a:pt x="6192" y="1665"/>
                  <a:pt x="6132" y="1962"/>
                  <a:pt x="6132" y="2268"/>
                </a:cubicBezTo>
                <a:cubicBezTo>
                  <a:pt x="6132" y="2708"/>
                  <a:pt x="5774" y="3066"/>
                  <a:pt x="5334" y="3066"/>
                </a:cubicBezTo>
                <a:cubicBezTo>
                  <a:pt x="4894" y="3066"/>
                  <a:pt x="4535" y="2708"/>
                  <a:pt x="4535" y="2268"/>
                </a:cubicBezTo>
                <a:cubicBezTo>
                  <a:pt x="4535" y="1962"/>
                  <a:pt x="4475" y="1665"/>
                  <a:pt x="4357" y="1385"/>
                </a:cubicBezTo>
                <a:cubicBezTo>
                  <a:pt x="4243" y="1115"/>
                  <a:pt x="4079" y="873"/>
                  <a:pt x="3871" y="664"/>
                </a:cubicBezTo>
                <a:cubicBezTo>
                  <a:pt x="3663" y="456"/>
                  <a:pt x="3420" y="293"/>
                  <a:pt x="3150" y="178"/>
                </a:cubicBezTo>
                <a:cubicBezTo>
                  <a:pt x="2871" y="60"/>
                  <a:pt x="2574" y="0"/>
                  <a:pt x="2268" y="0"/>
                </a:cubicBezTo>
                <a:cubicBezTo>
                  <a:pt x="1962" y="0"/>
                  <a:pt x="1665" y="60"/>
                  <a:pt x="1385" y="178"/>
                </a:cubicBezTo>
                <a:cubicBezTo>
                  <a:pt x="1115" y="293"/>
                  <a:pt x="872" y="456"/>
                  <a:pt x="664" y="664"/>
                </a:cubicBezTo>
                <a:cubicBezTo>
                  <a:pt x="456" y="873"/>
                  <a:pt x="292" y="1115"/>
                  <a:pt x="178" y="1385"/>
                </a:cubicBezTo>
                <a:cubicBezTo>
                  <a:pt x="60" y="1665"/>
                  <a:pt x="0" y="1962"/>
                  <a:pt x="0" y="2268"/>
                </a:cubicBezTo>
                <a:cubicBezTo>
                  <a:pt x="0" y="2371"/>
                  <a:pt x="0" y="2371"/>
                  <a:pt x="0" y="2371"/>
                </a:cubicBezTo>
                <a:cubicBezTo>
                  <a:pt x="1469" y="2371"/>
                  <a:pt x="1469" y="2371"/>
                  <a:pt x="1469" y="2371"/>
                </a:cubicBezTo>
                <a:cubicBezTo>
                  <a:pt x="1469" y="2268"/>
                  <a:pt x="1469" y="2268"/>
                  <a:pt x="1469" y="2268"/>
                </a:cubicBezTo>
                <a:cubicBezTo>
                  <a:pt x="1469" y="1828"/>
                  <a:pt x="1828" y="1470"/>
                  <a:pt x="2268" y="1470"/>
                </a:cubicBezTo>
                <a:cubicBezTo>
                  <a:pt x="2708" y="1470"/>
                  <a:pt x="3066" y="1828"/>
                  <a:pt x="3066" y="2268"/>
                </a:cubicBezTo>
                <a:cubicBezTo>
                  <a:pt x="3066" y="2574"/>
                  <a:pt x="3126" y="2871"/>
                  <a:pt x="3244" y="3151"/>
                </a:cubicBezTo>
                <a:cubicBezTo>
                  <a:pt x="3358" y="3421"/>
                  <a:pt x="3522" y="3663"/>
                  <a:pt x="3730" y="3871"/>
                </a:cubicBezTo>
                <a:cubicBezTo>
                  <a:pt x="3938" y="4080"/>
                  <a:pt x="4181" y="4243"/>
                  <a:pt x="4451" y="4357"/>
                </a:cubicBezTo>
                <a:cubicBezTo>
                  <a:pt x="4731" y="4476"/>
                  <a:pt x="5028" y="4536"/>
                  <a:pt x="5334" y="4536"/>
                </a:cubicBezTo>
                <a:cubicBezTo>
                  <a:pt x="5640" y="4536"/>
                  <a:pt x="5937" y="4476"/>
                  <a:pt x="6216" y="4357"/>
                </a:cubicBezTo>
                <a:cubicBezTo>
                  <a:pt x="6487" y="4243"/>
                  <a:pt x="6729" y="4080"/>
                  <a:pt x="6937" y="3871"/>
                </a:cubicBezTo>
                <a:cubicBezTo>
                  <a:pt x="7145" y="3663"/>
                  <a:pt x="7309" y="3421"/>
                  <a:pt x="7423" y="3151"/>
                </a:cubicBezTo>
                <a:cubicBezTo>
                  <a:pt x="7541" y="2871"/>
                  <a:pt x="7601" y="2574"/>
                  <a:pt x="7601" y="2268"/>
                </a:cubicBezTo>
                <a:cubicBezTo>
                  <a:pt x="7601" y="1828"/>
                  <a:pt x="7960" y="1470"/>
                  <a:pt x="8400" y="1470"/>
                </a:cubicBezTo>
                <a:cubicBezTo>
                  <a:pt x="8805" y="1470"/>
                  <a:pt x="9141" y="1773"/>
                  <a:pt x="9191" y="2165"/>
                </a:cubicBezTo>
                <a:cubicBezTo>
                  <a:pt x="8651" y="2165"/>
                  <a:pt x="8651" y="2165"/>
                  <a:pt x="8651" y="2165"/>
                </a:cubicBezTo>
                <a:cubicBezTo>
                  <a:pt x="9933" y="3213"/>
                  <a:pt x="9933" y="3213"/>
                  <a:pt x="9933" y="3213"/>
                </a:cubicBezTo>
                <a:cubicBezTo>
                  <a:pt x="11214" y="2165"/>
                  <a:pt x="11214" y="2165"/>
                  <a:pt x="11214" y="2165"/>
                </a:cubicBezTo>
                <a:lnTo>
                  <a:pt x="10665" y="2165"/>
                </a:lnTo>
                <a:close/>
              </a:path>
            </a:pathLst>
          </a:custGeom>
          <a:solidFill>
            <a:schemeClr val="accent6">
              <a:lumMod val="20000"/>
              <a:lumOff val="80000"/>
            </a:schemeClr>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dirty="0"/>
          </a:p>
        </p:txBody>
      </p:sp>
      <p:sp>
        <p:nvSpPr>
          <p:cNvPr id="5" name="Freeform 5"/>
          <p:cNvSpPr>
            <a:spLocks/>
          </p:cNvSpPr>
          <p:nvPr/>
        </p:nvSpPr>
        <p:spPr bwMode="auto">
          <a:xfrm>
            <a:off x="5859463" y="3666332"/>
            <a:ext cx="1856582" cy="2032000"/>
          </a:xfrm>
          <a:custGeom>
            <a:avLst/>
            <a:gdLst>
              <a:gd name="T0" fmla="*/ 1714 w 2164"/>
              <a:gd name="T1" fmla="*/ 204 h 2368"/>
              <a:gd name="T2" fmla="*/ 1537 w 2164"/>
              <a:gd name="T3" fmla="*/ 0 h 2368"/>
              <a:gd name="T4" fmla="*/ 1360 w 2164"/>
              <a:gd name="T5" fmla="*/ 204 h 2368"/>
              <a:gd name="T6" fmla="*/ 901 w 2164"/>
              <a:gd name="T7" fmla="*/ 204 h 2368"/>
              <a:gd name="T8" fmla="*/ 0 w 2164"/>
              <a:gd name="T9" fmla="*/ 1105 h 2368"/>
              <a:gd name="T10" fmla="*/ 0 w 2164"/>
              <a:gd name="T11" fmla="*/ 1105 h 2368"/>
              <a:gd name="T12" fmla="*/ 0 w 2164"/>
              <a:gd name="T13" fmla="*/ 1546 h 2368"/>
              <a:gd name="T14" fmla="*/ 204 w 2164"/>
              <a:gd name="T15" fmla="*/ 1723 h 2368"/>
              <a:gd name="T16" fmla="*/ 0 w 2164"/>
              <a:gd name="T17" fmla="*/ 1899 h 2368"/>
              <a:gd name="T18" fmla="*/ 0 w 2164"/>
              <a:gd name="T19" fmla="*/ 2368 h 2368"/>
              <a:gd name="T20" fmla="*/ 0 w 2164"/>
              <a:gd name="T21" fmla="*/ 2368 h 2368"/>
              <a:gd name="T22" fmla="*/ 2164 w 2164"/>
              <a:gd name="T23" fmla="*/ 204 h 2368"/>
              <a:gd name="T24" fmla="*/ 1714 w 2164"/>
              <a:gd name="T25" fmla="*/ 204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4" h="2368">
                <a:moveTo>
                  <a:pt x="1714" y="204"/>
                </a:moveTo>
                <a:cubicBezTo>
                  <a:pt x="1537" y="0"/>
                  <a:pt x="1537" y="0"/>
                  <a:pt x="1537" y="0"/>
                </a:cubicBezTo>
                <a:cubicBezTo>
                  <a:pt x="1360" y="204"/>
                  <a:pt x="1360" y="204"/>
                  <a:pt x="1360" y="204"/>
                </a:cubicBezTo>
                <a:cubicBezTo>
                  <a:pt x="901" y="204"/>
                  <a:pt x="901" y="204"/>
                  <a:pt x="901" y="204"/>
                </a:cubicBezTo>
                <a:cubicBezTo>
                  <a:pt x="901" y="702"/>
                  <a:pt x="498" y="1105"/>
                  <a:pt x="0" y="1105"/>
                </a:cubicBezTo>
                <a:cubicBezTo>
                  <a:pt x="0" y="1105"/>
                  <a:pt x="0" y="1105"/>
                  <a:pt x="0" y="1105"/>
                </a:cubicBezTo>
                <a:cubicBezTo>
                  <a:pt x="0" y="1546"/>
                  <a:pt x="0" y="1546"/>
                  <a:pt x="0" y="1546"/>
                </a:cubicBezTo>
                <a:cubicBezTo>
                  <a:pt x="204" y="1723"/>
                  <a:pt x="204" y="1723"/>
                  <a:pt x="204" y="1723"/>
                </a:cubicBezTo>
                <a:cubicBezTo>
                  <a:pt x="0" y="1899"/>
                  <a:pt x="0" y="1899"/>
                  <a:pt x="0" y="1899"/>
                </a:cubicBezTo>
                <a:cubicBezTo>
                  <a:pt x="0" y="2368"/>
                  <a:pt x="0" y="2368"/>
                  <a:pt x="0" y="2368"/>
                </a:cubicBezTo>
                <a:cubicBezTo>
                  <a:pt x="0" y="2368"/>
                  <a:pt x="0" y="2368"/>
                  <a:pt x="0" y="2368"/>
                </a:cubicBezTo>
                <a:cubicBezTo>
                  <a:pt x="1195" y="2368"/>
                  <a:pt x="2164" y="1399"/>
                  <a:pt x="2164" y="204"/>
                </a:cubicBezTo>
                <a:lnTo>
                  <a:pt x="1714" y="204"/>
                </a:lnTo>
                <a:close/>
              </a:path>
            </a:pathLst>
          </a:custGeom>
          <a:solidFill>
            <a:schemeClr val="accent6"/>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6" name="Freeform 6"/>
          <p:cNvSpPr>
            <a:spLocks/>
          </p:cNvSpPr>
          <p:nvPr/>
        </p:nvSpPr>
        <p:spPr bwMode="auto">
          <a:xfrm>
            <a:off x="1373188" y="1984376"/>
            <a:ext cx="2030413" cy="1857375"/>
          </a:xfrm>
          <a:custGeom>
            <a:avLst/>
            <a:gdLst>
              <a:gd name="T0" fmla="*/ 2368 w 2368"/>
              <a:gd name="T1" fmla="*/ 646 h 2165"/>
              <a:gd name="T2" fmla="*/ 2165 w 2368"/>
              <a:gd name="T3" fmla="*/ 822 h 2165"/>
              <a:gd name="T4" fmla="*/ 2165 w 2368"/>
              <a:gd name="T5" fmla="*/ 1263 h 2165"/>
              <a:gd name="T6" fmla="*/ 1263 w 2368"/>
              <a:gd name="T7" fmla="*/ 2165 h 2165"/>
              <a:gd name="T8" fmla="*/ 0 w 2368"/>
              <a:gd name="T9" fmla="*/ 2165 h 2165"/>
              <a:gd name="T10" fmla="*/ 2165 w 2368"/>
              <a:gd name="T11" fmla="*/ 0 h 2165"/>
              <a:gd name="T12" fmla="*/ 2165 w 2368"/>
              <a:gd name="T13" fmla="*/ 469 h 2165"/>
              <a:gd name="T14" fmla="*/ 2368 w 2368"/>
              <a:gd name="T15" fmla="*/ 646 h 2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8" h="2165">
                <a:moveTo>
                  <a:pt x="2368" y="646"/>
                </a:moveTo>
                <a:cubicBezTo>
                  <a:pt x="2165" y="822"/>
                  <a:pt x="2165" y="822"/>
                  <a:pt x="2165" y="822"/>
                </a:cubicBezTo>
                <a:cubicBezTo>
                  <a:pt x="2165" y="1263"/>
                  <a:pt x="2165" y="1263"/>
                  <a:pt x="2165" y="1263"/>
                </a:cubicBezTo>
                <a:cubicBezTo>
                  <a:pt x="1667" y="1263"/>
                  <a:pt x="1263" y="1667"/>
                  <a:pt x="1263" y="2165"/>
                </a:cubicBezTo>
                <a:cubicBezTo>
                  <a:pt x="0" y="2165"/>
                  <a:pt x="0" y="2165"/>
                  <a:pt x="0" y="2165"/>
                </a:cubicBezTo>
                <a:cubicBezTo>
                  <a:pt x="0" y="969"/>
                  <a:pt x="969" y="0"/>
                  <a:pt x="2165" y="0"/>
                </a:cubicBezTo>
                <a:cubicBezTo>
                  <a:pt x="2165" y="469"/>
                  <a:pt x="2165" y="469"/>
                  <a:pt x="2165" y="469"/>
                </a:cubicBezTo>
                <a:lnTo>
                  <a:pt x="2368" y="646"/>
                </a:lnTo>
                <a:close/>
              </a:path>
            </a:pathLst>
          </a:custGeom>
          <a:solidFill>
            <a:schemeClr val="accent1"/>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7"/>
          <p:cNvSpPr>
            <a:spLocks/>
          </p:cNvSpPr>
          <p:nvPr/>
        </p:nvSpPr>
        <p:spPr bwMode="auto">
          <a:xfrm>
            <a:off x="3229769" y="1984376"/>
            <a:ext cx="1856582" cy="2032794"/>
          </a:xfrm>
          <a:custGeom>
            <a:avLst/>
            <a:gdLst>
              <a:gd name="T0" fmla="*/ 1714 w 2164"/>
              <a:gd name="T1" fmla="*/ 2165 h 2369"/>
              <a:gd name="T2" fmla="*/ 1537 w 2164"/>
              <a:gd name="T3" fmla="*/ 2369 h 2369"/>
              <a:gd name="T4" fmla="*/ 1360 w 2164"/>
              <a:gd name="T5" fmla="*/ 2165 h 2369"/>
              <a:gd name="T6" fmla="*/ 901 w 2164"/>
              <a:gd name="T7" fmla="*/ 2165 h 2369"/>
              <a:gd name="T8" fmla="*/ 0 w 2164"/>
              <a:gd name="T9" fmla="*/ 1263 h 2369"/>
              <a:gd name="T10" fmla="*/ 0 w 2164"/>
              <a:gd name="T11" fmla="*/ 1263 h 2369"/>
              <a:gd name="T12" fmla="*/ 0 w 2164"/>
              <a:gd name="T13" fmla="*/ 822 h 2369"/>
              <a:gd name="T14" fmla="*/ 203 w 2164"/>
              <a:gd name="T15" fmla="*/ 646 h 2369"/>
              <a:gd name="T16" fmla="*/ 0 w 2164"/>
              <a:gd name="T17" fmla="*/ 469 h 2369"/>
              <a:gd name="T18" fmla="*/ 0 w 2164"/>
              <a:gd name="T19" fmla="*/ 0 h 2369"/>
              <a:gd name="T20" fmla="*/ 0 w 2164"/>
              <a:gd name="T21" fmla="*/ 0 h 2369"/>
              <a:gd name="T22" fmla="*/ 2164 w 2164"/>
              <a:gd name="T23" fmla="*/ 2165 h 2369"/>
              <a:gd name="T24" fmla="*/ 1714 w 2164"/>
              <a:gd name="T25" fmla="*/ 2165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4" h="2369">
                <a:moveTo>
                  <a:pt x="1714" y="2165"/>
                </a:moveTo>
                <a:cubicBezTo>
                  <a:pt x="1537" y="2369"/>
                  <a:pt x="1537" y="2369"/>
                  <a:pt x="1537" y="2369"/>
                </a:cubicBezTo>
                <a:cubicBezTo>
                  <a:pt x="1360" y="2165"/>
                  <a:pt x="1360" y="2165"/>
                  <a:pt x="1360" y="2165"/>
                </a:cubicBezTo>
                <a:cubicBezTo>
                  <a:pt x="901" y="2165"/>
                  <a:pt x="901" y="2165"/>
                  <a:pt x="901" y="2165"/>
                </a:cubicBezTo>
                <a:cubicBezTo>
                  <a:pt x="901" y="1667"/>
                  <a:pt x="498" y="1263"/>
                  <a:pt x="0" y="1263"/>
                </a:cubicBezTo>
                <a:cubicBezTo>
                  <a:pt x="0" y="1263"/>
                  <a:pt x="0" y="1263"/>
                  <a:pt x="0" y="1263"/>
                </a:cubicBezTo>
                <a:cubicBezTo>
                  <a:pt x="0" y="822"/>
                  <a:pt x="0" y="822"/>
                  <a:pt x="0" y="822"/>
                </a:cubicBezTo>
                <a:cubicBezTo>
                  <a:pt x="203" y="646"/>
                  <a:pt x="203" y="646"/>
                  <a:pt x="203" y="646"/>
                </a:cubicBezTo>
                <a:cubicBezTo>
                  <a:pt x="0" y="469"/>
                  <a:pt x="0" y="469"/>
                  <a:pt x="0" y="469"/>
                </a:cubicBezTo>
                <a:cubicBezTo>
                  <a:pt x="0" y="0"/>
                  <a:pt x="0" y="0"/>
                  <a:pt x="0" y="0"/>
                </a:cubicBezTo>
                <a:cubicBezTo>
                  <a:pt x="0" y="0"/>
                  <a:pt x="0" y="0"/>
                  <a:pt x="0" y="0"/>
                </a:cubicBezTo>
                <a:cubicBezTo>
                  <a:pt x="1195" y="0"/>
                  <a:pt x="2164" y="969"/>
                  <a:pt x="2164" y="2165"/>
                </a:cubicBezTo>
                <a:lnTo>
                  <a:pt x="1714" y="2165"/>
                </a:lnTo>
                <a:close/>
              </a:path>
            </a:pathLst>
          </a:custGeom>
          <a:solidFill>
            <a:schemeClr val="accent2"/>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8"/>
          <p:cNvSpPr>
            <a:spLocks/>
          </p:cNvSpPr>
          <p:nvPr/>
        </p:nvSpPr>
        <p:spPr bwMode="auto">
          <a:xfrm>
            <a:off x="6632575" y="1984376"/>
            <a:ext cx="2032000" cy="1857375"/>
          </a:xfrm>
          <a:custGeom>
            <a:avLst/>
            <a:gdLst>
              <a:gd name="T0" fmla="*/ 2369 w 2369"/>
              <a:gd name="T1" fmla="*/ 618 h 2165"/>
              <a:gd name="T2" fmla="*/ 2165 w 2369"/>
              <a:gd name="T3" fmla="*/ 441 h 2165"/>
              <a:gd name="T4" fmla="*/ 2165 w 2369"/>
              <a:gd name="T5" fmla="*/ 0 h 2165"/>
              <a:gd name="T6" fmla="*/ 2165 w 2369"/>
              <a:gd name="T7" fmla="*/ 0 h 2165"/>
              <a:gd name="T8" fmla="*/ 0 w 2369"/>
              <a:gd name="T9" fmla="*/ 2165 h 2165"/>
              <a:gd name="T10" fmla="*/ 459 w 2369"/>
              <a:gd name="T11" fmla="*/ 2165 h 2165"/>
              <a:gd name="T12" fmla="*/ 636 w 2369"/>
              <a:gd name="T13" fmla="*/ 1961 h 2165"/>
              <a:gd name="T14" fmla="*/ 813 w 2369"/>
              <a:gd name="T15" fmla="*/ 2165 h 2165"/>
              <a:gd name="T16" fmla="*/ 1263 w 2369"/>
              <a:gd name="T17" fmla="*/ 2165 h 2165"/>
              <a:gd name="T18" fmla="*/ 2165 w 2369"/>
              <a:gd name="T19" fmla="*/ 1263 h 2165"/>
              <a:gd name="T20" fmla="*/ 2165 w 2369"/>
              <a:gd name="T21" fmla="*/ 1263 h 2165"/>
              <a:gd name="T22" fmla="*/ 2165 w 2369"/>
              <a:gd name="T23" fmla="*/ 794 h 2165"/>
              <a:gd name="T24" fmla="*/ 2369 w 2369"/>
              <a:gd name="T25" fmla="*/ 618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9" h="2165">
                <a:moveTo>
                  <a:pt x="2369" y="618"/>
                </a:moveTo>
                <a:cubicBezTo>
                  <a:pt x="2165" y="441"/>
                  <a:pt x="2165" y="441"/>
                  <a:pt x="2165" y="441"/>
                </a:cubicBezTo>
                <a:cubicBezTo>
                  <a:pt x="2165" y="0"/>
                  <a:pt x="2165" y="0"/>
                  <a:pt x="2165" y="0"/>
                </a:cubicBezTo>
                <a:cubicBezTo>
                  <a:pt x="2165" y="0"/>
                  <a:pt x="2165" y="0"/>
                  <a:pt x="2165" y="0"/>
                </a:cubicBezTo>
                <a:cubicBezTo>
                  <a:pt x="969" y="0"/>
                  <a:pt x="0" y="969"/>
                  <a:pt x="0" y="2165"/>
                </a:cubicBezTo>
                <a:cubicBezTo>
                  <a:pt x="459" y="2165"/>
                  <a:pt x="459" y="2165"/>
                  <a:pt x="459" y="2165"/>
                </a:cubicBezTo>
                <a:cubicBezTo>
                  <a:pt x="636" y="1961"/>
                  <a:pt x="636" y="1961"/>
                  <a:pt x="636" y="1961"/>
                </a:cubicBezTo>
                <a:cubicBezTo>
                  <a:pt x="813" y="2165"/>
                  <a:pt x="813" y="2165"/>
                  <a:pt x="813" y="2165"/>
                </a:cubicBezTo>
                <a:cubicBezTo>
                  <a:pt x="1263" y="2165"/>
                  <a:pt x="1263" y="2165"/>
                  <a:pt x="1263" y="2165"/>
                </a:cubicBezTo>
                <a:cubicBezTo>
                  <a:pt x="1263" y="1667"/>
                  <a:pt x="1667" y="1263"/>
                  <a:pt x="2165" y="1263"/>
                </a:cubicBezTo>
                <a:cubicBezTo>
                  <a:pt x="2165" y="1263"/>
                  <a:pt x="2165" y="1263"/>
                  <a:pt x="2165" y="1263"/>
                </a:cubicBezTo>
                <a:cubicBezTo>
                  <a:pt x="2165" y="794"/>
                  <a:pt x="2165" y="794"/>
                  <a:pt x="2165" y="794"/>
                </a:cubicBezTo>
                <a:lnTo>
                  <a:pt x="2369" y="618"/>
                </a:lnTo>
                <a:close/>
              </a:path>
            </a:pathLst>
          </a:custGeom>
          <a:solidFill>
            <a:schemeClr val="accent5"/>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9"/>
          <p:cNvSpPr>
            <a:spLocks/>
          </p:cNvSpPr>
          <p:nvPr/>
        </p:nvSpPr>
        <p:spPr bwMode="auto">
          <a:xfrm>
            <a:off x="8489950" y="1984376"/>
            <a:ext cx="2165350" cy="2554288"/>
          </a:xfrm>
          <a:custGeom>
            <a:avLst/>
            <a:gdLst>
              <a:gd name="T0" fmla="*/ 2164 w 2525"/>
              <a:gd name="T1" fmla="*/ 2165 h 2977"/>
              <a:gd name="T2" fmla="*/ 0 w 2525"/>
              <a:gd name="T3" fmla="*/ 0 h 2977"/>
              <a:gd name="T4" fmla="*/ 0 w 2525"/>
              <a:gd name="T5" fmla="*/ 441 h 2977"/>
              <a:gd name="T6" fmla="*/ 204 w 2525"/>
              <a:gd name="T7" fmla="*/ 618 h 2977"/>
              <a:gd name="T8" fmla="*/ 0 w 2525"/>
              <a:gd name="T9" fmla="*/ 794 h 2977"/>
              <a:gd name="T10" fmla="*/ 0 w 2525"/>
              <a:gd name="T11" fmla="*/ 1263 h 2977"/>
              <a:gd name="T12" fmla="*/ 901 w 2525"/>
              <a:gd name="T13" fmla="*/ 2165 h 2977"/>
              <a:gd name="T14" fmla="*/ 540 w 2525"/>
              <a:gd name="T15" fmla="*/ 2165 h 2977"/>
              <a:gd name="T16" fmla="*/ 1533 w 2525"/>
              <a:gd name="T17" fmla="*/ 2977 h 2977"/>
              <a:gd name="T18" fmla="*/ 2525 w 2525"/>
              <a:gd name="T19" fmla="*/ 2165 h 2977"/>
              <a:gd name="T20" fmla="*/ 2164 w 2525"/>
              <a:gd name="T21" fmla="*/ 2165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25" h="2977">
                <a:moveTo>
                  <a:pt x="2164" y="2165"/>
                </a:moveTo>
                <a:cubicBezTo>
                  <a:pt x="2164" y="969"/>
                  <a:pt x="1195" y="0"/>
                  <a:pt x="0" y="0"/>
                </a:cubicBezTo>
                <a:cubicBezTo>
                  <a:pt x="0" y="441"/>
                  <a:pt x="0" y="441"/>
                  <a:pt x="0" y="441"/>
                </a:cubicBezTo>
                <a:cubicBezTo>
                  <a:pt x="204" y="618"/>
                  <a:pt x="204" y="618"/>
                  <a:pt x="204" y="618"/>
                </a:cubicBezTo>
                <a:cubicBezTo>
                  <a:pt x="0" y="794"/>
                  <a:pt x="0" y="794"/>
                  <a:pt x="0" y="794"/>
                </a:cubicBezTo>
                <a:cubicBezTo>
                  <a:pt x="0" y="1263"/>
                  <a:pt x="0" y="1263"/>
                  <a:pt x="0" y="1263"/>
                </a:cubicBezTo>
                <a:cubicBezTo>
                  <a:pt x="498" y="1263"/>
                  <a:pt x="901" y="1667"/>
                  <a:pt x="901" y="2165"/>
                </a:cubicBezTo>
                <a:cubicBezTo>
                  <a:pt x="540" y="2165"/>
                  <a:pt x="540" y="2165"/>
                  <a:pt x="540" y="2165"/>
                </a:cubicBezTo>
                <a:cubicBezTo>
                  <a:pt x="1533" y="2977"/>
                  <a:pt x="1533" y="2977"/>
                  <a:pt x="1533" y="2977"/>
                </a:cubicBezTo>
                <a:cubicBezTo>
                  <a:pt x="2525" y="2165"/>
                  <a:pt x="2525" y="2165"/>
                  <a:pt x="2525" y="2165"/>
                </a:cubicBezTo>
                <a:lnTo>
                  <a:pt x="2164" y="2165"/>
                </a:lnTo>
                <a:close/>
              </a:path>
            </a:pathLst>
          </a:custGeom>
          <a:solidFill>
            <a:schemeClr val="accent6"/>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11"/>
          <p:cNvSpPr>
            <a:spLocks/>
          </p:cNvSpPr>
          <p:nvPr/>
        </p:nvSpPr>
        <p:spPr bwMode="auto">
          <a:xfrm>
            <a:off x="4002882" y="3841751"/>
            <a:ext cx="2032000" cy="1856582"/>
          </a:xfrm>
          <a:custGeom>
            <a:avLst/>
            <a:gdLst>
              <a:gd name="T0" fmla="*/ 2165 w 2369"/>
              <a:gd name="T1" fmla="*/ 1342 h 2164"/>
              <a:gd name="T2" fmla="*/ 2165 w 2369"/>
              <a:gd name="T3" fmla="*/ 901 h 2164"/>
              <a:gd name="T4" fmla="*/ 1263 w 2369"/>
              <a:gd name="T5" fmla="*/ 0 h 2164"/>
              <a:gd name="T6" fmla="*/ 813 w 2369"/>
              <a:gd name="T7" fmla="*/ 0 h 2164"/>
              <a:gd name="T8" fmla="*/ 813 w 2369"/>
              <a:gd name="T9" fmla="*/ 0 h 2164"/>
              <a:gd name="T10" fmla="*/ 636 w 2369"/>
              <a:gd name="T11" fmla="*/ 204 h 2164"/>
              <a:gd name="T12" fmla="*/ 459 w 2369"/>
              <a:gd name="T13" fmla="*/ 0 h 2164"/>
              <a:gd name="T14" fmla="*/ 459 w 2369"/>
              <a:gd name="T15" fmla="*/ 0 h 2164"/>
              <a:gd name="T16" fmla="*/ 0 w 2369"/>
              <a:gd name="T17" fmla="*/ 0 h 2164"/>
              <a:gd name="T18" fmla="*/ 2165 w 2369"/>
              <a:gd name="T19" fmla="*/ 2164 h 2164"/>
              <a:gd name="T20" fmla="*/ 2165 w 2369"/>
              <a:gd name="T21" fmla="*/ 1695 h 2164"/>
              <a:gd name="T22" fmla="*/ 2369 w 2369"/>
              <a:gd name="T23" fmla="*/ 1519 h 2164"/>
              <a:gd name="T24" fmla="*/ 2165 w 2369"/>
              <a:gd name="T25" fmla="*/ 1342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9" h="2164">
                <a:moveTo>
                  <a:pt x="2165" y="1342"/>
                </a:moveTo>
                <a:cubicBezTo>
                  <a:pt x="2165" y="901"/>
                  <a:pt x="2165" y="901"/>
                  <a:pt x="2165" y="901"/>
                </a:cubicBezTo>
                <a:cubicBezTo>
                  <a:pt x="1667" y="901"/>
                  <a:pt x="1263" y="498"/>
                  <a:pt x="1263" y="0"/>
                </a:cubicBezTo>
                <a:cubicBezTo>
                  <a:pt x="813" y="0"/>
                  <a:pt x="813" y="0"/>
                  <a:pt x="813" y="0"/>
                </a:cubicBezTo>
                <a:cubicBezTo>
                  <a:pt x="813" y="0"/>
                  <a:pt x="813" y="0"/>
                  <a:pt x="813" y="0"/>
                </a:cubicBezTo>
                <a:cubicBezTo>
                  <a:pt x="636" y="204"/>
                  <a:pt x="636" y="204"/>
                  <a:pt x="636" y="204"/>
                </a:cubicBezTo>
                <a:cubicBezTo>
                  <a:pt x="459" y="0"/>
                  <a:pt x="459" y="0"/>
                  <a:pt x="459" y="0"/>
                </a:cubicBezTo>
                <a:cubicBezTo>
                  <a:pt x="459" y="0"/>
                  <a:pt x="459" y="0"/>
                  <a:pt x="459" y="0"/>
                </a:cubicBezTo>
                <a:cubicBezTo>
                  <a:pt x="0" y="0"/>
                  <a:pt x="0" y="0"/>
                  <a:pt x="0" y="0"/>
                </a:cubicBezTo>
                <a:cubicBezTo>
                  <a:pt x="0" y="1195"/>
                  <a:pt x="969" y="2164"/>
                  <a:pt x="2165" y="2164"/>
                </a:cubicBezTo>
                <a:cubicBezTo>
                  <a:pt x="2165" y="1695"/>
                  <a:pt x="2165" y="1695"/>
                  <a:pt x="2165" y="1695"/>
                </a:cubicBezTo>
                <a:cubicBezTo>
                  <a:pt x="2369" y="1519"/>
                  <a:pt x="2369" y="1519"/>
                  <a:pt x="2369" y="1519"/>
                </a:cubicBezTo>
                <a:lnTo>
                  <a:pt x="2165" y="1342"/>
                </a:lnTo>
                <a:close/>
              </a:path>
            </a:pathLst>
          </a:custGeom>
          <a:solidFill>
            <a:schemeClr val="accent1"/>
          </a:solid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2" name="TextBox 1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Process Chart</a:t>
            </a:r>
          </a:p>
        </p:txBody>
      </p:sp>
      <p:sp>
        <p:nvSpPr>
          <p:cNvPr id="13" name="TextBox 1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14" name="TextBox 13"/>
          <p:cNvSpPr txBox="1"/>
          <p:nvPr/>
        </p:nvSpPr>
        <p:spPr>
          <a:xfrm>
            <a:off x="1813427" y="29083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1" name="TextBox 20"/>
          <p:cNvSpPr txBox="1"/>
          <p:nvPr/>
        </p:nvSpPr>
        <p:spPr>
          <a:xfrm>
            <a:off x="3553464" y="29083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2" name="TextBox 21"/>
          <p:cNvSpPr txBox="1"/>
          <p:nvPr/>
        </p:nvSpPr>
        <p:spPr>
          <a:xfrm>
            <a:off x="4481531" y="48979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3" name="TextBox 22"/>
          <p:cNvSpPr txBox="1"/>
          <p:nvPr/>
        </p:nvSpPr>
        <p:spPr>
          <a:xfrm>
            <a:off x="6156964" y="4897974"/>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4" name="TextBox 23"/>
          <p:cNvSpPr txBox="1"/>
          <p:nvPr/>
        </p:nvSpPr>
        <p:spPr>
          <a:xfrm>
            <a:off x="6998651" y="2968699"/>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5" name="TextBox 24"/>
          <p:cNvSpPr txBox="1"/>
          <p:nvPr/>
        </p:nvSpPr>
        <p:spPr>
          <a:xfrm>
            <a:off x="8875625" y="2968699"/>
            <a:ext cx="1067801"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26" name="TextBox 25"/>
          <p:cNvSpPr txBox="1"/>
          <p:nvPr/>
        </p:nvSpPr>
        <p:spPr>
          <a:xfrm>
            <a:off x="924409" y="4495969"/>
            <a:ext cx="1818791" cy="338554"/>
          </a:xfrm>
          <a:prstGeom prst="rect">
            <a:avLst/>
          </a:prstGeom>
          <a:noFill/>
        </p:spPr>
        <p:txBody>
          <a:bodyPr wrap="square" lIns="0" tIns="0" rIns="0" bIns="0" rtlCol="0">
            <a:spAutoFit/>
          </a:bodyPr>
          <a:lstStyle/>
          <a:p>
            <a:pPr algn="ct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explanation and information about the title here. </a:t>
            </a:r>
          </a:p>
        </p:txBody>
      </p:sp>
      <p:sp>
        <p:nvSpPr>
          <p:cNvPr id="27" name="TextBox 26"/>
          <p:cNvSpPr txBox="1"/>
          <p:nvPr/>
        </p:nvSpPr>
        <p:spPr>
          <a:xfrm>
            <a:off x="924409" y="4213320"/>
            <a:ext cx="1818791" cy="215444"/>
          </a:xfrm>
          <a:prstGeom prst="rect">
            <a:avLst/>
          </a:prstGeom>
          <a:noFill/>
        </p:spPr>
        <p:txBody>
          <a:bodyPr wrap="square" lIns="0" tIns="0" rIns="0" bIns="0" rtlCol="0">
            <a:spAutoFit/>
          </a:bodyPr>
          <a:lstStyle/>
          <a:p>
            <a:pPr algn="ct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28" name="TextBox 27"/>
          <p:cNvSpPr txBox="1"/>
          <p:nvPr/>
        </p:nvSpPr>
        <p:spPr>
          <a:xfrm>
            <a:off x="8887309" y="5180623"/>
            <a:ext cx="1818791" cy="338554"/>
          </a:xfrm>
          <a:prstGeom prst="rect">
            <a:avLst/>
          </a:prstGeom>
          <a:noFill/>
        </p:spPr>
        <p:txBody>
          <a:bodyPr wrap="square" lIns="0" tIns="0" rIns="0" bIns="0" rtlCol="0">
            <a:spAutoFit/>
          </a:bodyPr>
          <a:lstStyle/>
          <a:p>
            <a:pPr algn="ct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explanation and information about the title here. </a:t>
            </a:r>
          </a:p>
        </p:txBody>
      </p:sp>
      <p:sp>
        <p:nvSpPr>
          <p:cNvPr id="29" name="TextBox 28"/>
          <p:cNvSpPr txBox="1"/>
          <p:nvPr/>
        </p:nvSpPr>
        <p:spPr>
          <a:xfrm>
            <a:off x="8887309" y="4897974"/>
            <a:ext cx="1818791" cy="215444"/>
          </a:xfrm>
          <a:prstGeom prst="rect">
            <a:avLst/>
          </a:prstGeom>
          <a:noFill/>
        </p:spPr>
        <p:txBody>
          <a:bodyPr wrap="square" lIns="0" tIns="0" rIns="0" bIns="0" rtlCol="0">
            <a:spAutoFit/>
          </a:bodyPr>
          <a:lstStyle/>
          <a:p>
            <a:pPr algn="ct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 here</a:t>
            </a:r>
          </a:p>
        </p:txBody>
      </p:sp>
      <p:pic>
        <p:nvPicPr>
          <p:cNvPr id="30" name="Graphic 29">
            <a:extLst>
              <a:ext uri="{FF2B5EF4-FFF2-40B4-BE49-F238E27FC236}">
                <a16:creationId xmlns:a16="http://schemas.microsoft.com/office/drawing/2014/main" id="{967030D1-1615-4085-80A9-2D421AA48C6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1542" y="2477656"/>
            <a:ext cx="371569" cy="371569"/>
          </a:xfrm>
          <a:prstGeom prst="rect">
            <a:avLst/>
          </a:prstGeom>
        </p:spPr>
      </p:pic>
      <p:pic>
        <p:nvPicPr>
          <p:cNvPr id="31" name="Graphic 30">
            <a:extLst>
              <a:ext uri="{FF2B5EF4-FFF2-40B4-BE49-F238E27FC236}">
                <a16:creationId xmlns:a16="http://schemas.microsoft.com/office/drawing/2014/main" id="{7CDA4AB9-D2CF-4EBC-9C9D-7393C2EF4FA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1708" y="2584667"/>
            <a:ext cx="294338" cy="294338"/>
          </a:xfrm>
          <a:prstGeom prst="rect">
            <a:avLst/>
          </a:prstGeom>
        </p:spPr>
      </p:pic>
      <p:pic>
        <p:nvPicPr>
          <p:cNvPr id="32" name="Graphic 31">
            <a:extLst>
              <a:ext uri="{FF2B5EF4-FFF2-40B4-BE49-F238E27FC236}">
                <a16:creationId xmlns:a16="http://schemas.microsoft.com/office/drawing/2014/main" id="{1D55B5F6-9897-47AE-9282-AAF5CAF6263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8706" y="4473594"/>
            <a:ext cx="353449" cy="353449"/>
          </a:xfrm>
          <a:prstGeom prst="rect">
            <a:avLst/>
          </a:prstGeom>
        </p:spPr>
      </p:pic>
      <p:pic>
        <p:nvPicPr>
          <p:cNvPr id="33" name="Graphic 32">
            <a:extLst>
              <a:ext uri="{FF2B5EF4-FFF2-40B4-BE49-F238E27FC236}">
                <a16:creationId xmlns:a16="http://schemas.microsoft.com/office/drawing/2014/main" id="{FA3D8D9E-1429-462A-8F67-6B301B3D21B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04617" y="4431897"/>
            <a:ext cx="395146" cy="395146"/>
          </a:xfrm>
          <a:prstGeom prst="rect">
            <a:avLst/>
          </a:prstGeom>
        </p:spPr>
      </p:pic>
      <p:pic>
        <p:nvPicPr>
          <p:cNvPr id="34" name="Graphic 33">
            <a:extLst>
              <a:ext uri="{FF2B5EF4-FFF2-40B4-BE49-F238E27FC236}">
                <a16:creationId xmlns:a16="http://schemas.microsoft.com/office/drawing/2014/main" id="{122B6FCB-9038-477C-A97A-9AEDE39941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7973" y="2458927"/>
            <a:ext cx="386450" cy="386450"/>
          </a:xfrm>
          <a:prstGeom prst="rect">
            <a:avLst/>
          </a:prstGeom>
        </p:spPr>
      </p:pic>
      <p:pic>
        <p:nvPicPr>
          <p:cNvPr id="35" name="Graphic 34">
            <a:extLst>
              <a:ext uri="{FF2B5EF4-FFF2-40B4-BE49-F238E27FC236}">
                <a16:creationId xmlns:a16="http://schemas.microsoft.com/office/drawing/2014/main" id="{A818A9A1-A6ED-4705-83C8-8E56EED33F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3740" y="2514065"/>
            <a:ext cx="371569" cy="371569"/>
          </a:xfrm>
          <a:prstGeom prst="rect">
            <a:avLst/>
          </a:prstGeom>
        </p:spPr>
      </p:pic>
    </p:spTree>
    <p:extLst>
      <p:ext uri="{BB962C8B-B14F-4D97-AF65-F5344CB8AC3E}">
        <p14:creationId xmlns:p14="http://schemas.microsoft.com/office/powerpoint/2010/main" val="2250313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p:cNvSpPr/>
          <p:nvPr/>
        </p:nvSpPr>
        <p:spPr>
          <a:xfrm>
            <a:off x="7885874" y="1784339"/>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 name="Oval 61"/>
          <p:cNvSpPr/>
          <p:nvPr/>
        </p:nvSpPr>
        <p:spPr>
          <a:xfrm>
            <a:off x="2138038" y="1784339"/>
            <a:ext cx="2177663" cy="217766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448915" y="2633768"/>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Oval 63"/>
          <p:cNvSpPr/>
          <p:nvPr/>
        </p:nvSpPr>
        <p:spPr>
          <a:xfrm>
            <a:off x="5011956" y="1784339"/>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Oval 64"/>
          <p:cNvSpPr/>
          <p:nvPr/>
        </p:nvSpPr>
        <p:spPr>
          <a:xfrm>
            <a:off x="3574997" y="2633768"/>
            <a:ext cx="2177663" cy="2177663"/>
          </a:xfrm>
          <a:prstGeom prst="ellipse">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p:cNvSpPr/>
          <p:nvPr/>
        </p:nvSpPr>
        <p:spPr>
          <a:xfrm>
            <a:off x="8004027" y="1902491"/>
            <a:ext cx="1941358" cy="194135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256191" y="1902491"/>
            <a:ext cx="1941358" cy="194135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170627" y="5100124"/>
            <a:ext cx="112486" cy="1124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07586" y="5100124"/>
            <a:ext cx="112486" cy="11248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044933" y="5100124"/>
            <a:ext cx="112486" cy="1124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481504" y="5100124"/>
            <a:ext cx="112486" cy="11248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918463" y="5100124"/>
            <a:ext cx="112486" cy="1124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Brief Company History</a:t>
            </a:r>
          </a:p>
        </p:txBody>
      </p:sp>
      <p:sp>
        <p:nvSpPr>
          <p:cNvPr id="14" name="TextBox 13"/>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cxnSp>
        <p:nvCxnSpPr>
          <p:cNvPr id="16" name="Straight Connector 15"/>
          <p:cNvCxnSpPr>
            <a:stCxn id="3" idx="4"/>
            <a:endCxn id="8" idx="0"/>
          </p:cNvCxnSpPr>
          <p:nvPr/>
        </p:nvCxnSpPr>
        <p:spPr>
          <a:xfrm>
            <a:off x="3226870" y="3843849"/>
            <a:ext cx="0" cy="12562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4"/>
            <a:endCxn id="9" idx="0"/>
          </p:cNvCxnSpPr>
          <p:nvPr/>
        </p:nvCxnSpPr>
        <p:spPr>
          <a:xfrm>
            <a:off x="4663829" y="4693279"/>
            <a:ext cx="0" cy="4068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 idx="4"/>
            <a:endCxn id="10" idx="0"/>
          </p:cNvCxnSpPr>
          <p:nvPr/>
        </p:nvCxnSpPr>
        <p:spPr>
          <a:xfrm>
            <a:off x="6100788" y="3843849"/>
            <a:ext cx="389" cy="12562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 idx="4"/>
            <a:endCxn id="11" idx="0"/>
          </p:cNvCxnSpPr>
          <p:nvPr/>
        </p:nvCxnSpPr>
        <p:spPr>
          <a:xfrm>
            <a:off x="7537747" y="4693279"/>
            <a:ext cx="0" cy="4068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5" idx="4"/>
            <a:endCxn id="12" idx="0"/>
          </p:cNvCxnSpPr>
          <p:nvPr/>
        </p:nvCxnSpPr>
        <p:spPr>
          <a:xfrm>
            <a:off x="8974706" y="3843849"/>
            <a:ext cx="0" cy="12562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645021"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6" name="TextBox 35"/>
          <p:cNvSpPr txBox="1"/>
          <p:nvPr/>
        </p:nvSpPr>
        <p:spPr>
          <a:xfrm>
            <a:off x="4081980"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39" name="TextBox 38"/>
          <p:cNvSpPr txBox="1"/>
          <p:nvPr/>
        </p:nvSpPr>
        <p:spPr>
          <a:xfrm>
            <a:off x="5518939"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42" name="TextBox 41"/>
          <p:cNvSpPr txBox="1"/>
          <p:nvPr/>
        </p:nvSpPr>
        <p:spPr>
          <a:xfrm>
            <a:off x="6955898"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45" name="TextBox 44"/>
          <p:cNvSpPr txBox="1"/>
          <p:nvPr/>
        </p:nvSpPr>
        <p:spPr>
          <a:xfrm>
            <a:off x="8392857" y="5466790"/>
            <a:ext cx="1163698" cy="415498"/>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7" name="Oval 6"/>
          <p:cNvSpPr/>
          <p:nvPr/>
        </p:nvSpPr>
        <p:spPr>
          <a:xfrm>
            <a:off x="6567068" y="2751921"/>
            <a:ext cx="1941358" cy="1941358"/>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130109" y="1902491"/>
            <a:ext cx="1941358" cy="1941358"/>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693150" y="2751921"/>
            <a:ext cx="1941358" cy="1941358"/>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537905" y="260401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2008</a:t>
            </a:r>
          </a:p>
        </p:txBody>
      </p:sp>
      <p:sp>
        <p:nvSpPr>
          <p:cNvPr id="47" name="TextBox 46"/>
          <p:cNvSpPr txBox="1"/>
          <p:nvPr/>
        </p:nvSpPr>
        <p:spPr>
          <a:xfrm>
            <a:off x="2537905" y="3000647"/>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0" name="TextBox 49"/>
          <p:cNvSpPr txBox="1"/>
          <p:nvPr/>
        </p:nvSpPr>
        <p:spPr>
          <a:xfrm>
            <a:off x="3974476" y="345344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2011</a:t>
            </a:r>
          </a:p>
        </p:txBody>
      </p:sp>
      <p:sp>
        <p:nvSpPr>
          <p:cNvPr id="51" name="TextBox 50"/>
          <p:cNvSpPr txBox="1"/>
          <p:nvPr/>
        </p:nvSpPr>
        <p:spPr>
          <a:xfrm>
            <a:off x="3974476" y="3850076"/>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3" name="TextBox 52"/>
          <p:cNvSpPr txBox="1"/>
          <p:nvPr/>
        </p:nvSpPr>
        <p:spPr>
          <a:xfrm>
            <a:off x="6848782" y="345344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2018</a:t>
            </a:r>
          </a:p>
        </p:txBody>
      </p:sp>
      <p:sp>
        <p:nvSpPr>
          <p:cNvPr id="54" name="TextBox 53"/>
          <p:cNvSpPr txBox="1"/>
          <p:nvPr/>
        </p:nvSpPr>
        <p:spPr>
          <a:xfrm>
            <a:off x="6848782" y="3850076"/>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6" name="TextBox 55"/>
          <p:cNvSpPr txBox="1"/>
          <p:nvPr/>
        </p:nvSpPr>
        <p:spPr>
          <a:xfrm>
            <a:off x="5411823" y="260401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2014</a:t>
            </a:r>
          </a:p>
        </p:txBody>
      </p:sp>
      <p:sp>
        <p:nvSpPr>
          <p:cNvPr id="57" name="TextBox 56"/>
          <p:cNvSpPr txBox="1"/>
          <p:nvPr/>
        </p:nvSpPr>
        <p:spPr>
          <a:xfrm>
            <a:off x="5411823" y="3000647"/>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9" name="TextBox 58"/>
          <p:cNvSpPr txBox="1"/>
          <p:nvPr/>
        </p:nvSpPr>
        <p:spPr>
          <a:xfrm>
            <a:off x="8285353" y="2604016"/>
            <a:ext cx="1377929" cy="415498"/>
          </a:xfrm>
          <a:prstGeom prst="rect">
            <a:avLst/>
          </a:prstGeom>
          <a:noFill/>
        </p:spPr>
        <p:txBody>
          <a:bodyPr wrap="square" lIns="0" tIns="0" rIns="0" bIns="0" rtlCol="0">
            <a:spAutoFit/>
          </a:bodyPr>
          <a:lstStyle/>
          <a:p>
            <a:pPr algn="ctr"/>
            <a:r>
              <a:rPr lang="en-US"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60" name="TextBox 59"/>
          <p:cNvSpPr txBox="1"/>
          <p:nvPr/>
        </p:nvSpPr>
        <p:spPr>
          <a:xfrm>
            <a:off x="8285353" y="3000647"/>
            <a:ext cx="1377929"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Tree>
    <p:extLst>
      <p:ext uri="{BB962C8B-B14F-4D97-AF65-F5344CB8AC3E}">
        <p14:creationId xmlns:p14="http://schemas.microsoft.com/office/powerpoint/2010/main" val="4005411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Company Annual Highlights</a:t>
            </a:r>
          </a:p>
        </p:txBody>
      </p:sp>
      <p:sp>
        <p:nvSpPr>
          <p:cNvPr id="4" name="TextBox 3"/>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5" name="Oval 4"/>
          <p:cNvSpPr/>
          <p:nvPr/>
        </p:nvSpPr>
        <p:spPr>
          <a:xfrm>
            <a:off x="4708535" y="1916845"/>
            <a:ext cx="3079750" cy="3079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807701" y="4132703"/>
            <a:ext cx="1270357" cy="12703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002307" y="2465788"/>
            <a:ext cx="2038350" cy="20383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205977" y="2801682"/>
            <a:ext cx="517121" cy="517121"/>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371296" y="3503489"/>
            <a:ext cx="823462" cy="823462"/>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021482" y="4788377"/>
            <a:ext cx="786219" cy="786219"/>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121355" y="4504138"/>
            <a:ext cx="1563062" cy="15630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11939" y="3675367"/>
            <a:ext cx="2343578" cy="23435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160287" y="2016091"/>
            <a:ext cx="1399355" cy="13993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686270" y="4490873"/>
            <a:ext cx="794796" cy="794796"/>
          </a:xfrm>
          <a:prstGeom prst="ellipse">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940230" y="2752486"/>
            <a:ext cx="915491" cy="91549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233364" y="2836418"/>
            <a:ext cx="2069895" cy="923330"/>
          </a:xfrm>
          <a:prstGeom prst="rect">
            <a:avLst/>
          </a:prstGeom>
          <a:noFill/>
          <a:ln>
            <a:noFill/>
          </a:ln>
        </p:spPr>
        <p:txBody>
          <a:bodyPr wrap="square" lIns="0" tIns="0" rIns="0" bIns="0" rtlCol="0">
            <a:spAutoFit/>
          </a:bodyPr>
          <a:lstStyle/>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44%</a:t>
            </a:r>
          </a:p>
        </p:txBody>
      </p:sp>
      <p:sp>
        <p:nvSpPr>
          <p:cNvPr id="17" name="TextBox 16"/>
          <p:cNvSpPr txBox="1"/>
          <p:nvPr/>
        </p:nvSpPr>
        <p:spPr>
          <a:xfrm>
            <a:off x="5230552" y="3690243"/>
            <a:ext cx="2072708"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Production Increased in 2018</a:t>
            </a:r>
          </a:p>
        </p:txBody>
      </p:sp>
      <p:sp>
        <p:nvSpPr>
          <p:cNvPr id="18" name="TextBox 17"/>
          <p:cNvSpPr txBox="1"/>
          <p:nvPr/>
        </p:nvSpPr>
        <p:spPr>
          <a:xfrm>
            <a:off x="8336876" y="3178371"/>
            <a:ext cx="1377929" cy="446276"/>
          </a:xfrm>
          <a:prstGeom prst="rect">
            <a:avLst/>
          </a:prstGeom>
          <a:noFill/>
          <a:ln>
            <a:noFill/>
          </a:ln>
        </p:spPr>
        <p:txBody>
          <a:bodyPr wrap="square" lIns="0" tIns="0" rIns="0" bIns="0" rtlCol="0">
            <a:spAutoFit/>
          </a:bodyPr>
          <a:lstStyle/>
          <a:p>
            <a:pPr algn="ctr"/>
            <a:r>
              <a:rPr lang="en-US" sz="29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$280K</a:t>
            </a:r>
          </a:p>
        </p:txBody>
      </p:sp>
      <p:sp>
        <p:nvSpPr>
          <p:cNvPr id="19" name="TextBox 18"/>
          <p:cNvSpPr txBox="1"/>
          <p:nvPr/>
        </p:nvSpPr>
        <p:spPr>
          <a:xfrm>
            <a:off x="8336876" y="3623126"/>
            <a:ext cx="1377929"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Monthly Income</a:t>
            </a:r>
          </a:p>
        </p:txBody>
      </p:sp>
      <p:sp>
        <p:nvSpPr>
          <p:cNvPr id="20" name="TextBox 19"/>
          <p:cNvSpPr txBox="1"/>
          <p:nvPr/>
        </p:nvSpPr>
        <p:spPr>
          <a:xfrm>
            <a:off x="2883368" y="4571861"/>
            <a:ext cx="1377929" cy="446276"/>
          </a:xfrm>
          <a:prstGeom prst="rect">
            <a:avLst/>
          </a:prstGeom>
          <a:noFill/>
          <a:ln>
            <a:noFill/>
          </a:ln>
        </p:spPr>
        <p:txBody>
          <a:bodyPr wrap="square" lIns="0" tIns="0" rIns="0" bIns="0" rtlCol="0">
            <a:spAutoFit/>
          </a:bodyPr>
          <a:lstStyle/>
          <a:p>
            <a:pPr algn="ctr"/>
            <a:r>
              <a:rPr lang="en-US" sz="2900" b="1" dirty="0">
                <a:solidFill>
                  <a:schemeClr val="bg1"/>
                </a:solidFill>
                <a:latin typeface="Open Sans" panose="020B0606030504020204" pitchFamily="34" charset="0"/>
                <a:ea typeface="Open Sans" panose="020B0606030504020204" pitchFamily="34" charset="0"/>
                <a:cs typeface="Open Sans" panose="020B0606030504020204" pitchFamily="34" charset="0"/>
              </a:rPr>
              <a:t>$6.8M</a:t>
            </a:r>
          </a:p>
        </p:txBody>
      </p:sp>
      <p:sp>
        <p:nvSpPr>
          <p:cNvPr id="21" name="TextBox 20"/>
          <p:cNvSpPr txBox="1"/>
          <p:nvPr/>
        </p:nvSpPr>
        <p:spPr>
          <a:xfrm>
            <a:off x="2883368" y="5016616"/>
            <a:ext cx="1377929"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Annual Income</a:t>
            </a:r>
          </a:p>
        </p:txBody>
      </p:sp>
      <p:sp>
        <p:nvSpPr>
          <p:cNvPr id="22" name="TextBox 21"/>
          <p:cNvSpPr txBox="1"/>
          <p:nvPr/>
        </p:nvSpPr>
        <p:spPr>
          <a:xfrm>
            <a:off x="3191807" y="2390142"/>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$102K</a:t>
            </a:r>
          </a:p>
        </p:txBody>
      </p:sp>
      <p:sp>
        <p:nvSpPr>
          <p:cNvPr id="23" name="TextBox 22"/>
          <p:cNvSpPr txBox="1"/>
          <p:nvPr/>
        </p:nvSpPr>
        <p:spPr>
          <a:xfrm>
            <a:off x="3191807" y="2804075"/>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Annual Tax</a:t>
            </a:r>
          </a:p>
        </p:txBody>
      </p:sp>
      <p:sp>
        <p:nvSpPr>
          <p:cNvPr id="24" name="TextBox 23"/>
          <p:cNvSpPr txBox="1"/>
          <p:nvPr/>
        </p:nvSpPr>
        <p:spPr>
          <a:xfrm>
            <a:off x="7250385" y="4989126"/>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125</a:t>
            </a:r>
          </a:p>
        </p:txBody>
      </p:sp>
      <p:sp>
        <p:nvSpPr>
          <p:cNvPr id="25" name="TextBox 24"/>
          <p:cNvSpPr txBox="1"/>
          <p:nvPr/>
        </p:nvSpPr>
        <p:spPr>
          <a:xfrm>
            <a:off x="7250385" y="5403060"/>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Active Staff</a:t>
            </a:r>
          </a:p>
        </p:txBody>
      </p:sp>
      <p:sp>
        <p:nvSpPr>
          <p:cNvPr id="27" name="TextBox 26"/>
          <p:cNvSpPr txBox="1"/>
          <p:nvPr/>
        </p:nvSpPr>
        <p:spPr>
          <a:xfrm>
            <a:off x="9775879" y="4479843"/>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478</a:t>
            </a:r>
          </a:p>
        </p:txBody>
      </p:sp>
      <p:sp>
        <p:nvSpPr>
          <p:cNvPr id="28" name="TextBox 27"/>
          <p:cNvSpPr txBox="1"/>
          <p:nvPr/>
        </p:nvSpPr>
        <p:spPr>
          <a:xfrm>
            <a:off x="9775879" y="4893777"/>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Rooms</a:t>
            </a:r>
          </a:p>
        </p:txBody>
      </p:sp>
      <p:sp>
        <p:nvSpPr>
          <p:cNvPr id="30" name="Oval 29"/>
          <p:cNvSpPr/>
          <p:nvPr/>
        </p:nvSpPr>
        <p:spPr>
          <a:xfrm>
            <a:off x="673356" y="3566106"/>
            <a:ext cx="1575726" cy="15757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94219" y="4065931"/>
            <a:ext cx="1324444" cy="384721"/>
          </a:xfrm>
          <a:prstGeom prst="rect">
            <a:avLst/>
          </a:prstGeom>
          <a:noFill/>
          <a:ln>
            <a:noFill/>
          </a:ln>
        </p:spPr>
        <p:txBody>
          <a:bodyPr wrap="square" lIns="0" tIns="0" rIns="0" bIns="0" rtlCol="0">
            <a:spAutoFit/>
          </a:bodyPr>
          <a:lstStyle/>
          <a:p>
            <a:pPr algn="ct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1.56K</a:t>
            </a:r>
          </a:p>
        </p:txBody>
      </p:sp>
      <p:sp>
        <p:nvSpPr>
          <p:cNvPr id="32" name="TextBox 31"/>
          <p:cNvSpPr txBox="1"/>
          <p:nvPr/>
        </p:nvSpPr>
        <p:spPr>
          <a:xfrm>
            <a:off x="794219" y="4479864"/>
            <a:ext cx="1324444" cy="184666"/>
          </a:xfrm>
          <a:prstGeom prst="rect">
            <a:avLst/>
          </a:prstGeom>
          <a:noFill/>
          <a:ln>
            <a:noFill/>
          </a:ln>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Projects Done</a:t>
            </a:r>
          </a:p>
        </p:txBody>
      </p:sp>
      <p:sp>
        <p:nvSpPr>
          <p:cNvPr id="33" name="Oval 32"/>
          <p:cNvSpPr/>
          <p:nvPr/>
        </p:nvSpPr>
        <p:spPr>
          <a:xfrm>
            <a:off x="9714805" y="1944845"/>
            <a:ext cx="673692" cy="673692"/>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971455" y="2150758"/>
            <a:ext cx="389492" cy="389492"/>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142276" y="5062827"/>
            <a:ext cx="493743" cy="493743"/>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810550" y="2273047"/>
            <a:ext cx="661808" cy="661808"/>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075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4539C3-2644-4C8A-8E20-70E61F45F6EC}"/>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268277" y="-266571"/>
            <a:ext cx="12223771" cy="7124572"/>
          </a:xfrm>
          <a:prstGeom prst="rect">
            <a:avLst/>
          </a:prstGeom>
        </p:spPr>
      </p:pic>
      <p:grpSp>
        <p:nvGrpSpPr>
          <p:cNvPr id="5" name="Group 4"/>
          <p:cNvGrpSpPr/>
          <p:nvPr/>
        </p:nvGrpSpPr>
        <p:grpSpPr>
          <a:xfrm>
            <a:off x="2201047" y="5411561"/>
            <a:ext cx="1605418" cy="0"/>
            <a:chOff x="10051589" y="8589711"/>
            <a:chExt cx="2770560" cy="0"/>
          </a:xfrm>
        </p:grpSpPr>
        <p:cxnSp>
          <p:nvCxnSpPr>
            <p:cNvPr id="6" name="Straight Connector 5"/>
            <p:cNvCxnSpPr/>
            <p:nvPr/>
          </p:nvCxnSpPr>
          <p:spPr>
            <a:xfrm>
              <a:off x="10051589" y="8589711"/>
              <a:ext cx="1385280"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36869" y="8589711"/>
              <a:ext cx="1385280" cy="0"/>
            </a:xfrm>
            <a:prstGeom prst="line">
              <a:avLst/>
            </a:prstGeom>
            <a:ln w="1270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5683250" y="1318687"/>
            <a:ext cx="5670550" cy="923330"/>
          </a:xfrm>
          <a:prstGeom prst="rect">
            <a:avLst/>
          </a:prstGeom>
          <a:noFill/>
        </p:spPr>
        <p:txBody>
          <a:bodyPr wrap="square" lIns="0" tIns="0" rIns="0" bIns="0" rtlCol="0">
            <a:spAutoFit/>
          </a:bodyPr>
          <a:lstStyle/>
          <a:p>
            <a:pPr>
              <a:lnSpc>
                <a:spcPct val="120000"/>
              </a:lnSpc>
              <a:spcAft>
                <a:spcPts val="1200"/>
              </a:spcAft>
            </a:pPr>
            <a:r>
              <a:rPr lang="en-US" sz="50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Welcome!</a:t>
            </a:r>
          </a:p>
        </p:txBody>
      </p:sp>
      <p:sp>
        <p:nvSpPr>
          <p:cNvPr id="9" name="TextBox 8"/>
          <p:cNvSpPr txBox="1"/>
          <p:nvPr/>
        </p:nvSpPr>
        <p:spPr>
          <a:xfrm>
            <a:off x="5683250" y="4835009"/>
            <a:ext cx="5670550" cy="184666"/>
          </a:xfrm>
          <a:prstGeom prst="rect">
            <a:avLst/>
          </a:prstGeom>
          <a:noFill/>
        </p:spPr>
        <p:txBody>
          <a:bodyPr wrap="square" lIns="0" tIns="0" rIns="0" bIns="0"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William Patterson, Company President</a:t>
            </a:r>
          </a:p>
        </p:txBody>
      </p:sp>
      <p:sp>
        <p:nvSpPr>
          <p:cNvPr id="10" name="TextBox 9"/>
          <p:cNvSpPr txBox="1"/>
          <p:nvPr/>
        </p:nvSpPr>
        <p:spPr>
          <a:xfrm>
            <a:off x="5683250" y="2402611"/>
            <a:ext cx="5670550" cy="1594283"/>
          </a:xfrm>
          <a:prstGeom prst="rect">
            <a:avLst/>
          </a:prstGeom>
          <a:noFill/>
        </p:spPr>
        <p:txBody>
          <a:bodyPr wrap="square" lIns="0" tIns="0" rIns="0" bIns="0" rtlCol="0">
            <a:spAutoFit/>
          </a:bodyPr>
          <a:lstStyle/>
          <a:p>
            <a:pPr>
              <a:lnSpc>
                <a:spcPct val="130000"/>
              </a:lnSpc>
              <a:spcAft>
                <a:spcPts val="1200"/>
              </a:spcAft>
            </a:pP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In this presentation, I will be your presenter to present my company slideshow and insure you to be a business partner.</a:t>
            </a:r>
          </a:p>
          <a:p>
            <a:pPr>
              <a:lnSpc>
                <a:spcPct val="130000"/>
              </a:lnSpc>
              <a:spcAft>
                <a:spcPts val="1200"/>
              </a:spcAft>
            </a:pP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I will take a little your time to show you some data, information and my creative team.</a:t>
            </a:r>
          </a:p>
        </p:txBody>
      </p:sp>
      <p:pic>
        <p:nvPicPr>
          <p:cNvPr id="15" name="Picture Placeholder 14">
            <a:extLst>
              <a:ext uri="{FF2B5EF4-FFF2-40B4-BE49-F238E27FC236}">
                <a16:creationId xmlns:a16="http://schemas.microsoft.com/office/drawing/2014/main" id="{3EA9FDD4-1847-4855-9B32-0D26C9018515}"/>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12534" b="12534"/>
          <a:stretch>
            <a:fillRect/>
          </a:stretch>
        </p:blipFill>
        <p:spPr/>
      </p:pic>
      <p:sp>
        <p:nvSpPr>
          <p:cNvPr id="16" name="Rectangle: Rounded Corners 29">
            <a:extLst>
              <a:ext uri="{FF2B5EF4-FFF2-40B4-BE49-F238E27FC236}">
                <a16:creationId xmlns:a16="http://schemas.microsoft.com/office/drawing/2014/main" id="{5D00B7AA-90EC-4B02-8B9F-F0570A43C0EB}"/>
              </a:ext>
            </a:extLst>
          </p:cNvPr>
          <p:cNvSpPr/>
          <p:nvPr/>
        </p:nvSpPr>
        <p:spPr>
          <a:xfrm>
            <a:off x="1552073" y="1457661"/>
            <a:ext cx="3493283" cy="3499352"/>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87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11623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98491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4">
            <a:extLst>
              <a:ext uri="{FF2B5EF4-FFF2-40B4-BE49-F238E27FC236}">
                <a16:creationId xmlns:a16="http://schemas.microsoft.com/office/drawing/2014/main" id="{4BB1C5AF-E8B1-4B6D-B0E9-88458783C679}"/>
              </a:ext>
            </a:extLst>
          </p:cNvPr>
          <p:cNvSpPr/>
          <p:nvPr/>
        </p:nvSpPr>
        <p:spPr>
          <a:xfrm rot="10800000">
            <a:off x="9334946" y="2568862"/>
            <a:ext cx="2178272" cy="3177552"/>
          </a:xfrm>
          <a:custGeom>
            <a:avLst/>
            <a:gdLst>
              <a:gd name="connsiteX0" fmla="*/ 0 w 2166358"/>
              <a:gd name="connsiteY0" fmla="*/ 144496 h 3177552"/>
              <a:gd name="connsiteX1" fmla="*/ 144496 w 2166358"/>
              <a:gd name="connsiteY1" fmla="*/ 0 h 3177552"/>
              <a:gd name="connsiteX2" fmla="*/ 2021862 w 2166358"/>
              <a:gd name="connsiteY2" fmla="*/ 0 h 3177552"/>
              <a:gd name="connsiteX3" fmla="*/ 2166358 w 2166358"/>
              <a:gd name="connsiteY3" fmla="*/ 144496 h 3177552"/>
              <a:gd name="connsiteX4" fmla="*/ 2166358 w 2166358"/>
              <a:gd name="connsiteY4" fmla="*/ 3033056 h 3177552"/>
              <a:gd name="connsiteX5" fmla="*/ 2021862 w 2166358"/>
              <a:gd name="connsiteY5" fmla="*/ 3177552 h 3177552"/>
              <a:gd name="connsiteX6" fmla="*/ 144496 w 2166358"/>
              <a:gd name="connsiteY6" fmla="*/ 3177552 h 3177552"/>
              <a:gd name="connsiteX7" fmla="*/ 0 w 2166358"/>
              <a:gd name="connsiteY7" fmla="*/ 3033056 h 3177552"/>
              <a:gd name="connsiteX8" fmla="*/ 0 w 2166358"/>
              <a:gd name="connsiteY8" fmla="*/ 144496 h 3177552"/>
              <a:gd name="connsiteX0" fmla="*/ 0 w 2210894"/>
              <a:gd name="connsiteY0" fmla="*/ 144496 h 3177552"/>
              <a:gd name="connsiteX1" fmla="*/ 144496 w 2210894"/>
              <a:gd name="connsiteY1" fmla="*/ 0 h 3177552"/>
              <a:gd name="connsiteX2" fmla="*/ 2178272 w 2210894"/>
              <a:gd name="connsiteY2" fmla="*/ 0 h 3177552"/>
              <a:gd name="connsiteX3" fmla="*/ 2166358 w 2210894"/>
              <a:gd name="connsiteY3" fmla="*/ 144496 h 3177552"/>
              <a:gd name="connsiteX4" fmla="*/ 2166358 w 2210894"/>
              <a:gd name="connsiteY4" fmla="*/ 3033056 h 3177552"/>
              <a:gd name="connsiteX5" fmla="*/ 2021862 w 2210894"/>
              <a:gd name="connsiteY5" fmla="*/ 3177552 h 3177552"/>
              <a:gd name="connsiteX6" fmla="*/ 144496 w 2210894"/>
              <a:gd name="connsiteY6" fmla="*/ 3177552 h 3177552"/>
              <a:gd name="connsiteX7" fmla="*/ 0 w 2210894"/>
              <a:gd name="connsiteY7" fmla="*/ 3033056 h 3177552"/>
              <a:gd name="connsiteX8" fmla="*/ 0 w 2210894"/>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03305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89434"/>
              <a:gd name="connsiteX1" fmla="*/ 144496 w 2178272"/>
              <a:gd name="connsiteY1" fmla="*/ 0 h 3189434"/>
              <a:gd name="connsiteX2" fmla="*/ 2178272 w 2178272"/>
              <a:gd name="connsiteY2" fmla="*/ 0 h 3189434"/>
              <a:gd name="connsiteX3" fmla="*/ 2166358 w 2178272"/>
              <a:gd name="connsiteY3" fmla="*/ 144496 h 3189434"/>
              <a:gd name="connsiteX4" fmla="*/ 2166358 w 2178272"/>
              <a:gd name="connsiteY4" fmla="*/ 3141341 h 3189434"/>
              <a:gd name="connsiteX5" fmla="*/ 2021862 w 2178272"/>
              <a:gd name="connsiteY5" fmla="*/ 3177552 h 3189434"/>
              <a:gd name="connsiteX6" fmla="*/ 144496 w 2178272"/>
              <a:gd name="connsiteY6" fmla="*/ 3177552 h 3189434"/>
              <a:gd name="connsiteX7" fmla="*/ 0 w 2178272"/>
              <a:gd name="connsiteY7" fmla="*/ 3033056 h 3189434"/>
              <a:gd name="connsiteX8" fmla="*/ 0 w 2178272"/>
              <a:gd name="connsiteY8" fmla="*/ 144496 h 3189434"/>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41341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7743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8272" h="3177552">
                <a:moveTo>
                  <a:pt x="0" y="144496"/>
                </a:moveTo>
                <a:cubicBezTo>
                  <a:pt x="0" y="64693"/>
                  <a:pt x="64693" y="0"/>
                  <a:pt x="144496" y="0"/>
                </a:cubicBezTo>
                <a:lnTo>
                  <a:pt x="2178272" y="0"/>
                </a:lnTo>
                <a:cubicBezTo>
                  <a:pt x="2161822" y="0"/>
                  <a:pt x="2166358" y="64693"/>
                  <a:pt x="2166358" y="144496"/>
                </a:cubicBezTo>
                <a:lnTo>
                  <a:pt x="2166358" y="3177436"/>
                </a:lnTo>
                <a:cubicBezTo>
                  <a:pt x="2154327" y="3173018"/>
                  <a:pt x="2101665" y="3177552"/>
                  <a:pt x="2021862" y="3177552"/>
                </a:cubicBezTo>
                <a:lnTo>
                  <a:pt x="144496" y="3177552"/>
                </a:lnTo>
                <a:cubicBezTo>
                  <a:pt x="64693" y="3177552"/>
                  <a:pt x="0" y="3112859"/>
                  <a:pt x="0" y="3033056"/>
                </a:cubicBezTo>
                <a:lnTo>
                  <a:pt x="0" y="144496"/>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A99F354-380F-4CBE-A67F-0BF5671E5F71}"/>
              </a:ext>
            </a:extLst>
          </p:cNvPr>
          <p:cNvSpPr/>
          <p:nvPr/>
        </p:nvSpPr>
        <p:spPr>
          <a:xfrm>
            <a:off x="666750" y="2578543"/>
            <a:ext cx="2178272" cy="3177552"/>
          </a:xfrm>
          <a:custGeom>
            <a:avLst/>
            <a:gdLst>
              <a:gd name="connsiteX0" fmla="*/ 0 w 2166358"/>
              <a:gd name="connsiteY0" fmla="*/ 144496 h 3177552"/>
              <a:gd name="connsiteX1" fmla="*/ 144496 w 2166358"/>
              <a:gd name="connsiteY1" fmla="*/ 0 h 3177552"/>
              <a:gd name="connsiteX2" fmla="*/ 2021862 w 2166358"/>
              <a:gd name="connsiteY2" fmla="*/ 0 h 3177552"/>
              <a:gd name="connsiteX3" fmla="*/ 2166358 w 2166358"/>
              <a:gd name="connsiteY3" fmla="*/ 144496 h 3177552"/>
              <a:gd name="connsiteX4" fmla="*/ 2166358 w 2166358"/>
              <a:gd name="connsiteY4" fmla="*/ 3033056 h 3177552"/>
              <a:gd name="connsiteX5" fmla="*/ 2021862 w 2166358"/>
              <a:gd name="connsiteY5" fmla="*/ 3177552 h 3177552"/>
              <a:gd name="connsiteX6" fmla="*/ 144496 w 2166358"/>
              <a:gd name="connsiteY6" fmla="*/ 3177552 h 3177552"/>
              <a:gd name="connsiteX7" fmla="*/ 0 w 2166358"/>
              <a:gd name="connsiteY7" fmla="*/ 3033056 h 3177552"/>
              <a:gd name="connsiteX8" fmla="*/ 0 w 2166358"/>
              <a:gd name="connsiteY8" fmla="*/ 144496 h 3177552"/>
              <a:gd name="connsiteX0" fmla="*/ 0 w 2210894"/>
              <a:gd name="connsiteY0" fmla="*/ 144496 h 3177552"/>
              <a:gd name="connsiteX1" fmla="*/ 144496 w 2210894"/>
              <a:gd name="connsiteY1" fmla="*/ 0 h 3177552"/>
              <a:gd name="connsiteX2" fmla="*/ 2178272 w 2210894"/>
              <a:gd name="connsiteY2" fmla="*/ 0 h 3177552"/>
              <a:gd name="connsiteX3" fmla="*/ 2166358 w 2210894"/>
              <a:gd name="connsiteY3" fmla="*/ 144496 h 3177552"/>
              <a:gd name="connsiteX4" fmla="*/ 2166358 w 2210894"/>
              <a:gd name="connsiteY4" fmla="*/ 3033056 h 3177552"/>
              <a:gd name="connsiteX5" fmla="*/ 2021862 w 2210894"/>
              <a:gd name="connsiteY5" fmla="*/ 3177552 h 3177552"/>
              <a:gd name="connsiteX6" fmla="*/ 144496 w 2210894"/>
              <a:gd name="connsiteY6" fmla="*/ 3177552 h 3177552"/>
              <a:gd name="connsiteX7" fmla="*/ 0 w 2210894"/>
              <a:gd name="connsiteY7" fmla="*/ 3033056 h 3177552"/>
              <a:gd name="connsiteX8" fmla="*/ 0 w 2210894"/>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03305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89434"/>
              <a:gd name="connsiteX1" fmla="*/ 144496 w 2178272"/>
              <a:gd name="connsiteY1" fmla="*/ 0 h 3189434"/>
              <a:gd name="connsiteX2" fmla="*/ 2178272 w 2178272"/>
              <a:gd name="connsiteY2" fmla="*/ 0 h 3189434"/>
              <a:gd name="connsiteX3" fmla="*/ 2166358 w 2178272"/>
              <a:gd name="connsiteY3" fmla="*/ 144496 h 3189434"/>
              <a:gd name="connsiteX4" fmla="*/ 2166358 w 2178272"/>
              <a:gd name="connsiteY4" fmla="*/ 3141341 h 3189434"/>
              <a:gd name="connsiteX5" fmla="*/ 2021862 w 2178272"/>
              <a:gd name="connsiteY5" fmla="*/ 3177552 h 3189434"/>
              <a:gd name="connsiteX6" fmla="*/ 144496 w 2178272"/>
              <a:gd name="connsiteY6" fmla="*/ 3177552 h 3189434"/>
              <a:gd name="connsiteX7" fmla="*/ 0 w 2178272"/>
              <a:gd name="connsiteY7" fmla="*/ 3033056 h 3189434"/>
              <a:gd name="connsiteX8" fmla="*/ 0 w 2178272"/>
              <a:gd name="connsiteY8" fmla="*/ 144496 h 3189434"/>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41341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 name="connsiteX0" fmla="*/ 0 w 2178272"/>
              <a:gd name="connsiteY0" fmla="*/ 144496 h 3177552"/>
              <a:gd name="connsiteX1" fmla="*/ 144496 w 2178272"/>
              <a:gd name="connsiteY1" fmla="*/ 0 h 3177552"/>
              <a:gd name="connsiteX2" fmla="*/ 2178272 w 2178272"/>
              <a:gd name="connsiteY2" fmla="*/ 0 h 3177552"/>
              <a:gd name="connsiteX3" fmla="*/ 2166358 w 2178272"/>
              <a:gd name="connsiteY3" fmla="*/ 144496 h 3177552"/>
              <a:gd name="connsiteX4" fmla="*/ 2166358 w 2178272"/>
              <a:gd name="connsiteY4" fmla="*/ 3177436 h 3177552"/>
              <a:gd name="connsiteX5" fmla="*/ 2021862 w 2178272"/>
              <a:gd name="connsiteY5" fmla="*/ 3177552 h 3177552"/>
              <a:gd name="connsiteX6" fmla="*/ 144496 w 2178272"/>
              <a:gd name="connsiteY6" fmla="*/ 3177552 h 3177552"/>
              <a:gd name="connsiteX7" fmla="*/ 0 w 2178272"/>
              <a:gd name="connsiteY7" fmla="*/ 3033056 h 3177552"/>
              <a:gd name="connsiteX8" fmla="*/ 0 w 2178272"/>
              <a:gd name="connsiteY8" fmla="*/ 144496 h 317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8272" h="3177552">
                <a:moveTo>
                  <a:pt x="0" y="144496"/>
                </a:moveTo>
                <a:cubicBezTo>
                  <a:pt x="0" y="64693"/>
                  <a:pt x="64693" y="0"/>
                  <a:pt x="144496" y="0"/>
                </a:cubicBezTo>
                <a:lnTo>
                  <a:pt x="2178272" y="0"/>
                </a:lnTo>
                <a:cubicBezTo>
                  <a:pt x="2161822" y="0"/>
                  <a:pt x="2166358" y="64693"/>
                  <a:pt x="2166358" y="144496"/>
                </a:cubicBezTo>
                <a:lnTo>
                  <a:pt x="2166358" y="3177436"/>
                </a:lnTo>
                <a:cubicBezTo>
                  <a:pt x="2154327" y="3173018"/>
                  <a:pt x="2101665" y="3177552"/>
                  <a:pt x="2021862" y="3177552"/>
                </a:cubicBezTo>
                <a:lnTo>
                  <a:pt x="144496" y="3177552"/>
                </a:lnTo>
                <a:cubicBezTo>
                  <a:pt x="64693" y="3177552"/>
                  <a:pt x="0" y="3112859"/>
                  <a:pt x="0" y="3033056"/>
                </a:cubicBezTo>
                <a:lnTo>
                  <a:pt x="0" y="144496"/>
                </a:ln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What We Do?</a:t>
            </a:r>
          </a:p>
        </p:txBody>
      </p:sp>
      <p:sp>
        <p:nvSpPr>
          <p:cNvPr id="3" name="TextBox 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21" name="Oval 20"/>
          <p:cNvSpPr/>
          <p:nvPr/>
        </p:nvSpPr>
        <p:spPr>
          <a:xfrm>
            <a:off x="1309577" y="2135520"/>
            <a:ext cx="886047" cy="886047"/>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3340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838450" y="2578543"/>
            <a:ext cx="2171700" cy="31789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481277" y="2135520"/>
            <a:ext cx="886047" cy="886047"/>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057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010150" y="2578543"/>
            <a:ext cx="2171700" cy="31789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652977" y="2135520"/>
            <a:ext cx="886047" cy="886047"/>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677446" y="1988289"/>
            <a:ext cx="1180509" cy="118050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181850" y="2578543"/>
            <a:ext cx="2171700" cy="31789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24677" y="2135520"/>
            <a:ext cx="886047" cy="886047"/>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996377" y="2135520"/>
            <a:ext cx="886047" cy="886047"/>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4321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7" name="TextBox 46"/>
          <p:cNvSpPr txBox="1"/>
          <p:nvPr/>
        </p:nvSpPr>
        <p:spPr>
          <a:xfrm>
            <a:off x="3601162"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8" name="TextBox 47"/>
          <p:cNvSpPr txBox="1"/>
          <p:nvPr/>
        </p:nvSpPr>
        <p:spPr>
          <a:xfrm>
            <a:off x="5777426"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9" name="TextBox 48"/>
          <p:cNvSpPr txBox="1"/>
          <p:nvPr/>
        </p:nvSpPr>
        <p:spPr>
          <a:xfrm>
            <a:off x="79472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50" name="TextBox 49"/>
          <p:cNvSpPr txBox="1"/>
          <p:nvPr/>
        </p:nvSpPr>
        <p:spPr>
          <a:xfrm>
            <a:off x="10118933" y="2347711"/>
            <a:ext cx="640934" cy="461665"/>
          </a:xfrm>
          <a:prstGeom prst="rect">
            <a:avLst/>
          </a:prstGeom>
          <a:noFill/>
        </p:spPr>
        <p:txBody>
          <a:bodyPr wrap="square" lIns="0" tIns="0" rIns="0" bIns="0" rtlCol="0">
            <a:spAutoFit/>
          </a:bodyPr>
          <a:lstStyle/>
          <a:p>
            <a:pPr algn="ct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52" name="TextBox 51"/>
          <p:cNvSpPr txBox="1"/>
          <p:nvPr/>
        </p:nvSpPr>
        <p:spPr>
          <a:xfrm>
            <a:off x="9588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53" name="TextBox 52"/>
          <p:cNvSpPr txBox="1"/>
          <p:nvPr/>
        </p:nvSpPr>
        <p:spPr>
          <a:xfrm>
            <a:off x="9588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56" name="TextBox 55"/>
          <p:cNvSpPr txBox="1"/>
          <p:nvPr/>
        </p:nvSpPr>
        <p:spPr>
          <a:xfrm>
            <a:off x="3127879"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57" name="TextBox 56"/>
          <p:cNvSpPr txBox="1"/>
          <p:nvPr/>
        </p:nvSpPr>
        <p:spPr>
          <a:xfrm>
            <a:off x="3127879"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59" name="TextBox 58"/>
          <p:cNvSpPr txBox="1"/>
          <p:nvPr/>
        </p:nvSpPr>
        <p:spPr>
          <a:xfrm>
            <a:off x="53022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60" name="TextBox 59"/>
          <p:cNvSpPr txBox="1"/>
          <p:nvPr/>
        </p:nvSpPr>
        <p:spPr>
          <a:xfrm>
            <a:off x="53022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62" name="TextBox 61"/>
          <p:cNvSpPr txBox="1"/>
          <p:nvPr/>
        </p:nvSpPr>
        <p:spPr>
          <a:xfrm>
            <a:off x="74739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63" name="TextBox 62"/>
          <p:cNvSpPr txBox="1"/>
          <p:nvPr/>
        </p:nvSpPr>
        <p:spPr>
          <a:xfrm>
            <a:off x="74739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sp>
        <p:nvSpPr>
          <p:cNvPr id="66" name="TextBox 65"/>
          <p:cNvSpPr txBox="1"/>
          <p:nvPr/>
        </p:nvSpPr>
        <p:spPr>
          <a:xfrm>
            <a:off x="9645650" y="4222737"/>
            <a:ext cx="1587500"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67" name="TextBox 66"/>
          <p:cNvSpPr txBox="1"/>
          <p:nvPr/>
        </p:nvSpPr>
        <p:spPr>
          <a:xfrm>
            <a:off x="9645650" y="4529267"/>
            <a:ext cx="1587500" cy="507831"/>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a:t>
            </a:r>
          </a:p>
        </p:txBody>
      </p:sp>
      <p:pic>
        <p:nvPicPr>
          <p:cNvPr id="54" name="Graphic 53">
            <a:extLst>
              <a:ext uri="{FF2B5EF4-FFF2-40B4-BE49-F238E27FC236}">
                <a16:creationId xmlns:a16="http://schemas.microsoft.com/office/drawing/2014/main" id="{70FE0947-1D03-4101-AA60-FA8200E1843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81945" y="3474944"/>
            <a:ext cx="394875" cy="394875"/>
          </a:xfrm>
          <a:prstGeom prst="rect">
            <a:avLst/>
          </a:prstGeom>
        </p:spPr>
      </p:pic>
      <p:pic>
        <p:nvPicPr>
          <p:cNvPr id="55" name="Graphic 54">
            <a:extLst>
              <a:ext uri="{FF2B5EF4-FFF2-40B4-BE49-F238E27FC236}">
                <a16:creationId xmlns:a16="http://schemas.microsoft.com/office/drawing/2014/main" id="{F6503D51-37C6-45FE-B078-206F34E155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1676" y="3474944"/>
            <a:ext cx="424812" cy="424812"/>
          </a:xfrm>
          <a:prstGeom prst="rect">
            <a:avLst/>
          </a:prstGeom>
        </p:spPr>
      </p:pic>
      <p:pic>
        <p:nvPicPr>
          <p:cNvPr id="58" name="Graphic 57">
            <a:extLst>
              <a:ext uri="{FF2B5EF4-FFF2-40B4-BE49-F238E27FC236}">
                <a16:creationId xmlns:a16="http://schemas.microsoft.com/office/drawing/2014/main" id="{C2955278-664F-41A4-AC8C-4670C33C2E2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2129" y="3399630"/>
            <a:ext cx="401595" cy="401595"/>
          </a:xfrm>
          <a:prstGeom prst="rect">
            <a:avLst/>
          </a:prstGeom>
        </p:spPr>
      </p:pic>
      <p:pic>
        <p:nvPicPr>
          <p:cNvPr id="61" name="Graphic 60">
            <a:extLst>
              <a:ext uri="{FF2B5EF4-FFF2-40B4-BE49-F238E27FC236}">
                <a16:creationId xmlns:a16="http://schemas.microsoft.com/office/drawing/2014/main" id="{E920BC35-4725-45B1-A0E0-5886789BB63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17943" y="3477707"/>
            <a:ext cx="392112" cy="392112"/>
          </a:xfrm>
          <a:prstGeom prst="rect">
            <a:avLst/>
          </a:prstGeom>
        </p:spPr>
      </p:pic>
      <p:pic>
        <p:nvPicPr>
          <p:cNvPr id="64" name="Graphic 63">
            <a:extLst>
              <a:ext uri="{FF2B5EF4-FFF2-40B4-BE49-F238E27FC236}">
                <a16:creationId xmlns:a16="http://schemas.microsoft.com/office/drawing/2014/main" id="{C0347FC6-7312-47CD-8363-2389B743566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5419" y="3399415"/>
            <a:ext cx="424812" cy="424812"/>
          </a:xfrm>
          <a:prstGeom prst="rect">
            <a:avLst/>
          </a:prstGeom>
        </p:spPr>
      </p:pic>
    </p:spTree>
    <p:extLst>
      <p:ext uri="{BB962C8B-B14F-4D97-AF65-F5344CB8AC3E}">
        <p14:creationId xmlns:p14="http://schemas.microsoft.com/office/powerpoint/2010/main" val="817533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p:cNvSpPr/>
          <p:nvPr/>
        </p:nvSpPr>
        <p:spPr>
          <a:xfrm>
            <a:off x="7723837" y="2514600"/>
            <a:ext cx="1833447" cy="1833447"/>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828198" y="2618961"/>
            <a:ext cx="1624725" cy="1624725"/>
          </a:xfrm>
          <a:prstGeom prst="ellips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172779" y="1780938"/>
            <a:ext cx="3219450" cy="984885"/>
          </a:xfrm>
          <a:prstGeom prst="rect">
            <a:avLst/>
          </a:prstGeom>
          <a:noFill/>
        </p:spPr>
        <p:txBody>
          <a:bodyPr wrap="square" lIns="0" tIns="0" rIns="0" bIns="0" rtlCol="0">
            <a:spAutoFit/>
          </a:bodyPr>
          <a:lstStyle/>
          <a:p>
            <a:pPr algn="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Solutions</a:t>
            </a:r>
          </a:p>
        </p:txBody>
      </p:sp>
      <p:sp>
        <p:nvSpPr>
          <p:cNvPr id="85" name="TextBox 84"/>
          <p:cNvSpPr txBox="1"/>
          <p:nvPr/>
        </p:nvSpPr>
        <p:spPr>
          <a:xfrm>
            <a:off x="1172779" y="2782264"/>
            <a:ext cx="3219450" cy="246221"/>
          </a:xfrm>
          <a:prstGeom prst="rect">
            <a:avLst/>
          </a:prstGeom>
          <a:noFill/>
        </p:spPr>
        <p:txBody>
          <a:bodyPr wrap="square" lIns="0" tIns="0" rIns="0" bIns="0" rtlCol="0">
            <a:spAutoFit/>
          </a:bodyPr>
          <a:lstStyle/>
          <a:p>
            <a:pPr algn="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a:t>
            </a:r>
          </a:p>
        </p:txBody>
      </p:sp>
      <p:sp>
        <p:nvSpPr>
          <p:cNvPr id="86" name="TextBox 85"/>
          <p:cNvSpPr txBox="1"/>
          <p:nvPr/>
        </p:nvSpPr>
        <p:spPr>
          <a:xfrm>
            <a:off x="1172778" y="3322611"/>
            <a:ext cx="3219450" cy="1169551"/>
          </a:xfrm>
          <a:prstGeom prst="rect">
            <a:avLst/>
          </a:prstGeom>
          <a:noFill/>
        </p:spPr>
        <p:txBody>
          <a:bodyPr wrap="square" lIns="0" tIns="0" rIns="0" bIns="0" rtlCol="0">
            <a:spAutoFit/>
          </a:bodyPr>
          <a:lstStyle/>
          <a:p>
            <a:pPr algn="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a:p>
            <a:pPr algn="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It should be an complete and creative explanation of the main title. Also it should be short and brief.</a:t>
            </a:r>
          </a:p>
        </p:txBody>
      </p:sp>
      <p:sp>
        <p:nvSpPr>
          <p:cNvPr id="87" name="Rounded Rectangle 86"/>
          <p:cNvSpPr/>
          <p:nvPr/>
        </p:nvSpPr>
        <p:spPr>
          <a:xfrm>
            <a:off x="3075662" y="5064726"/>
            <a:ext cx="1316567" cy="28725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8" name="TextBox 87"/>
          <p:cNvSpPr txBox="1"/>
          <p:nvPr/>
        </p:nvSpPr>
        <p:spPr>
          <a:xfrm>
            <a:off x="3130166" y="5116019"/>
            <a:ext cx="1207559" cy="184666"/>
          </a:xfrm>
          <a:prstGeom prst="rect">
            <a:avLst/>
          </a:prstGeom>
          <a:noFill/>
        </p:spPr>
        <p:txBody>
          <a:bodyPr wrap="square" lIns="0" tIns="0" rIns="0" bIns="0" rtlCol="0">
            <a:spAutoFit/>
          </a:bodyPr>
          <a:lstStyle/>
          <a:p>
            <a:pPr algn="ctr"/>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Let’s go to see</a:t>
            </a:r>
          </a:p>
        </p:txBody>
      </p:sp>
      <p:sp>
        <p:nvSpPr>
          <p:cNvPr id="17" name="Freeform 17"/>
          <p:cNvSpPr>
            <a:spLocks/>
          </p:cNvSpPr>
          <p:nvPr/>
        </p:nvSpPr>
        <p:spPr bwMode="auto">
          <a:xfrm>
            <a:off x="8760546" y="777996"/>
            <a:ext cx="2069760" cy="2004313"/>
          </a:xfrm>
          <a:custGeom>
            <a:avLst/>
            <a:gdLst>
              <a:gd name="T0" fmla="*/ 900 w 2230"/>
              <a:gd name="T1" fmla="*/ 2115 h 2160"/>
              <a:gd name="T2" fmla="*/ 2100 w 2230"/>
              <a:gd name="T3" fmla="*/ 1423 h 2160"/>
              <a:gd name="T4" fmla="*/ 2159 w 2230"/>
              <a:gd name="T5" fmla="*/ 1133 h 2160"/>
              <a:gd name="T6" fmla="*/ 222 w 2230"/>
              <a:gd name="T7" fmla="*/ 14 h 2160"/>
              <a:gd name="T8" fmla="*/ 0 w 2230"/>
              <a:gd name="T9" fmla="*/ 210 h 2160"/>
              <a:gd name="T10" fmla="*/ 0 w 2230"/>
              <a:gd name="T11" fmla="*/ 1595 h 2160"/>
              <a:gd name="T12" fmla="*/ 149 w 2230"/>
              <a:gd name="T13" fmla="*/ 1786 h 2160"/>
              <a:gd name="T14" fmla="*/ 662 w 2230"/>
              <a:gd name="T15" fmla="*/ 2084 h 2160"/>
              <a:gd name="T16" fmla="*/ 900 w 2230"/>
              <a:gd name="T17" fmla="*/ 211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900" y="2115"/>
                </a:moveTo>
                <a:cubicBezTo>
                  <a:pt x="2100" y="1423"/>
                  <a:pt x="2100" y="1423"/>
                  <a:pt x="2100" y="1423"/>
                </a:cubicBezTo>
                <a:cubicBezTo>
                  <a:pt x="2202" y="1363"/>
                  <a:pt x="2230" y="1228"/>
                  <a:pt x="2159" y="1133"/>
                </a:cubicBezTo>
                <a:cubicBezTo>
                  <a:pt x="1702" y="528"/>
                  <a:pt x="1012" y="110"/>
                  <a:pt x="222" y="14"/>
                </a:cubicBezTo>
                <a:cubicBezTo>
                  <a:pt x="104" y="0"/>
                  <a:pt x="0" y="92"/>
                  <a:pt x="0" y="210"/>
                </a:cubicBezTo>
                <a:cubicBezTo>
                  <a:pt x="0" y="1595"/>
                  <a:pt x="0" y="1595"/>
                  <a:pt x="0" y="1595"/>
                </a:cubicBezTo>
                <a:cubicBezTo>
                  <a:pt x="0" y="1685"/>
                  <a:pt x="61" y="1764"/>
                  <a:pt x="149" y="1786"/>
                </a:cubicBezTo>
                <a:cubicBezTo>
                  <a:pt x="347" y="1838"/>
                  <a:pt x="523" y="1942"/>
                  <a:pt x="662" y="2084"/>
                </a:cubicBezTo>
                <a:cubicBezTo>
                  <a:pt x="724" y="2147"/>
                  <a:pt x="823" y="2160"/>
                  <a:pt x="900" y="2115"/>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8" name="Freeform 18"/>
          <p:cNvSpPr>
            <a:spLocks/>
          </p:cNvSpPr>
          <p:nvPr/>
        </p:nvSpPr>
        <p:spPr bwMode="auto">
          <a:xfrm>
            <a:off x="9608630" y="2250552"/>
            <a:ext cx="1691622" cy="2360635"/>
          </a:xfrm>
          <a:custGeom>
            <a:avLst/>
            <a:gdLst>
              <a:gd name="T0" fmla="*/ 1315 w 1823"/>
              <a:gd name="T1" fmla="*/ 59 h 2543"/>
              <a:gd name="T2" fmla="*/ 116 w 1823"/>
              <a:gd name="T3" fmla="*/ 752 h 2543"/>
              <a:gd name="T4" fmla="*/ 24 w 1823"/>
              <a:gd name="T5" fmla="*/ 974 h 2543"/>
              <a:gd name="T6" fmla="*/ 64 w 1823"/>
              <a:gd name="T7" fmla="*/ 1271 h 2543"/>
              <a:gd name="T8" fmla="*/ 24 w 1823"/>
              <a:gd name="T9" fmla="*/ 1569 h 2543"/>
              <a:gd name="T10" fmla="*/ 116 w 1823"/>
              <a:gd name="T11" fmla="*/ 1791 h 2543"/>
              <a:gd name="T12" fmla="*/ 1315 w 1823"/>
              <a:gd name="T13" fmla="*/ 2484 h 2543"/>
              <a:gd name="T14" fmla="*/ 1596 w 1823"/>
              <a:gd name="T15" fmla="*/ 2391 h 2543"/>
              <a:gd name="T16" fmla="*/ 1823 w 1823"/>
              <a:gd name="T17" fmla="*/ 1271 h 2543"/>
              <a:gd name="T18" fmla="*/ 1596 w 1823"/>
              <a:gd name="T19" fmla="*/ 152 h 2543"/>
              <a:gd name="T20" fmla="*/ 1315 w 1823"/>
              <a:gd name="T21" fmla="*/ 59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3" h="2543">
                <a:moveTo>
                  <a:pt x="1315" y="59"/>
                </a:moveTo>
                <a:cubicBezTo>
                  <a:pt x="116" y="752"/>
                  <a:pt x="116" y="752"/>
                  <a:pt x="116" y="752"/>
                </a:cubicBezTo>
                <a:cubicBezTo>
                  <a:pt x="38" y="796"/>
                  <a:pt x="0" y="888"/>
                  <a:pt x="24" y="974"/>
                </a:cubicBezTo>
                <a:cubicBezTo>
                  <a:pt x="50" y="1069"/>
                  <a:pt x="64" y="1168"/>
                  <a:pt x="64" y="1271"/>
                </a:cubicBezTo>
                <a:cubicBezTo>
                  <a:pt x="64" y="1374"/>
                  <a:pt x="50" y="1474"/>
                  <a:pt x="24" y="1569"/>
                </a:cubicBezTo>
                <a:cubicBezTo>
                  <a:pt x="0" y="1655"/>
                  <a:pt x="38" y="1746"/>
                  <a:pt x="116" y="1791"/>
                </a:cubicBezTo>
                <a:cubicBezTo>
                  <a:pt x="1315" y="2484"/>
                  <a:pt x="1315" y="2484"/>
                  <a:pt x="1315" y="2484"/>
                </a:cubicBezTo>
                <a:cubicBezTo>
                  <a:pt x="1418" y="2543"/>
                  <a:pt x="1549" y="2500"/>
                  <a:pt x="1596" y="2391"/>
                </a:cubicBezTo>
                <a:cubicBezTo>
                  <a:pt x="1742" y="2047"/>
                  <a:pt x="1823" y="1669"/>
                  <a:pt x="1823" y="1271"/>
                </a:cubicBezTo>
                <a:cubicBezTo>
                  <a:pt x="1823" y="874"/>
                  <a:pt x="1742" y="496"/>
                  <a:pt x="1596" y="152"/>
                </a:cubicBezTo>
                <a:cubicBezTo>
                  <a:pt x="1549" y="43"/>
                  <a:pt x="1418" y="0"/>
                  <a:pt x="1315" y="59"/>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9" name="Freeform 19"/>
          <p:cNvSpPr>
            <a:spLocks/>
          </p:cNvSpPr>
          <p:nvPr/>
        </p:nvSpPr>
        <p:spPr bwMode="auto">
          <a:xfrm>
            <a:off x="8760546" y="4079430"/>
            <a:ext cx="2069760" cy="2005222"/>
          </a:xfrm>
          <a:custGeom>
            <a:avLst/>
            <a:gdLst>
              <a:gd name="T0" fmla="*/ 662 w 2230"/>
              <a:gd name="T1" fmla="*/ 76 h 2160"/>
              <a:gd name="T2" fmla="*/ 149 w 2230"/>
              <a:gd name="T3" fmla="*/ 373 h 2160"/>
              <a:gd name="T4" fmla="*/ 0 w 2230"/>
              <a:gd name="T5" fmla="*/ 565 h 2160"/>
              <a:gd name="T6" fmla="*/ 0 w 2230"/>
              <a:gd name="T7" fmla="*/ 1950 h 2160"/>
              <a:gd name="T8" fmla="*/ 222 w 2230"/>
              <a:gd name="T9" fmla="*/ 2146 h 2160"/>
              <a:gd name="T10" fmla="*/ 2159 w 2230"/>
              <a:gd name="T11" fmla="*/ 1027 h 2160"/>
              <a:gd name="T12" fmla="*/ 2100 w 2230"/>
              <a:gd name="T13" fmla="*/ 737 h 2160"/>
              <a:gd name="T14" fmla="*/ 900 w 2230"/>
              <a:gd name="T15" fmla="*/ 45 h 2160"/>
              <a:gd name="T16" fmla="*/ 662 w 2230"/>
              <a:gd name="T17" fmla="*/ 76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662" y="76"/>
                </a:moveTo>
                <a:cubicBezTo>
                  <a:pt x="523" y="218"/>
                  <a:pt x="347" y="322"/>
                  <a:pt x="149" y="373"/>
                </a:cubicBezTo>
                <a:cubicBezTo>
                  <a:pt x="61" y="396"/>
                  <a:pt x="0" y="475"/>
                  <a:pt x="0" y="565"/>
                </a:cubicBezTo>
                <a:cubicBezTo>
                  <a:pt x="0" y="1950"/>
                  <a:pt x="0" y="1950"/>
                  <a:pt x="0" y="1950"/>
                </a:cubicBezTo>
                <a:cubicBezTo>
                  <a:pt x="0" y="2068"/>
                  <a:pt x="104" y="2160"/>
                  <a:pt x="222" y="2146"/>
                </a:cubicBezTo>
                <a:cubicBezTo>
                  <a:pt x="1012" y="2049"/>
                  <a:pt x="1702" y="1631"/>
                  <a:pt x="2159" y="1027"/>
                </a:cubicBezTo>
                <a:cubicBezTo>
                  <a:pt x="2230" y="932"/>
                  <a:pt x="2202" y="797"/>
                  <a:pt x="2100" y="737"/>
                </a:cubicBezTo>
                <a:cubicBezTo>
                  <a:pt x="900" y="45"/>
                  <a:pt x="900" y="45"/>
                  <a:pt x="900" y="45"/>
                </a:cubicBezTo>
                <a:cubicBezTo>
                  <a:pt x="823" y="0"/>
                  <a:pt x="724" y="12"/>
                  <a:pt x="662" y="76"/>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0" name="Freeform 20"/>
          <p:cNvSpPr>
            <a:spLocks/>
          </p:cNvSpPr>
          <p:nvPr/>
        </p:nvSpPr>
        <p:spPr bwMode="auto">
          <a:xfrm>
            <a:off x="6450815" y="4079430"/>
            <a:ext cx="2069760" cy="2005222"/>
          </a:xfrm>
          <a:custGeom>
            <a:avLst/>
            <a:gdLst>
              <a:gd name="T0" fmla="*/ 1330 w 2230"/>
              <a:gd name="T1" fmla="*/ 45 h 2160"/>
              <a:gd name="T2" fmla="*/ 130 w 2230"/>
              <a:gd name="T3" fmla="*/ 737 h 2160"/>
              <a:gd name="T4" fmla="*/ 71 w 2230"/>
              <a:gd name="T5" fmla="*/ 1027 h 2160"/>
              <a:gd name="T6" fmla="*/ 2008 w 2230"/>
              <a:gd name="T7" fmla="*/ 2146 h 2160"/>
              <a:gd name="T8" fmla="*/ 2230 w 2230"/>
              <a:gd name="T9" fmla="*/ 1950 h 2160"/>
              <a:gd name="T10" fmla="*/ 2230 w 2230"/>
              <a:gd name="T11" fmla="*/ 565 h 2160"/>
              <a:gd name="T12" fmla="*/ 2081 w 2230"/>
              <a:gd name="T13" fmla="*/ 373 h 2160"/>
              <a:gd name="T14" fmla="*/ 1568 w 2230"/>
              <a:gd name="T15" fmla="*/ 76 h 2160"/>
              <a:gd name="T16" fmla="*/ 1330 w 2230"/>
              <a:gd name="T17" fmla="*/ 4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1330" y="45"/>
                </a:moveTo>
                <a:cubicBezTo>
                  <a:pt x="130" y="737"/>
                  <a:pt x="130" y="737"/>
                  <a:pt x="130" y="737"/>
                </a:cubicBezTo>
                <a:cubicBezTo>
                  <a:pt x="28" y="797"/>
                  <a:pt x="0" y="932"/>
                  <a:pt x="71" y="1027"/>
                </a:cubicBezTo>
                <a:cubicBezTo>
                  <a:pt x="528" y="1631"/>
                  <a:pt x="1218" y="2049"/>
                  <a:pt x="2008" y="2146"/>
                </a:cubicBezTo>
                <a:cubicBezTo>
                  <a:pt x="2126" y="2160"/>
                  <a:pt x="2230" y="2068"/>
                  <a:pt x="2230" y="1950"/>
                </a:cubicBezTo>
                <a:cubicBezTo>
                  <a:pt x="2230" y="565"/>
                  <a:pt x="2230" y="565"/>
                  <a:pt x="2230" y="565"/>
                </a:cubicBezTo>
                <a:cubicBezTo>
                  <a:pt x="2230" y="475"/>
                  <a:pt x="2169" y="396"/>
                  <a:pt x="2081" y="373"/>
                </a:cubicBezTo>
                <a:cubicBezTo>
                  <a:pt x="1883" y="322"/>
                  <a:pt x="1707" y="218"/>
                  <a:pt x="1568" y="76"/>
                </a:cubicBezTo>
                <a:cubicBezTo>
                  <a:pt x="1506" y="12"/>
                  <a:pt x="1407" y="0"/>
                  <a:pt x="1330" y="45"/>
                </a:cubicBezTo>
                <a:close/>
              </a:path>
            </a:pathLst>
          </a:cu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1" name="Freeform 21"/>
          <p:cNvSpPr>
            <a:spLocks/>
          </p:cNvSpPr>
          <p:nvPr/>
        </p:nvSpPr>
        <p:spPr bwMode="auto">
          <a:xfrm>
            <a:off x="5979961" y="2250552"/>
            <a:ext cx="1692531" cy="2360635"/>
          </a:xfrm>
          <a:custGeom>
            <a:avLst/>
            <a:gdLst>
              <a:gd name="T0" fmla="*/ 1759 w 1823"/>
              <a:gd name="T1" fmla="*/ 1271 h 2543"/>
              <a:gd name="T2" fmla="*/ 1799 w 1823"/>
              <a:gd name="T3" fmla="*/ 974 h 2543"/>
              <a:gd name="T4" fmla="*/ 1707 w 1823"/>
              <a:gd name="T5" fmla="*/ 752 h 2543"/>
              <a:gd name="T6" fmla="*/ 508 w 1823"/>
              <a:gd name="T7" fmla="*/ 59 h 2543"/>
              <a:gd name="T8" fmla="*/ 227 w 1823"/>
              <a:gd name="T9" fmla="*/ 152 h 2543"/>
              <a:gd name="T10" fmla="*/ 0 w 1823"/>
              <a:gd name="T11" fmla="*/ 1271 h 2543"/>
              <a:gd name="T12" fmla="*/ 227 w 1823"/>
              <a:gd name="T13" fmla="*/ 2391 h 2543"/>
              <a:gd name="T14" fmla="*/ 508 w 1823"/>
              <a:gd name="T15" fmla="*/ 2484 h 2543"/>
              <a:gd name="T16" fmla="*/ 1707 w 1823"/>
              <a:gd name="T17" fmla="*/ 1791 h 2543"/>
              <a:gd name="T18" fmla="*/ 1799 w 1823"/>
              <a:gd name="T19" fmla="*/ 1569 h 2543"/>
              <a:gd name="T20" fmla="*/ 1759 w 1823"/>
              <a:gd name="T21" fmla="*/ 1271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3" h="2543">
                <a:moveTo>
                  <a:pt x="1759" y="1271"/>
                </a:moveTo>
                <a:cubicBezTo>
                  <a:pt x="1759" y="1168"/>
                  <a:pt x="1773" y="1069"/>
                  <a:pt x="1799" y="974"/>
                </a:cubicBezTo>
                <a:cubicBezTo>
                  <a:pt x="1823" y="888"/>
                  <a:pt x="1785" y="796"/>
                  <a:pt x="1707" y="752"/>
                </a:cubicBezTo>
                <a:cubicBezTo>
                  <a:pt x="508" y="59"/>
                  <a:pt x="508" y="59"/>
                  <a:pt x="508" y="59"/>
                </a:cubicBezTo>
                <a:cubicBezTo>
                  <a:pt x="405" y="0"/>
                  <a:pt x="274" y="43"/>
                  <a:pt x="227" y="152"/>
                </a:cubicBezTo>
                <a:cubicBezTo>
                  <a:pt x="81" y="496"/>
                  <a:pt x="0" y="874"/>
                  <a:pt x="0" y="1271"/>
                </a:cubicBezTo>
                <a:cubicBezTo>
                  <a:pt x="0" y="1669"/>
                  <a:pt x="81" y="2047"/>
                  <a:pt x="227" y="2391"/>
                </a:cubicBezTo>
                <a:cubicBezTo>
                  <a:pt x="274" y="2500"/>
                  <a:pt x="405" y="2543"/>
                  <a:pt x="508" y="2484"/>
                </a:cubicBezTo>
                <a:cubicBezTo>
                  <a:pt x="1707" y="1791"/>
                  <a:pt x="1707" y="1791"/>
                  <a:pt x="1707" y="1791"/>
                </a:cubicBezTo>
                <a:cubicBezTo>
                  <a:pt x="1785" y="1746"/>
                  <a:pt x="1823" y="1655"/>
                  <a:pt x="1799" y="1569"/>
                </a:cubicBezTo>
                <a:cubicBezTo>
                  <a:pt x="1773" y="1474"/>
                  <a:pt x="1759" y="1374"/>
                  <a:pt x="1759" y="1271"/>
                </a:cubicBezTo>
                <a:close/>
              </a:path>
            </a:pathLst>
          </a:custGeom>
          <a:solidFill>
            <a:schemeClr val="accent3"/>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Freeform 22"/>
          <p:cNvSpPr>
            <a:spLocks/>
          </p:cNvSpPr>
          <p:nvPr/>
        </p:nvSpPr>
        <p:spPr bwMode="auto">
          <a:xfrm>
            <a:off x="6450815" y="777996"/>
            <a:ext cx="2069760" cy="2004313"/>
          </a:xfrm>
          <a:custGeom>
            <a:avLst/>
            <a:gdLst>
              <a:gd name="T0" fmla="*/ 2230 w 2230"/>
              <a:gd name="T1" fmla="*/ 1595 h 2160"/>
              <a:gd name="T2" fmla="*/ 2230 w 2230"/>
              <a:gd name="T3" fmla="*/ 210 h 2160"/>
              <a:gd name="T4" fmla="*/ 2008 w 2230"/>
              <a:gd name="T5" fmla="*/ 14 h 2160"/>
              <a:gd name="T6" fmla="*/ 71 w 2230"/>
              <a:gd name="T7" fmla="*/ 1133 h 2160"/>
              <a:gd name="T8" fmla="*/ 130 w 2230"/>
              <a:gd name="T9" fmla="*/ 1423 h 2160"/>
              <a:gd name="T10" fmla="*/ 1330 w 2230"/>
              <a:gd name="T11" fmla="*/ 2115 h 2160"/>
              <a:gd name="T12" fmla="*/ 1568 w 2230"/>
              <a:gd name="T13" fmla="*/ 2084 h 2160"/>
              <a:gd name="T14" fmla="*/ 2081 w 2230"/>
              <a:gd name="T15" fmla="*/ 1786 h 2160"/>
              <a:gd name="T16" fmla="*/ 2230 w 2230"/>
              <a:gd name="T17" fmla="*/ 159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0" h="2160">
                <a:moveTo>
                  <a:pt x="2230" y="1595"/>
                </a:moveTo>
                <a:cubicBezTo>
                  <a:pt x="2230" y="210"/>
                  <a:pt x="2230" y="210"/>
                  <a:pt x="2230" y="210"/>
                </a:cubicBezTo>
                <a:cubicBezTo>
                  <a:pt x="2230" y="92"/>
                  <a:pt x="2126" y="0"/>
                  <a:pt x="2008" y="14"/>
                </a:cubicBezTo>
                <a:cubicBezTo>
                  <a:pt x="1218" y="110"/>
                  <a:pt x="528" y="528"/>
                  <a:pt x="71" y="1133"/>
                </a:cubicBezTo>
                <a:cubicBezTo>
                  <a:pt x="0" y="1228"/>
                  <a:pt x="28" y="1363"/>
                  <a:pt x="130" y="1423"/>
                </a:cubicBezTo>
                <a:cubicBezTo>
                  <a:pt x="1330" y="2115"/>
                  <a:pt x="1330" y="2115"/>
                  <a:pt x="1330" y="2115"/>
                </a:cubicBezTo>
                <a:cubicBezTo>
                  <a:pt x="1407" y="2160"/>
                  <a:pt x="1506" y="2147"/>
                  <a:pt x="1568" y="2084"/>
                </a:cubicBezTo>
                <a:cubicBezTo>
                  <a:pt x="1707" y="1942"/>
                  <a:pt x="1883" y="1838"/>
                  <a:pt x="2081" y="1786"/>
                </a:cubicBezTo>
                <a:cubicBezTo>
                  <a:pt x="2169" y="1764"/>
                  <a:pt x="2230" y="1685"/>
                  <a:pt x="2230" y="1595"/>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7" name="Freeform 23"/>
          <p:cNvSpPr>
            <a:spLocks/>
          </p:cNvSpPr>
          <p:nvPr/>
        </p:nvSpPr>
        <p:spPr bwMode="auto">
          <a:xfrm>
            <a:off x="7503420" y="4079430"/>
            <a:ext cx="1017155" cy="733552"/>
          </a:xfrm>
          <a:custGeom>
            <a:avLst/>
            <a:gdLst>
              <a:gd name="T0" fmla="*/ 947 w 1096"/>
              <a:gd name="T1" fmla="*/ 373 h 790"/>
              <a:gd name="T2" fmla="*/ 434 w 1096"/>
              <a:gd name="T3" fmla="*/ 76 h 790"/>
              <a:gd name="T4" fmla="*/ 196 w 1096"/>
              <a:gd name="T5" fmla="*/ 45 h 790"/>
              <a:gd name="T6" fmla="*/ 0 w 1096"/>
              <a:gd name="T7" fmla="*/ 158 h 790"/>
              <a:gd name="T8" fmla="*/ 1096 w 1096"/>
              <a:gd name="T9" fmla="*/ 790 h 790"/>
              <a:gd name="T10" fmla="*/ 1096 w 1096"/>
              <a:gd name="T11" fmla="*/ 565 h 790"/>
              <a:gd name="T12" fmla="*/ 947 w 1096"/>
              <a:gd name="T13" fmla="*/ 373 h 790"/>
            </a:gdLst>
            <a:ahLst/>
            <a:cxnLst>
              <a:cxn ang="0">
                <a:pos x="T0" y="T1"/>
              </a:cxn>
              <a:cxn ang="0">
                <a:pos x="T2" y="T3"/>
              </a:cxn>
              <a:cxn ang="0">
                <a:pos x="T4" y="T5"/>
              </a:cxn>
              <a:cxn ang="0">
                <a:pos x="T6" y="T7"/>
              </a:cxn>
              <a:cxn ang="0">
                <a:pos x="T8" y="T9"/>
              </a:cxn>
              <a:cxn ang="0">
                <a:pos x="T10" y="T11"/>
              </a:cxn>
              <a:cxn ang="0">
                <a:pos x="T12" y="T13"/>
              </a:cxn>
            </a:cxnLst>
            <a:rect l="0" t="0" r="r" b="b"/>
            <a:pathLst>
              <a:path w="1096" h="790">
                <a:moveTo>
                  <a:pt x="947" y="373"/>
                </a:moveTo>
                <a:cubicBezTo>
                  <a:pt x="749" y="322"/>
                  <a:pt x="573" y="218"/>
                  <a:pt x="434" y="76"/>
                </a:cubicBezTo>
                <a:cubicBezTo>
                  <a:pt x="372" y="12"/>
                  <a:pt x="273" y="0"/>
                  <a:pt x="196" y="45"/>
                </a:cubicBezTo>
                <a:cubicBezTo>
                  <a:pt x="0" y="158"/>
                  <a:pt x="0" y="158"/>
                  <a:pt x="0" y="158"/>
                </a:cubicBezTo>
                <a:cubicBezTo>
                  <a:pt x="247" y="511"/>
                  <a:pt x="643" y="752"/>
                  <a:pt x="1096" y="790"/>
                </a:cubicBezTo>
                <a:cubicBezTo>
                  <a:pt x="1096" y="565"/>
                  <a:pt x="1096" y="565"/>
                  <a:pt x="1096" y="565"/>
                </a:cubicBezTo>
                <a:cubicBezTo>
                  <a:pt x="1096" y="475"/>
                  <a:pt x="1035" y="396"/>
                  <a:pt x="947" y="373"/>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8" name="Freeform 24"/>
          <p:cNvSpPr>
            <a:spLocks/>
          </p:cNvSpPr>
          <p:nvPr/>
        </p:nvSpPr>
        <p:spPr bwMode="auto">
          <a:xfrm>
            <a:off x="8760546" y="4079430"/>
            <a:ext cx="1017155" cy="733552"/>
          </a:xfrm>
          <a:custGeom>
            <a:avLst/>
            <a:gdLst>
              <a:gd name="T0" fmla="*/ 1096 w 1096"/>
              <a:gd name="T1" fmla="*/ 158 h 790"/>
              <a:gd name="T2" fmla="*/ 900 w 1096"/>
              <a:gd name="T3" fmla="*/ 45 h 790"/>
              <a:gd name="T4" fmla="*/ 662 w 1096"/>
              <a:gd name="T5" fmla="*/ 76 h 790"/>
              <a:gd name="T6" fmla="*/ 149 w 1096"/>
              <a:gd name="T7" fmla="*/ 373 h 790"/>
              <a:gd name="T8" fmla="*/ 0 w 1096"/>
              <a:gd name="T9" fmla="*/ 565 h 790"/>
              <a:gd name="T10" fmla="*/ 0 w 1096"/>
              <a:gd name="T11" fmla="*/ 790 h 790"/>
              <a:gd name="T12" fmla="*/ 1096 w 1096"/>
              <a:gd name="T13" fmla="*/ 158 h 790"/>
            </a:gdLst>
            <a:ahLst/>
            <a:cxnLst>
              <a:cxn ang="0">
                <a:pos x="T0" y="T1"/>
              </a:cxn>
              <a:cxn ang="0">
                <a:pos x="T2" y="T3"/>
              </a:cxn>
              <a:cxn ang="0">
                <a:pos x="T4" y="T5"/>
              </a:cxn>
              <a:cxn ang="0">
                <a:pos x="T6" y="T7"/>
              </a:cxn>
              <a:cxn ang="0">
                <a:pos x="T8" y="T9"/>
              </a:cxn>
              <a:cxn ang="0">
                <a:pos x="T10" y="T11"/>
              </a:cxn>
              <a:cxn ang="0">
                <a:pos x="T12" y="T13"/>
              </a:cxn>
            </a:cxnLst>
            <a:rect l="0" t="0" r="r" b="b"/>
            <a:pathLst>
              <a:path w="1096" h="790">
                <a:moveTo>
                  <a:pt x="1096" y="158"/>
                </a:moveTo>
                <a:cubicBezTo>
                  <a:pt x="900" y="45"/>
                  <a:pt x="900" y="45"/>
                  <a:pt x="900" y="45"/>
                </a:cubicBezTo>
                <a:cubicBezTo>
                  <a:pt x="823" y="0"/>
                  <a:pt x="724" y="12"/>
                  <a:pt x="662" y="76"/>
                </a:cubicBezTo>
                <a:cubicBezTo>
                  <a:pt x="523" y="218"/>
                  <a:pt x="347" y="322"/>
                  <a:pt x="149" y="373"/>
                </a:cubicBezTo>
                <a:cubicBezTo>
                  <a:pt x="61" y="396"/>
                  <a:pt x="0" y="475"/>
                  <a:pt x="0" y="565"/>
                </a:cubicBezTo>
                <a:cubicBezTo>
                  <a:pt x="0" y="790"/>
                  <a:pt x="0" y="790"/>
                  <a:pt x="0" y="790"/>
                </a:cubicBezTo>
                <a:cubicBezTo>
                  <a:pt x="453" y="752"/>
                  <a:pt x="849" y="511"/>
                  <a:pt x="1096" y="158"/>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9" name="Freeform 25"/>
          <p:cNvSpPr>
            <a:spLocks/>
          </p:cNvSpPr>
          <p:nvPr/>
        </p:nvSpPr>
        <p:spPr bwMode="auto">
          <a:xfrm>
            <a:off x="8760546" y="2048757"/>
            <a:ext cx="1017155" cy="733552"/>
          </a:xfrm>
          <a:custGeom>
            <a:avLst/>
            <a:gdLst>
              <a:gd name="T0" fmla="*/ 0 w 1096"/>
              <a:gd name="T1" fmla="*/ 0 h 791"/>
              <a:gd name="T2" fmla="*/ 0 w 1096"/>
              <a:gd name="T3" fmla="*/ 226 h 791"/>
              <a:gd name="T4" fmla="*/ 149 w 1096"/>
              <a:gd name="T5" fmla="*/ 417 h 791"/>
              <a:gd name="T6" fmla="*/ 662 w 1096"/>
              <a:gd name="T7" fmla="*/ 715 h 791"/>
              <a:gd name="T8" fmla="*/ 900 w 1096"/>
              <a:gd name="T9" fmla="*/ 746 h 791"/>
              <a:gd name="T10" fmla="*/ 1096 w 1096"/>
              <a:gd name="T11" fmla="*/ 633 h 791"/>
              <a:gd name="T12" fmla="*/ 0 w 1096"/>
              <a:gd name="T13" fmla="*/ 0 h 791"/>
            </a:gdLst>
            <a:ahLst/>
            <a:cxnLst>
              <a:cxn ang="0">
                <a:pos x="T0" y="T1"/>
              </a:cxn>
              <a:cxn ang="0">
                <a:pos x="T2" y="T3"/>
              </a:cxn>
              <a:cxn ang="0">
                <a:pos x="T4" y="T5"/>
              </a:cxn>
              <a:cxn ang="0">
                <a:pos x="T6" y="T7"/>
              </a:cxn>
              <a:cxn ang="0">
                <a:pos x="T8" y="T9"/>
              </a:cxn>
              <a:cxn ang="0">
                <a:pos x="T10" y="T11"/>
              </a:cxn>
              <a:cxn ang="0">
                <a:pos x="T12" y="T13"/>
              </a:cxn>
            </a:cxnLst>
            <a:rect l="0" t="0" r="r" b="b"/>
            <a:pathLst>
              <a:path w="1096" h="791">
                <a:moveTo>
                  <a:pt x="0" y="0"/>
                </a:moveTo>
                <a:cubicBezTo>
                  <a:pt x="0" y="226"/>
                  <a:pt x="0" y="226"/>
                  <a:pt x="0" y="226"/>
                </a:cubicBezTo>
                <a:cubicBezTo>
                  <a:pt x="0" y="316"/>
                  <a:pt x="61" y="395"/>
                  <a:pt x="149" y="417"/>
                </a:cubicBezTo>
                <a:cubicBezTo>
                  <a:pt x="347" y="469"/>
                  <a:pt x="523" y="573"/>
                  <a:pt x="662" y="715"/>
                </a:cubicBezTo>
                <a:cubicBezTo>
                  <a:pt x="724" y="778"/>
                  <a:pt x="823" y="791"/>
                  <a:pt x="900" y="746"/>
                </a:cubicBezTo>
                <a:cubicBezTo>
                  <a:pt x="1096" y="633"/>
                  <a:pt x="1096" y="633"/>
                  <a:pt x="1096" y="633"/>
                </a:cubicBezTo>
                <a:cubicBezTo>
                  <a:pt x="849" y="280"/>
                  <a:pt x="453" y="39"/>
                  <a:pt x="0" y="0"/>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0" name="Freeform 27"/>
          <p:cNvSpPr>
            <a:spLocks/>
          </p:cNvSpPr>
          <p:nvPr/>
        </p:nvSpPr>
        <p:spPr bwMode="auto">
          <a:xfrm>
            <a:off x="9608630" y="2844119"/>
            <a:ext cx="419951" cy="1174409"/>
          </a:xfrm>
          <a:custGeom>
            <a:avLst/>
            <a:gdLst>
              <a:gd name="T0" fmla="*/ 24 w 452"/>
              <a:gd name="T1" fmla="*/ 335 h 1265"/>
              <a:gd name="T2" fmla="*/ 64 w 452"/>
              <a:gd name="T3" fmla="*/ 632 h 1265"/>
              <a:gd name="T4" fmla="*/ 24 w 452"/>
              <a:gd name="T5" fmla="*/ 930 h 1265"/>
              <a:gd name="T6" fmla="*/ 116 w 452"/>
              <a:gd name="T7" fmla="*/ 1152 h 1265"/>
              <a:gd name="T8" fmla="*/ 311 w 452"/>
              <a:gd name="T9" fmla="*/ 1265 h 1265"/>
              <a:gd name="T10" fmla="*/ 452 w 452"/>
              <a:gd name="T11" fmla="*/ 632 h 1265"/>
              <a:gd name="T12" fmla="*/ 311 w 452"/>
              <a:gd name="T13" fmla="*/ 0 h 1265"/>
              <a:gd name="T14" fmla="*/ 116 w 452"/>
              <a:gd name="T15" fmla="*/ 113 h 1265"/>
              <a:gd name="T16" fmla="*/ 24 w 452"/>
              <a:gd name="T17" fmla="*/ 335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265">
                <a:moveTo>
                  <a:pt x="24" y="335"/>
                </a:moveTo>
                <a:cubicBezTo>
                  <a:pt x="50" y="430"/>
                  <a:pt x="64" y="529"/>
                  <a:pt x="64" y="632"/>
                </a:cubicBezTo>
                <a:cubicBezTo>
                  <a:pt x="64" y="735"/>
                  <a:pt x="50" y="835"/>
                  <a:pt x="24" y="930"/>
                </a:cubicBezTo>
                <a:cubicBezTo>
                  <a:pt x="0" y="1016"/>
                  <a:pt x="38" y="1107"/>
                  <a:pt x="116" y="1152"/>
                </a:cubicBezTo>
                <a:cubicBezTo>
                  <a:pt x="311" y="1265"/>
                  <a:pt x="311" y="1265"/>
                  <a:pt x="311" y="1265"/>
                </a:cubicBezTo>
                <a:cubicBezTo>
                  <a:pt x="401" y="1073"/>
                  <a:pt x="452" y="859"/>
                  <a:pt x="452" y="632"/>
                </a:cubicBezTo>
                <a:cubicBezTo>
                  <a:pt x="452" y="406"/>
                  <a:pt x="401" y="192"/>
                  <a:pt x="311" y="0"/>
                </a:cubicBezTo>
                <a:cubicBezTo>
                  <a:pt x="116" y="113"/>
                  <a:pt x="116" y="113"/>
                  <a:pt x="116" y="113"/>
                </a:cubicBezTo>
                <a:cubicBezTo>
                  <a:pt x="38" y="157"/>
                  <a:pt x="0" y="249"/>
                  <a:pt x="24" y="335"/>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1" name="Freeform 28"/>
          <p:cNvSpPr>
            <a:spLocks/>
          </p:cNvSpPr>
          <p:nvPr/>
        </p:nvSpPr>
        <p:spPr bwMode="auto">
          <a:xfrm>
            <a:off x="7252540" y="2844119"/>
            <a:ext cx="419951" cy="1174409"/>
          </a:xfrm>
          <a:custGeom>
            <a:avLst/>
            <a:gdLst>
              <a:gd name="T0" fmla="*/ 141 w 452"/>
              <a:gd name="T1" fmla="*/ 1265 h 1265"/>
              <a:gd name="T2" fmla="*/ 336 w 452"/>
              <a:gd name="T3" fmla="*/ 1152 h 1265"/>
              <a:gd name="T4" fmla="*/ 428 w 452"/>
              <a:gd name="T5" fmla="*/ 930 h 1265"/>
              <a:gd name="T6" fmla="*/ 388 w 452"/>
              <a:gd name="T7" fmla="*/ 632 h 1265"/>
              <a:gd name="T8" fmla="*/ 428 w 452"/>
              <a:gd name="T9" fmla="*/ 335 h 1265"/>
              <a:gd name="T10" fmla="*/ 336 w 452"/>
              <a:gd name="T11" fmla="*/ 113 h 1265"/>
              <a:gd name="T12" fmla="*/ 141 w 452"/>
              <a:gd name="T13" fmla="*/ 0 h 1265"/>
              <a:gd name="T14" fmla="*/ 0 w 452"/>
              <a:gd name="T15" fmla="*/ 632 h 1265"/>
              <a:gd name="T16" fmla="*/ 141 w 452"/>
              <a:gd name="T17" fmla="*/ 1265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265">
                <a:moveTo>
                  <a:pt x="141" y="1265"/>
                </a:moveTo>
                <a:cubicBezTo>
                  <a:pt x="336" y="1152"/>
                  <a:pt x="336" y="1152"/>
                  <a:pt x="336" y="1152"/>
                </a:cubicBezTo>
                <a:cubicBezTo>
                  <a:pt x="414" y="1107"/>
                  <a:pt x="452" y="1016"/>
                  <a:pt x="428" y="930"/>
                </a:cubicBezTo>
                <a:cubicBezTo>
                  <a:pt x="402" y="835"/>
                  <a:pt x="388" y="735"/>
                  <a:pt x="388" y="632"/>
                </a:cubicBezTo>
                <a:cubicBezTo>
                  <a:pt x="388" y="529"/>
                  <a:pt x="402" y="430"/>
                  <a:pt x="428" y="335"/>
                </a:cubicBezTo>
                <a:cubicBezTo>
                  <a:pt x="452" y="249"/>
                  <a:pt x="414" y="157"/>
                  <a:pt x="336" y="113"/>
                </a:cubicBezTo>
                <a:cubicBezTo>
                  <a:pt x="141" y="0"/>
                  <a:pt x="141" y="0"/>
                  <a:pt x="141" y="0"/>
                </a:cubicBezTo>
                <a:cubicBezTo>
                  <a:pt x="51" y="192"/>
                  <a:pt x="0" y="406"/>
                  <a:pt x="0" y="632"/>
                </a:cubicBezTo>
                <a:cubicBezTo>
                  <a:pt x="0" y="859"/>
                  <a:pt x="51" y="1073"/>
                  <a:pt x="141" y="1265"/>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42" name="Freeform 26"/>
          <p:cNvSpPr>
            <a:spLocks/>
          </p:cNvSpPr>
          <p:nvPr/>
        </p:nvSpPr>
        <p:spPr bwMode="auto">
          <a:xfrm>
            <a:off x="7503420" y="2048757"/>
            <a:ext cx="1017155" cy="733552"/>
          </a:xfrm>
          <a:custGeom>
            <a:avLst/>
            <a:gdLst>
              <a:gd name="T0" fmla="*/ 0 w 1096"/>
              <a:gd name="T1" fmla="*/ 633 h 791"/>
              <a:gd name="T2" fmla="*/ 196 w 1096"/>
              <a:gd name="T3" fmla="*/ 746 h 791"/>
              <a:gd name="T4" fmla="*/ 434 w 1096"/>
              <a:gd name="T5" fmla="*/ 715 h 791"/>
              <a:gd name="T6" fmla="*/ 947 w 1096"/>
              <a:gd name="T7" fmla="*/ 417 h 791"/>
              <a:gd name="T8" fmla="*/ 1096 w 1096"/>
              <a:gd name="T9" fmla="*/ 226 h 791"/>
              <a:gd name="T10" fmla="*/ 1096 w 1096"/>
              <a:gd name="T11" fmla="*/ 0 h 791"/>
              <a:gd name="T12" fmla="*/ 0 w 1096"/>
              <a:gd name="T13" fmla="*/ 633 h 791"/>
            </a:gdLst>
            <a:ahLst/>
            <a:cxnLst>
              <a:cxn ang="0">
                <a:pos x="T0" y="T1"/>
              </a:cxn>
              <a:cxn ang="0">
                <a:pos x="T2" y="T3"/>
              </a:cxn>
              <a:cxn ang="0">
                <a:pos x="T4" y="T5"/>
              </a:cxn>
              <a:cxn ang="0">
                <a:pos x="T6" y="T7"/>
              </a:cxn>
              <a:cxn ang="0">
                <a:pos x="T8" y="T9"/>
              </a:cxn>
              <a:cxn ang="0">
                <a:pos x="T10" y="T11"/>
              </a:cxn>
              <a:cxn ang="0">
                <a:pos x="T12" y="T13"/>
              </a:cxn>
            </a:cxnLst>
            <a:rect l="0" t="0" r="r" b="b"/>
            <a:pathLst>
              <a:path w="1096" h="791">
                <a:moveTo>
                  <a:pt x="0" y="633"/>
                </a:moveTo>
                <a:cubicBezTo>
                  <a:pt x="196" y="746"/>
                  <a:pt x="196" y="746"/>
                  <a:pt x="196" y="746"/>
                </a:cubicBezTo>
                <a:cubicBezTo>
                  <a:pt x="273" y="791"/>
                  <a:pt x="372" y="778"/>
                  <a:pt x="434" y="715"/>
                </a:cubicBezTo>
                <a:cubicBezTo>
                  <a:pt x="573" y="573"/>
                  <a:pt x="749" y="469"/>
                  <a:pt x="947" y="417"/>
                </a:cubicBezTo>
                <a:cubicBezTo>
                  <a:pt x="1035" y="395"/>
                  <a:pt x="1096" y="316"/>
                  <a:pt x="1096" y="226"/>
                </a:cubicBezTo>
                <a:cubicBezTo>
                  <a:pt x="1096" y="0"/>
                  <a:pt x="1096" y="0"/>
                  <a:pt x="1096" y="0"/>
                </a:cubicBezTo>
                <a:cubicBezTo>
                  <a:pt x="643" y="39"/>
                  <a:pt x="247" y="280"/>
                  <a:pt x="0" y="633"/>
                </a:cubicBezTo>
                <a:close/>
              </a:path>
            </a:pathLst>
          </a:custGeom>
          <a:solidFill>
            <a:schemeClr val="tx2">
              <a:alpha val="20000"/>
            </a:schemeClr>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6" name="TextBox 75"/>
          <p:cNvSpPr txBox="1"/>
          <p:nvPr/>
        </p:nvSpPr>
        <p:spPr>
          <a:xfrm>
            <a:off x="7263123" y="329140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77" name="TextBox 76"/>
          <p:cNvSpPr txBox="1"/>
          <p:nvPr/>
        </p:nvSpPr>
        <p:spPr>
          <a:xfrm>
            <a:off x="9675447" y="3291408"/>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78" name="TextBox 77"/>
          <p:cNvSpPr txBox="1"/>
          <p:nvPr/>
        </p:nvSpPr>
        <p:spPr>
          <a:xfrm>
            <a:off x="7871851" y="228730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79" name="TextBox 78"/>
          <p:cNvSpPr txBox="1"/>
          <p:nvPr/>
        </p:nvSpPr>
        <p:spPr>
          <a:xfrm>
            <a:off x="9096789" y="228730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80" name="TextBox 79"/>
          <p:cNvSpPr txBox="1"/>
          <p:nvPr/>
        </p:nvSpPr>
        <p:spPr>
          <a:xfrm>
            <a:off x="7871851" y="434579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81" name="TextBox 80"/>
          <p:cNvSpPr txBox="1"/>
          <p:nvPr/>
        </p:nvSpPr>
        <p:spPr>
          <a:xfrm>
            <a:off x="9096789" y="4345799"/>
            <a:ext cx="344668"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91" name="TextBox 90"/>
          <p:cNvSpPr txBox="1"/>
          <p:nvPr/>
        </p:nvSpPr>
        <p:spPr>
          <a:xfrm>
            <a:off x="6133168" y="3149560"/>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2" name="TextBox 91"/>
          <p:cNvSpPr txBox="1"/>
          <p:nvPr/>
        </p:nvSpPr>
        <p:spPr>
          <a:xfrm>
            <a:off x="6133168" y="3413118"/>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3" name="TextBox 92"/>
          <p:cNvSpPr txBox="1"/>
          <p:nvPr/>
        </p:nvSpPr>
        <p:spPr>
          <a:xfrm>
            <a:off x="10183736" y="3149560"/>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4" name="TextBox 93"/>
          <p:cNvSpPr txBox="1"/>
          <p:nvPr/>
        </p:nvSpPr>
        <p:spPr>
          <a:xfrm>
            <a:off x="10183736" y="3413118"/>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5" name="TextBox 94"/>
          <p:cNvSpPr txBox="1"/>
          <p:nvPr/>
        </p:nvSpPr>
        <p:spPr>
          <a:xfrm>
            <a:off x="7175761" y="1385568"/>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6" name="TextBox 95"/>
          <p:cNvSpPr txBox="1"/>
          <p:nvPr/>
        </p:nvSpPr>
        <p:spPr>
          <a:xfrm>
            <a:off x="7175761" y="1649126"/>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7" name="TextBox 96"/>
          <p:cNvSpPr txBox="1"/>
          <p:nvPr/>
        </p:nvSpPr>
        <p:spPr>
          <a:xfrm>
            <a:off x="9182863" y="1385568"/>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8" name="TextBox 97"/>
          <p:cNvSpPr txBox="1"/>
          <p:nvPr/>
        </p:nvSpPr>
        <p:spPr>
          <a:xfrm>
            <a:off x="9182863" y="1649126"/>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99" name="TextBox 98"/>
          <p:cNvSpPr txBox="1"/>
          <p:nvPr/>
        </p:nvSpPr>
        <p:spPr>
          <a:xfrm>
            <a:off x="7175761" y="4849282"/>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100" name="TextBox 99"/>
          <p:cNvSpPr txBox="1"/>
          <p:nvPr/>
        </p:nvSpPr>
        <p:spPr>
          <a:xfrm>
            <a:off x="7175761" y="5112840"/>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101" name="TextBox 100"/>
          <p:cNvSpPr txBox="1"/>
          <p:nvPr/>
        </p:nvSpPr>
        <p:spPr>
          <a:xfrm>
            <a:off x="9182863" y="4849282"/>
            <a:ext cx="985169"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102" name="TextBox 101"/>
          <p:cNvSpPr txBox="1"/>
          <p:nvPr/>
        </p:nvSpPr>
        <p:spPr>
          <a:xfrm>
            <a:off x="9182863" y="5112840"/>
            <a:ext cx="985169" cy="276999"/>
          </a:xfrm>
          <a:prstGeom prst="rect">
            <a:avLst/>
          </a:prstGeom>
          <a:noFill/>
        </p:spPr>
        <p:txBody>
          <a:bodyPr wrap="square" lIns="0" tIns="0" rIns="0" bIns="0" rtlCol="0">
            <a:spAutoFit/>
          </a:bodyPr>
          <a:lstStyle/>
          <a:p>
            <a:pPr algn="ctr"/>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a:t>
            </a:r>
          </a:p>
        </p:txBody>
      </p:sp>
      <p:sp>
        <p:nvSpPr>
          <p:cNvPr id="105" name="TextBox 104"/>
          <p:cNvSpPr txBox="1"/>
          <p:nvPr/>
        </p:nvSpPr>
        <p:spPr>
          <a:xfrm>
            <a:off x="7923430" y="3154325"/>
            <a:ext cx="1434262" cy="553998"/>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a:t>
            </a:r>
          </a:p>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Solutions</a:t>
            </a:r>
          </a:p>
        </p:txBody>
      </p:sp>
      <p:sp>
        <p:nvSpPr>
          <p:cNvPr id="58" name="Freeform 5"/>
          <p:cNvSpPr>
            <a:spLocks/>
          </p:cNvSpPr>
          <p:nvPr/>
        </p:nvSpPr>
        <p:spPr bwMode="auto">
          <a:xfrm>
            <a:off x="5794409" y="3107101"/>
            <a:ext cx="22106" cy="684368"/>
          </a:xfrm>
          <a:custGeom>
            <a:avLst/>
            <a:gdLst>
              <a:gd name="T0" fmla="*/ 26 w 26"/>
              <a:gd name="T1" fmla="*/ 819 h 819"/>
              <a:gd name="T2" fmla="*/ 0 w 26"/>
              <a:gd name="T3" fmla="*/ 400 h 819"/>
              <a:gd name="T4" fmla="*/ 24 w 26"/>
              <a:gd name="T5" fmla="*/ 0 h 819"/>
            </a:gdLst>
            <a:ahLst/>
            <a:cxnLst>
              <a:cxn ang="0">
                <a:pos x="T0" y="T1"/>
              </a:cxn>
              <a:cxn ang="0">
                <a:pos x="T2" y="T3"/>
              </a:cxn>
              <a:cxn ang="0">
                <a:pos x="T4" y="T5"/>
              </a:cxn>
            </a:cxnLst>
            <a:rect l="0" t="0" r="r" b="b"/>
            <a:pathLst>
              <a:path w="26" h="819">
                <a:moveTo>
                  <a:pt x="26" y="819"/>
                </a:moveTo>
                <a:cubicBezTo>
                  <a:pt x="9" y="682"/>
                  <a:pt x="0" y="542"/>
                  <a:pt x="0" y="400"/>
                </a:cubicBezTo>
                <a:cubicBezTo>
                  <a:pt x="0" y="265"/>
                  <a:pt x="8" y="131"/>
                  <a:pt x="24" y="0"/>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59" name="Freeform 7"/>
          <p:cNvSpPr>
            <a:spLocks/>
          </p:cNvSpPr>
          <p:nvPr/>
        </p:nvSpPr>
        <p:spPr bwMode="auto">
          <a:xfrm>
            <a:off x="11464618" y="3071179"/>
            <a:ext cx="21186" cy="684368"/>
          </a:xfrm>
          <a:custGeom>
            <a:avLst/>
            <a:gdLst>
              <a:gd name="T0" fmla="*/ 0 w 25"/>
              <a:gd name="T1" fmla="*/ 0 h 819"/>
              <a:gd name="T2" fmla="*/ 25 w 25"/>
              <a:gd name="T3" fmla="*/ 419 h 819"/>
              <a:gd name="T4" fmla="*/ 2 w 25"/>
              <a:gd name="T5" fmla="*/ 819 h 819"/>
            </a:gdLst>
            <a:ahLst/>
            <a:cxnLst>
              <a:cxn ang="0">
                <a:pos x="T0" y="T1"/>
              </a:cxn>
              <a:cxn ang="0">
                <a:pos x="T2" y="T3"/>
              </a:cxn>
              <a:cxn ang="0">
                <a:pos x="T4" y="T5"/>
              </a:cxn>
            </a:cxnLst>
            <a:rect l="0" t="0" r="r" b="b"/>
            <a:pathLst>
              <a:path w="25" h="819">
                <a:moveTo>
                  <a:pt x="0" y="0"/>
                </a:moveTo>
                <a:cubicBezTo>
                  <a:pt x="17" y="137"/>
                  <a:pt x="25" y="277"/>
                  <a:pt x="25" y="419"/>
                </a:cubicBezTo>
                <a:cubicBezTo>
                  <a:pt x="25" y="554"/>
                  <a:pt x="17" y="688"/>
                  <a:pt x="2" y="819"/>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0" name="Freeform 9"/>
          <p:cNvSpPr>
            <a:spLocks/>
          </p:cNvSpPr>
          <p:nvPr/>
        </p:nvSpPr>
        <p:spPr bwMode="auto">
          <a:xfrm>
            <a:off x="6946688" y="5716540"/>
            <a:ext cx="593180" cy="339882"/>
          </a:xfrm>
          <a:custGeom>
            <a:avLst/>
            <a:gdLst>
              <a:gd name="T0" fmla="*/ 710 w 710"/>
              <a:gd name="T1" fmla="*/ 407 h 407"/>
              <a:gd name="T2" fmla="*/ 335 w 710"/>
              <a:gd name="T3" fmla="*/ 220 h 407"/>
              <a:gd name="T4" fmla="*/ 0 w 710"/>
              <a:gd name="T5" fmla="*/ 0 h 407"/>
            </a:gdLst>
            <a:ahLst/>
            <a:cxnLst>
              <a:cxn ang="0">
                <a:pos x="T0" y="T1"/>
              </a:cxn>
              <a:cxn ang="0">
                <a:pos x="T2" y="T3"/>
              </a:cxn>
              <a:cxn ang="0">
                <a:pos x="T4" y="T5"/>
              </a:cxn>
            </a:cxnLst>
            <a:rect l="0" t="0" r="r" b="b"/>
            <a:pathLst>
              <a:path w="710" h="407">
                <a:moveTo>
                  <a:pt x="710" y="407"/>
                </a:moveTo>
                <a:cubicBezTo>
                  <a:pt x="583" y="353"/>
                  <a:pt x="458" y="291"/>
                  <a:pt x="335" y="220"/>
                </a:cubicBezTo>
                <a:cubicBezTo>
                  <a:pt x="218" y="152"/>
                  <a:pt x="106" y="79"/>
                  <a:pt x="0" y="0"/>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1" name="Freeform 11"/>
          <p:cNvSpPr>
            <a:spLocks/>
          </p:cNvSpPr>
          <p:nvPr/>
        </p:nvSpPr>
        <p:spPr bwMode="auto">
          <a:xfrm>
            <a:off x="9740344" y="806226"/>
            <a:ext cx="593180" cy="339882"/>
          </a:xfrm>
          <a:custGeom>
            <a:avLst/>
            <a:gdLst>
              <a:gd name="T0" fmla="*/ 0 w 710"/>
              <a:gd name="T1" fmla="*/ 0 h 407"/>
              <a:gd name="T2" fmla="*/ 376 w 710"/>
              <a:gd name="T3" fmla="*/ 187 h 407"/>
              <a:gd name="T4" fmla="*/ 710 w 710"/>
              <a:gd name="T5" fmla="*/ 407 h 407"/>
            </a:gdLst>
            <a:ahLst/>
            <a:cxnLst>
              <a:cxn ang="0">
                <a:pos x="T0" y="T1"/>
              </a:cxn>
              <a:cxn ang="0">
                <a:pos x="T2" y="T3"/>
              </a:cxn>
              <a:cxn ang="0">
                <a:pos x="T4" y="T5"/>
              </a:cxn>
            </a:cxnLst>
            <a:rect l="0" t="0" r="r" b="b"/>
            <a:pathLst>
              <a:path w="710" h="407">
                <a:moveTo>
                  <a:pt x="0" y="0"/>
                </a:moveTo>
                <a:cubicBezTo>
                  <a:pt x="127" y="54"/>
                  <a:pt x="253" y="116"/>
                  <a:pt x="376" y="187"/>
                </a:cubicBezTo>
                <a:cubicBezTo>
                  <a:pt x="493" y="255"/>
                  <a:pt x="604" y="328"/>
                  <a:pt x="710" y="407"/>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2" name="Freeform 13"/>
          <p:cNvSpPr>
            <a:spLocks/>
          </p:cNvSpPr>
          <p:nvPr/>
        </p:nvSpPr>
        <p:spPr bwMode="auto">
          <a:xfrm>
            <a:off x="9772582" y="5697197"/>
            <a:ext cx="591338" cy="343566"/>
          </a:xfrm>
          <a:custGeom>
            <a:avLst/>
            <a:gdLst>
              <a:gd name="T0" fmla="*/ 708 w 708"/>
              <a:gd name="T1" fmla="*/ 0 h 411"/>
              <a:gd name="T2" fmla="*/ 358 w 708"/>
              <a:gd name="T3" fmla="*/ 231 h 411"/>
              <a:gd name="T4" fmla="*/ 0 w 708"/>
              <a:gd name="T5" fmla="*/ 411 h 411"/>
            </a:gdLst>
            <a:ahLst/>
            <a:cxnLst>
              <a:cxn ang="0">
                <a:pos x="T0" y="T1"/>
              </a:cxn>
              <a:cxn ang="0">
                <a:pos x="T2" y="T3"/>
              </a:cxn>
              <a:cxn ang="0">
                <a:pos x="T4" y="T5"/>
              </a:cxn>
            </a:cxnLst>
            <a:rect l="0" t="0" r="r" b="b"/>
            <a:pathLst>
              <a:path w="708" h="411">
                <a:moveTo>
                  <a:pt x="708" y="0"/>
                </a:moveTo>
                <a:cubicBezTo>
                  <a:pt x="598" y="83"/>
                  <a:pt x="481" y="160"/>
                  <a:pt x="358" y="231"/>
                </a:cubicBezTo>
                <a:cubicBezTo>
                  <a:pt x="241" y="299"/>
                  <a:pt x="122" y="359"/>
                  <a:pt x="0" y="411"/>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
        <p:nvSpPr>
          <p:cNvPr id="63" name="Freeform 15"/>
          <p:cNvSpPr>
            <a:spLocks/>
          </p:cNvSpPr>
          <p:nvPr/>
        </p:nvSpPr>
        <p:spPr bwMode="auto">
          <a:xfrm>
            <a:off x="6916292" y="821884"/>
            <a:ext cx="591338" cy="343566"/>
          </a:xfrm>
          <a:custGeom>
            <a:avLst/>
            <a:gdLst>
              <a:gd name="T0" fmla="*/ 0 w 708"/>
              <a:gd name="T1" fmla="*/ 411 h 411"/>
              <a:gd name="T2" fmla="*/ 350 w 708"/>
              <a:gd name="T3" fmla="*/ 180 h 411"/>
              <a:gd name="T4" fmla="*/ 708 w 708"/>
              <a:gd name="T5" fmla="*/ 0 h 411"/>
            </a:gdLst>
            <a:ahLst/>
            <a:cxnLst>
              <a:cxn ang="0">
                <a:pos x="T0" y="T1"/>
              </a:cxn>
              <a:cxn ang="0">
                <a:pos x="T2" y="T3"/>
              </a:cxn>
              <a:cxn ang="0">
                <a:pos x="T4" y="T5"/>
              </a:cxn>
            </a:cxnLst>
            <a:rect l="0" t="0" r="r" b="b"/>
            <a:pathLst>
              <a:path w="708" h="411">
                <a:moveTo>
                  <a:pt x="0" y="411"/>
                </a:moveTo>
                <a:cubicBezTo>
                  <a:pt x="111" y="328"/>
                  <a:pt x="227" y="251"/>
                  <a:pt x="350" y="180"/>
                </a:cubicBezTo>
                <a:cubicBezTo>
                  <a:pt x="467" y="112"/>
                  <a:pt x="587" y="52"/>
                  <a:pt x="708" y="0"/>
                </a:cubicBezTo>
              </a:path>
            </a:pathLst>
          </a:custGeom>
          <a:noFill/>
          <a:ln w="19050" cap="rnd">
            <a:solidFill>
              <a:schemeClr val="tx2"/>
            </a:solidFill>
            <a:prstDash val="solid"/>
            <a:round/>
            <a:headEnd w="lg" len="lg"/>
            <a:tailEnd type="triangle" w="lg" len="lg"/>
          </a:ln>
        </p:spPr>
        <p:txBody>
          <a:bodyPr vert="horz" wrap="square" lIns="45720" tIns="22860" rIns="45720" bIns="22860" numCol="1" anchor="t" anchorCtr="0" compatLnSpc="1">
            <a:prstTxWarp prst="textNoShape">
              <a:avLst/>
            </a:prstTxWarp>
          </a:bodyPr>
          <a:lstStyle/>
          <a:p>
            <a:endParaRPr lang="en-US"/>
          </a:p>
        </p:txBody>
      </p:sp>
    </p:spTree>
    <p:extLst>
      <p:ext uri="{BB962C8B-B14F-4D97-AF65-F5344CB8AC3E}">
        <p14:creationId xmlns:p14="http://schemas.microsoft.com/office/powerpoint/2010/main" val="1774240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9"/>
          <p:cNvSpPr>
            <a:spLocks noEditPoints="1"/>
          </p:cNvSpPr>
          <p:nvPr/>
        </p:nvSpPr>
        <p:spPr bwMode="auto">
          <a:xfrm>
            <a:off x="5248275" y="3678639"/>
            <a:ext cx="1695450" cy="2692566"/>
          </a:xfrm>
          <a:custGeom>
            <a:avLst/>
            <a:gdLst>
              <a:gd name="T0" fmla="*/ 1601 w 2601"/>
              <a:gd name="T1" fmla="*/ 2156 h 4142"/>
              <a:gd name="T2" fmla="*/ 1408 w 2601"/>
              <a:gd name="T3" fmla="*/ 1950 h 4142"/>
              <a:gd name="T4" fmla="*/ 1495 w 2601"/>
              <a:gd name="T5" fmla="*/ 2053 h 4142"/>
              <a:gd name="T6" fmla="*/ 1128 w 2601"/>
              <a:gd name="T7" fmla="*/ 2053 h 4142"/>
              <a:gd name="T8" fmla="*/ 1215 w 2601"/>
              <a:gd name="T9" fmla="*/ 1950 h 4142"/>
              <a:gd name="T10" fmla="*/ 1021 w 2601"/>
              <a:gd name="T11" fmla="*/ 2156 h 4142"/>
              <a:gd name="T12" fmla="*/ 1311 w 2601"/>
              <a:gd name="T13" fmla="*/ 2116 h 4142"/>
              <a:gd name="T14" fmla="*/ 1131 w 2601"/>
              <a:gd name="T15" fmla="*/ 2136 h 4142"/>
              <a:gd name="T16" fmla="*/ 1021 w 2601"/>
              <a:gd name="T17" fmla="*/ 2188 h 4142"/>
              <a:gd name="T18" fmla="*/ 1117 w 2601"/>
              <a:gd name="T19" fmla="*/ 2728 h 4142"/>
              <a:gd name="T20" fmla="*/ 1483 w 2601"/>
              <a:gd name="T21" fmla="*/ 3241 h 4142"/>
              <a:gd name="T22" fmla="*/ 1669 w 2601"/>
              <a:gd name="T23" fmla="*/ 2165 h 4142"/>
              <a:gd name="T24" fmla="*/ 1518 w 2601"/>
              <a:gd name="T25" fmla="*/ 2136 h 4142"/>
              <a:gd name="T26" fmla="*/ 1408 w 2601"/>
              <a:gd name="T27" fmla="*/ 2188 h 4142"/>
              <a:gd name="T28" fmla="*/ 1669 w 2601"/>
              <a:gd name="T29" fmla="*/ 2165 h 4142"/>
              <a:gd name="T30" fmla="*/ 777 w 2601"/>
              <a:gd name="T31" fmla="*/ 3297 h 4142"/>
              <a:gd name="T32" fmla="*/ 1824 w 2601"/>
              <a:gd name="T33" fmla="*/ 3548 h 4142"/>
              <a:gd name="T34" fmla="*/ 1824 w 2601"/>
              <a:gd name="T35" fmla="*/ 3605 h 4142"/>
              <a:gd name="T36" fmla="*/ 777 w 2601"/>
              <a:gd name="T37" fmla="*/ 3855 h 4142"/>
              <a:gd name="T38" fmla="*/ 1824 w 2601"/>
              <a:gd name="T39" fmla="*/ 3605 h 4142"/>
              <a:gd name="T40" fmla="*/ 1775 w 2601"/>
              <a:gd name="T41" fmla="*/ 3912 h 4142"/>
              <a:gd name="T42" fmla="*/ 1775 w 2601"/>
              <a:gd name="T43" fmla="*/ 3912 h 4142"/>
              <a:gd name="T44" fmla="*/ 1269 w 2601"/>
              <a:gd name="T45" fmla="*/ 0 h 4142"/>
              <a:gd name="T46" fmla="*/ 474 w 2601"/>
              <a:gd name="T47" fmla="*/ 296 h 4142"/>
              <a:gd name="T48" fmla="*/ 0 w 2601"/>
              <a:gd name="T49" fmla="*/ 1300 h 4142"/>
              <a:gd name="T50" fmla="*/ 366 w 2601"/>
              <a:gd name="T51" fmla="*/ 2328 h 4142"/>
              <a:gd name="T52" fmla="*/ 572 w 2601"/>
              <a:gd name="T53" fmla="*/ 2851 h 4142"/>
              <a:gd name="T54" fmla="*/ 679 w 2601"/>
              <a:gd name="T55" fmla="*/ 3204 h 4142"/>
              <a:gd name="T56" fmla="*/ 1121 w 2601"/>
              <a:gd name="T57" fmla="*/ 2908 h 4142"/>
              <a:gd name="T58" fmla="*/ 837 w 2601"/>
              <a:gd name="T59" fmla="*/ 1841 h 4142"/>
              <a:gd name="T60" fmla="*/ 857 w 2601"/>
              <a:gd name="T61" fmla="*/ 1843 h 4142"/>
              <a:gd name="T62" fmla="*/ 1021 w 2601"/>
              <a:gd name="T63" fmla="*/ 1918 h 4142"/>
              <a:gd name="T64" fmla="*/ 1131 w 2601"/>
              <a:gd name="T65" fmla="*/ 1970 h 4142"/>
              <a:gd name="T66" fmla="*/ 1311 w 2601"/>
              <a:gd name="T67" fmla="*/ 1991 h 4142"/>
              <a:gd name="T68" fmla="*/ 1492 w 2601"/>
              <a:gd name="T69" fmla="*/ 1970 h 4142"/>
              <a:gd name="T70" fmla="*/ 1601 w 2601"/>
              <a:gd name="T71" fmla="*/ 1918 h 4142"/>
              <a:gd name="T72" fmla="*/ 1762 w 2601"/>
              <a:gd name="T73" fmla="*/ 1842 h 4142"/>
              <a:gd name="T74" fmla="*/ 1783 w 2601"/>
              <a:gd name="T75" fmla="*/ 1840 h 4142"/>
              <a:gd name="T76" fmla="*/ 1504 w 2601"/>
              <a:gd name="T77" fmla="*/ 2896 h 4142"/>
              <a:gd name="T78" fmla="*/ 1915 w 2601"/>
              <a:gd name="T79" fmla="*/ 3208 h 4142"/>
              <a:gd name="T80" fmla="*/ 2026 w 2601"/>
              <a:gd name="T81" fmla="*/ 2795 h 4142"/>
              <a:gd name="T82" fmla="*/ 2392 w 2601"/>
              <a:gd name="T83" fmla="*/ 2008 h 4142"/>
              <a:gd name="T84" fmla="*/ 1665 w 2601"/>
              <a:gd name="T85" fmla="*/ 52 h 4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01" h="4142">
                <a:moveTo>
                  <a:pt x="1601" y="1950"/>
                </a:moveTo>
                <a:cubicBezTo>
                  <a:pt x="1554" y="1950"/>
                  <a:pt x="1515" y="1996"/>
                  <a:pt x="1515" y="2053"/>
                </a:cubicBezTo>
                <a:cubicBezTo>
                  <a:pt x="1515" y="2110"/>
                  <a:pt x="1554" y="2156"/>
                  <a:pt x="1601" y="2156"/>
                </a:cubicBezTo>
                <a:cubicBezTo>
                  <a:pt x="1649" y="2156"/>
                  <a:pt x="1688" y="2110"/>
                  <a:pt x="1688" y="2053"/>
                </a:cubicBezTo>
                <a:cubicBezTo>
                  <a:pt x="1688" y="1996"/>
                  <a:pt x="1649" y="1950"/>
                  <a:pt x="1601" y="1950"/>
                </a:cubicBezTo>
                <a:moveTo>
                  <a:pt x="1408" y="1950"/>
                </a:moveTo>
                <a:cubicBezTo>
                  <a:pt x="1360" y="1950"/>
                  <a:pt x="1321" y="1996"/>
                  <a:pt x="1321" y="2053"/>
                </a:cubicBezTo>
                <a:cubicBezTo>
                  <a:pt x="1321" y="2110"/>
                  <a:pt x="1360" y="2156"/>
                  <a:pt x="1408" y="2156"/>
                </a:cubicBezTo>
                <a:cubicBezTo>
                  <a:pt x="1456" y="2156"/>
                  <a:pt x="1495" y="2110"/>
                  <a:pt x="1495" y="2053"/>
                </a:cubicBezTo>
                <a:cubicBezTo>
                  <a:pt x="1495" y="1996"/>
                  <a:pt x="1456" y="1950"/>
                  <a:pt x="1408" y="1950"/>
                </a:cubicBezTo>
                <a:moveTo>
                  <a:pt x="1215" y="1950"/>
                </a:moveTo>
                <a:cubicBezTo>
                  <a:pt x="1167" y="1950"/>
                  <a:pt x="1128" y="1996"/>
                  <a:pt x="1128" y="2053"/>
                </a:cubicBezTo>
                <a:cubicBezTo>
                  <a:pt x="1128" y="2110"/>
                  <a:pt x="1167" y="2156"/>
                  <a:pt x="1215" y="2156"/>
                </a:cubicBezTo>
                <a:cubicBezTo>
                  <a:pt x="1262" y="2156"/>
                  <a:pt x="1301" y="2110"/>
                  <a:pt x="1301" y="2053"/>
                </a:cubicBezTo>
                <a:cubicBezTo>
                  <a:pt x="1301" y="1996"/>
                  <a:pt x="1262" y="1950"/>
                  <a:pt x="1215" y="1950"/>
                </a:cubicBezTo>
                <a:moveTo>
                  <a:pt x="1021" y="1950"/>
                </a:moveTo>
                <a:cubicBezTo>
                  <a:pt x="973" y="1950"/>
                  <a:pt x="935" y="1996"/>
                  <a:pt x="935" y="2053"/>
                </a:cubicBezTo>
                <a:cubicBezTo>
                  <a:pt x="935" y="2110"/>
                  <a:pt x="973" y="2156"/>
                  <a:pt x="1021" y="2156"/>
                </a:cubicBezTo>
                <a:cubicBezTo>
                  <a:pt x="1069" y="2156"/>
                  <a:pt x="1108" y="2110"/>
                  <a:pt x="1108" y="2053"/>
                </a:cubicBezTo>
                <a:cubicBezTo>
                  <a:pt x="1108" y="1996"/>
                  <a:pt x="1069" y="1950"/>
                  <a:pt x="1021" y="1950"/>
                </a:cubicBezTo>
                <a:moveTo>
                  <a:pt x="1311" y="2116"/>
                </a:moveTo>
                <a:cubicBezTo>
                  <a:pt x="1299" y="2136"/>
                  <a:pt x="1299" y="2136"/>
                  <a:pt x="1299" y="2136"/>
                </a:cubicBezTo>
                <a:cubicBezTo>
                  <a:pt x="1278" y="2169"/>
                  <a:pt x="1248" y="2188"/>
                  <a:pt x="1215" y="2188"/>
                </a:cubicBezTo>
                <a:cubicBezTo>
                  <a:pt x="1182" y="2188"/>
                  <a:pt x="1151" y="2169"/>
                  <a:pt x="1131" y="2136"/>
                </a:cubicBezTo>
                <a:cubicBezTo>
                  <a:pt x="1118" y="2116"/>
                  <a:pt x="1118" y="2116"/>
                  <a:pt x="1118" y="2116"/>
                </a:cubicBezTo>
                <a:cubicBezTo>
                  <a:pt x="1105" y="2136"/>
                  <a:pt x="1105" y="2136"/>
                  <a:pt x="1105" y="2136"/>
                </a:cubicBezTo>
                <a:cubicBezTo>
                  <a:pt x="1085" y="2169"/>
                  <a:pt x="1054" y="2188"/>
                  <a:pt x="1021" y="2188"/>
                </a:cubicBezTo>
                <a:cubicBezTo>
                  <a:pt x="1008" y="2188"/>
                  <a:pt x="995" y="2185"/>
                  <a:pt x="982" y="2179"/>
                </a:cubicBezTo>
                <a:cubicBezTo>
                  <a:pt x="951" y="2163"/>
                  <a:pt x="951" y="2163"/>
                  <a:pt x="951" y="2163"/>
                </a:cubicBezTo>
                <a:cubicBezTo>
                  <a:pt x="1117" y="2728"/>
                  <a:pt x="1117" y="2728"/>
                  <a:pt x="1117" y="2728"/>
                </a:cubicBezTo>
                <a:cubicBezTo>
                  <a:pt x="1134" y="2786"/>
                  <a:pt x="1143" y="2847"/>
                  <a:pt x="1143" y="2908"/>
                </a:cubicBezTo>
                <a:cubicBezTo>
                  <a:pt x="1143" y="3241"/>
                  <a:pt x="1143" y="3241"/>
                  <a:pt x="1143" y="3241"/>
                </a:cubicBezTo>
                <a:cubicBezTo>
                  <a:pt x="1483" y="3241"/>
                  <a:pt x="1483" y="3241"/>
                  <a:pt x="1483" y="3241"/>
                </a:cubicBezTo>
                <a:cubicBezTo>
                  <a:pt x="1481" y="2896"/>
                  <a:pt x="1481" y="2896"/>
                  <a:pt x="1481" y="2896"/>
                </a:cubicBezTo>
                <a:cubicBezTo>
                  <a:pt x="1481" y="2844"/>
                  <a:pt x="1488" y="2791"/>
                  <a:pt x="1503" y="2741"/>
                </a:cubicBezTo>
                <a:cubicBezTo>
                  <a:pt x="1669" y="2165"/>
                  <a:pt x="1669" y="2165"/>
                  <a:pt x="1669" y="2165"/>
                </a:cubicBezTo>
                <a:cubicBezTo>
                  <a:pt x="1639" y="2180"/>
                  <a:pt x="1639" y="2180"/>
                  <a:pt x="1639" y="2180"/>
                </a:cubicBezTo>
                <a:cubicBezTo>
                  <a:pt x="1627" y="2185"/>
                  <a:pt x="1614" y="2188"/>
                  <a:pt x="1601" y="2188"/>
                </a:cubicBezTo>
                <a:cubicBezTo>
                  <a:pt x="1568" y="2188"/>
                  <a:pt x="1538" y="2169"/>
                  <a:pt x="1518" y="2136"/>
                </a:cubicBezTo>
                <a:cubicBezTo>
                  <a:pt x="1505" y="2116"/>
                  <a:pt x="1505" y="2116"/>
                  <a:pt x="1505" y="2116"/>
                </a:cubicBezTo>
                <a:cubicBezTo>
                  <a:pt x="1492" y="2136"/>
                  <a:pt x="1492" y="2136"/>
                  <a:pt x="1492" y="2136"/>
                </a:cubicBezTo>
                <a:cubicBezTo>
                  <a:pt x="1472" y="2169"/>
                  <a:pt x="1441" y="2188"/>
                  <a:pt x="1408" y="2188"/>
                </a:cubicBezTo>
                <a:cubicBezTo>
                  <a:pt x="1375" y="2188"/>
                  <a:pt x="1344" y="2169"/>
                  <a:pt x="1324" y="2136"/>
                </a:cubicBezTo>
                <a:cubicBezTo>
                  <a:pt x="1311" y="2116"/>
                  <a:pt x="1311" y="2116"/>
                  <a:pt x="1311" y="2116"/>
                </a:cubicBezTo>
                <a:moveTo>
                  <a:pt x="1669" y="2165"/>
                </a:moveTo>
                <a:cubicBezTo>
                  <a:pt x="1669" y="2165"/>
                  <a:pt x="1669" y="2165"/>
                  <a:pt x="1669" y="2165"/>
                </a:cubicBezTo>
                <a:moveTo>
                  <a:pt x="1824" y="3297"/>
                </a:moveTo>
                <a:cubicBezTo>
                  <a:pt x="777" y="3297"/>
                  <a:pt x="777" y="3297"/>
                  <a:pt x="777" y="3297"/>
                </a:cubicBezTo>
                <a:cubicBezTo>
                  <a:pt x="708" y="3297"/>
                  <a:pt x="651" y="3354"/>
                  <a:pt x="651" y="3422"/>
                </a:cubicBezTo>
                <a:cubicBezTo>
                  <a:pt x="651" y="3491"/>
                  <a:pt x="708" y="3548"/>
                  <a:pt x="777" y="3548"/>
                </a:cubicBezTo>
                <a:cubicBezTo>
                  <a:pt x="1824" y="3548"/>
                  <a:pt x="1824" y="3548"/>
                  <a:pt x="1824" y="3548"/>
                </a:cubicBezTo>
                <a:cubicBezTo>
                  <a:pt x="1893" y="3548"/>
                  <a:pt x="1950" y="3491"/>
                  <a:pt x="1950" y="3422"/>
                </a:cubicBezTo>
                <a:cubicBezTo>
                  <a:pt x="1950" y="3354"/>
                  <a:pt x="1893" y="3297"/>
                  <a:pt x="1824" y="3297"/>
                </a:cubicBezTo>
                <a:moveTo>
                  <a:pt x="1824" y="3605"/>
                </a:moveTo>
                <a:cubicBezTo>
                  <a:pt x="777" y="3605"/>
                  <a:pt x="777" y="3605"/>
                  <a:pt x="777" y="3605"/>
                </a:cubicBezTo>
                <a:cubicBezTo>
                  <a:pt x="708" y="3605"/>
                  <a:pt x="651" y="3661"/>
                  <a:pt x="651" y="3730"/>
                </a:cubicBezTo>
                <a:cubicBezTo>
                  <a:pt x="651" y="3799"/>
                  <a:pt x="708" y="3855"/>
                  <a:pt x="777" y="3855"/>
                </a:cubicBezTo>
                <a:cubicBezTo>
                  <a:pt x="1824" y="3855"/>
                  <a:pt x="1824" y="3855"/>
                  <a:pt x="1824" y="3855"/>
                </a:cubicBezTo>
                <a:cubicBezTo>
                  <a:pt x="1893" y="3855"/>
                  <a:pt x="1950" y="3799"/>
                  <a:pt x="1950" y="3730"/>
                </a:cubicBezTo>
                <a:cubicBezTo>
                  <a:pt x="1950" y="3661"/>
                  <a:pt x="1893" y="3605"/>
                  <a:pt x="1824" y="3605"/>
                </a:cubicBezTo>
                <a:moveTo>
                  <a:pt x="1775" y="3912"/>
                </a:moveTo>
                <a:cubicBezTo>
                  <a:pt x="1775" y="3912"/>
                  <a:pt x="1775" y="3912"/>
                  <a:pt x="1775" y="3912"/>
                </a:cubicBezTo>
                <a:moveTo>
                  <a:pt x="1775" y="3912"/>
                </a:moveTo>
                <a:cubicBezTo>
                  <a:pt x="826" y="3912"/>
                  <a:pt x="826" y="3912"/>
                  <a:pt x="826" y="3912"/>
                </a:cubicBezTo>
                <a:cubicBezTo>
                  <a:pt x="937" y="4052"/>
                  <a:pt x="1108" y="4142"/>
                  <a:pt x="1300" y="4142"/>
                </a:cubicBezTo>
                <a:cubicBezTo>
                  <a:pt x="1493" y="4142"/>
                  <a:pt x="1664" y="4052"/>
                  <a:pt x="1775" y="3912"/>
                </a:cubicBezTo>
                <a:moveTo>
                  <a:pt x="1300" y="0"/>
                </a:moveTo>
                <a:cubicBezTo>
                  <a:pt x="1300" y="0"/>
                  <a:pt x="1300" y="0"/>
                  <a:pt x="1300" y="0"/>
                </a:cubicBezTo>
                <a:cubicBezTo>
                  <a:pt x="1290" y="0"/>
                  <a:pt x="1279" y="0"/>
                  <a:pt x="1269" y="0"/>
                </a:cubicBezTo>
                <a:cubicBezTo>
                  <a:pt x="1268" y="0"/>
                  <a:pt x="1268" y="0"/>
                  <a:pt x="1267" y="0"/>
                </a:cubicBezTo>
                <a:cubicBezTo>
                  <a:pt x="1266" y="0"/>
                  <a:pt x="1265" y="0"/>
                  <a:pt x="1264" y="0"/>
                </a:cubicBezTo>
                <a:cubicBezTo>
                  <a:pt x="973" y="8"/>
                  <a:pt x="697" y="112"/>
                  <a:pt x="474" y="296"/>
                </a:cubicBezTo>
                <a:cubicBezTo>
                  <a:pt x="472" y="296"/>
                  <a:pt x="471" y="298"/>
                  <a:pt x="470" y="299"/>
                </a:cubicBezTo>
                <a:cubicBezTo>
                  <a:pt x="439" y="325"/>
                  <a:pt x="410" y="352"/>
                  <a:pt x="381" y="381"/>
                </a:cubicBezTo>
                <a:cubicBezTo>
                  <a:pt x="135" y="626"/>
                  <a:pt x="0" y="953"/>
                  <a:pt x="0" y="1300"/>
                </a:cubicBezTo>
                <a:cubicBezTo>
                  <a:pt x="0" y="1529"/>
                  <a:pt x="61" y="1754"/>
                  <a:pt x="175" y="1951"/>
                </a:cubicBezTo>
                <a:cubicBezTo>
                  <a:pt x="176" y="1952"/>
                  <a:pt x="176" y="1954"/>
                  <a:pt x="177" y="1955"/>
                </a:cubicBezTo>
                <a:cubicBezTo>
                  <a:pt x="234" y="2071"/>
                  <a:pt x="334" y="2271"/>
                  <a:pt x="366" y="2328"/>
                </a:cubicBezTo>
                <a:cubicBezTo>
                  <a:pt x="371" y="2337"/>
                  <a:pt x="377" y="2348"/>
                  <a:pt x="384" y="2361"/>
                </a:cubicBezTo>
                <a:cubicBezTo>
                  <a:pt x="443" y="2464"/>
                  <a:pt x="562" y="2671"/>
                  <a:pt x="568" y="2790"/>
                </a:cubicBezTo>
                <a:cubicBezTo>
                  <a:pt x="570" y="2810"/>
                  <a:pt x="570" y="2831"/>
                  <a:pt x="572" y="2851"/>
                </a:cubicBezTo>
                <a:cubicBezTo>
                  <a:pt x="580" y="2936"/>
                  <a:pt x="591" y="3001"/>
                  <a:pt x="594" y="3018"/>
                </a:cubicBezTo>
                <a:cubicBezTo>
                  <a:pt x="595" y="3021"/>
                  <a:pt x="596" y="3024"/>
                  <a:pt x="596" y="3027"/>
                </a:cubicBezTo>
                <a:cubicBezTo>
                  <a:pt x="603" y="3049"/>
                  <a:pt x="630" y="3138"/>
                  <a:pt x="679" y="3204"/>
                </a:cubicBezTo>
                <a:cubicBezTo>
                  <a:pt x="697" y="3227"/>
                  <a:pt x="724" y="3241"/>
                  <a:pt x="752" y="3241"/>
                </a:cubicBezTo>
                <a:cubicBezTo>
                  <a:pt x="1121" y="3241"/>
                  <a:pt x="1121" y="3241"/>
                  <a:pt x="1121" y="3241"/>
                </a:cubicBezTo>
                <a:cubicBezTo>
                  <a:pt x="1121" y="2908"/>
                  <a:pt x="1121" y="2908"/>
                  <a:pt x="1121" y="2908"/>
                </a:cubicBezTo>
                <a:cubicBezTo>
                  <a:pt x="1121" y="2849"/>
                  <a:pt x="1112" y="2791"/>
                  <a:pt x="1095" y="2734"/>
                </a:cubicBezTo>
                <a:cubicBezTo>
                  <a:pt x="836" y="1849"/>
                  <a:pt x="836" y="1849"/>
                  <a:pt x="836" y="1849"/>
                </a:cubicBezTo>
                <a:cubicBezTo>
                  <a:pt x="835" y="1846"/>
                  <a:pt x="835" y="1843"/>
                  <a:pt x="837" y="1841"/>
                </a:cubicBezTo>
                <a:cubicBezTo>
                  <a:pt x="838" y="1838"/>
                  <a:pt x="840" y="1836"/>
                  <a:pt x="843" y="1835"/>
                </a:cubicBezTo>
                <a:cubicBezTo>
                  <a:pt x="844" y="1835"/>
                  <a:pt x="845" y="1835"/>
                  <a:pt x="847" y="1835"/>
                </a:cubicBezTo>
                <a:cubicBezTo>
                  <a:pt x="851" y="1835"/>
                  <a:pt x="856" y="1838"/>
                  <a:pt x="857" y="1843"/>
                </a:cubicBezTo>
                <a:cubicBezTo>
                  <a:pt x="911" y="2027"/>
                  <a:pt x="911" y="2027"/>
                  <a:pt x="911" y="2027"/>
                </a:cubicBezTo>
                <a:cubicBezTo>
                  <a:pt x="928" y="1989"/>
                  <a:pt x="928" y="1989"/>
                  <a:pt x="928" y="1989"/>
                </a:cubicBezTo>
                <a:cubicBezTo>
                  <a:pt x="947" y="1945"/>
                  <a:pt x="983" y="1918"/>
                  <a:pt x="1021" y="1918"/>
                </a:cubicBezTo>
                <a:cubicBezTo>
                  <a:pt x="1054" y="1918"/>
                  <a:pt x="1085" y="1937"/>
                  <a:pt x="1105" y="1970"/>
                </a:cubicBezTo>
                <a:cubicBezTo>
                  <a:pt x="1118" y="1991"/>
                  <a:pt x="1118" y="1991"/>
                  <a:pt x="1118" y="1991"/>
                </a:cubicBezTo>
                <a:cubicBezTo>
                  <a:pt x="1131" y="1970"/>
                  <a:pt x="1131" y="1970"/>
                  <a:pt x="1131" y="1970"/>
                </a:cubicBezTo>
                <a:cubicBezTo>
                  <a:pt x="1151" y="1937"/>
                  <a:pt x="1182" y="1918"/>
                  <a:pt x="1215" y="1918"/>
                </a:cubicBezTo>
                <a:cubicBezTo>
                  <a:pt x="1248" y="1918"/>
                  <a:pt x="1278" y="1937"/>
                  <a:pt x="1299" y="1970"/>
                </a:cubicBezTo>
                <a:cubicBezTo>
                  <a:pt x="1311" y="1991"/>
                  <a:pt x="1311" y="1991"/>
                  <a:pt x="1311" y="1991"/>
                </a:cubicBezTo>
                <a:cubicBezTo>
                  <a:pt x="1324" y="1970"/>
                  <a:pt x="1324" y="1970"/>
                  <a:pt x="1324" y="1970"/>
                </a:cubicBezTo>
                <a:cubicBezTo>
                  <a:pt x="1344" y="1937"/>
                  <a:pt x="1375" y="1918"/>
                  <a:pt x="1408" y="1918"/>
                </a:cubicBezTo>
                <a:cubicBezTo>
                  <a:pt x="1441" y="1918"/>
                  <a:pt x="1472" y="1937"/>
                  <a:pt x="1492" y="1970"/>
                </a:cubicBezTo>
                <a:cubicBezTo>
                  <a:pt x="1505" y="1991"/>
                  <a:pt x="1505" y="1991"/>
                  <a:pt x="1505" y="1991"/>
                </a:cubicBezTo>
                <a:cubicBezTo>
                  <a:pt x="1518" y="1970"/>
                  <a:pt x="1518" y="1970"/>
                  <a:pt x="1518" y="1970"/>
                </a:cubicBezTo>
                <a:cubicBezTo>
                  <a:pt x="1538" y="1937"/>
                  <a:pt x="1568" y="1918"/>
                  <a:pt x="1601" y="1918"/>
                </a:cubicBezTo>
                <a:cubicBezTo>
                  <a:pt x="1639" y="1918"/>
                  <a:pt x="1674" y="1944"/>
                  <a:pt x="1694" y="1986"/>
                </a:cubicBezTo>
                <a:cubicBezTo>
                  <a:pt x="1710" y="2022"/>
                  <a:pt x="1710" y="2022"/>
                  <a:pt x="1710" y="2022"/>
                </a:cubicBezTo>
                <a:cubicBezTo>
                  <a:pt x="1762" y="1842"/>
                  <a:pt x="1762" y="1842"/>
                  <a:pt x="1762" y="1842"/>
                </a:cubicBezTo>
                <a:cubicBezTo>
                  <a:pt x="1764" y="1837"/>
                  <a:pt x="1768" y="1834"/>
                  <a:pt x="1773" y="1834"/>
                </a:cubicBezTo>
                <a:cubicBezTo>
                  <a:pt x="1774" y="1834"/>
                  <a:pt x="1775" y="1834"/>
                  <a:pt x="1776" y="1835"/>
                </a:cubicBezTo>
                <a:cubicBezTo>
                  <a:pt x="1779" y="1835"/>
                  <a:pt x="1782" y="1837"/>
                  <a:pt x="1783" y="1840"/>
                </a:cubicBezTo>
                <a:cubicBezTo>
                  <a:pt x="1785" y="1843"/>
                  <a:pt x="1785" y="1846"/>
                  <a:pt x="1784" y="1848"/>
                </a:cubicBezTo>
                <a:cubicBezTo>
                  <a:pt x="1525" y="2747"/>
                  <a:pt x="1525" y="2747"/>
                  <a:pt x="1525" y="2747"/>
                </a:cubicBezTo>
                <a:cubicBezTo>
                  <a:pt x="1510" y="2795"/>
                  <a:pt x="1503" y="2846"/>
                  <a:pt x="1504" y="2896"/>
                </a:cubicBezTo>
                <a:cubicBezTo>
                  <a:pt x="1505" y="3241"/>
                  <a:pt x="1505" y="3241"/>
                  <a:pt x="1505" y="3241"/>
                </a:cubicBezTo>
                <a:cubicBezTo>
                  <a:pt x="1845" y="3241"/>
                  <a:pt x="1845" y="3241"/>
                  <a:pt x="1845" y="3241"/>
                </a:cubicBezTo>
                <a:cubicBezTo>
                  <a:pt x="1872" y="3241"/>
                  <a:pt x="1898" y="3229"/>
                  <a:pt x="1915" y="3208"/>
                </a:cubicBezTo>
                <a:cubicBezTo>
                  <a:pt x="1975" y="3134"/>
                  <a:pt x="1999" y="3027"/>
                  <a:pt x="2000" y="3022"/>
                </a:cubicBezTo>
                <a:cubicBezTo>
                  <a:pt x="2000" y="3021"/>
                  <a:pt x="2014" y="2944"/>
                  <a:pt x="2024" y="2840"/>
                </a:cubicBezTo>
                <a:cubicBezTo>
                  <a:pt x="2025" y="2825"/>
                  <a:pt x="2026" y="2810"/>
                  <a:pt x="2026" y="2795"/>
                </a:cubicBezTo>
                <a:cubicBezTo>
                  <a:pt x="2029" y="2678"/>
                  <a:pt x="2156" y="2457"/>
                  <a:pt x="2211" y="2361"/>
                </a:cubicBezTo>
                <a:cubicBezTo>
                  <a:pt x="2218" y="2348"/>
                  <a:pt x="2225" y="2337"/>
                  <a:pt x="2230" y="2328"/>
                </a:cubicBezTo>
                <a:cubicBezTo>
                  <a:pt x="2256" y="2281"/>
                  <a:pt x="2332" y="2128"/>
                  <a:pt x="2392" y="2008"/>
                </a:cubicBezTo>
                <a:cubicBezTo>
                  <a:pt x="2393" y="2005"/>
                  <a:pt x="2395" y="2002"/>
                  <a:pt x="2397" y="2000"/>
                </a:cubicBezTo>
                <a:cubicBezTo>
                  <a:pt x="2530" y="1791"/>
                  <a:pt x="2601" y="1549"/>
                  <a:pt x="2601" y="1300"/>
                </a:cubicBezTo>
                <a:cubicBezTo>
                  <a:pt x="2601" y="709"/>
                  <a:pt x="2205" y="209"/>
                  <a:pt x="1665" y="52"/>
                </a:cubicBezTo>
                <a:cubicBezTo>
                  <a:pt x="1664" y="52"/>
                  <a:pt x="1664" y="52"/>
                  <a:pt x="1664" y="52"/>
                </a:cubicBezTo>
                <a:cubicBezTo>
                  <a:pt x="1549" y="18"/>
                  <a:pt x="1427" y="0"/>
                  <a:pt x="1300" y="0"/>
                </a:cubicBezTo>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99" name="Oval 98"/>
          <p:cNvSpPr>
            <a:spLocks noChangeArrowheads="1"/>
          </p:cNvSpPr>
          <p:nvPr/>
        </p:nvSpPr>
        <p:spPr bwMode="auto">
          <a:xfrm>
            <a:off x="5604675" y="2387585"/>
            <a:ext cx="982652" cy="983327"/>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0" name="Oval 99"/>
          <p:cNvSpPr>
            <a:spLocks noChangeArrowheads="1"/>
          </p:cNvSpPr>
          <p:nvPr/>
        </p:nvSpPr>
        <p:spPr bwMode="auto">
          <a:xfrm>
            <a:off x="7201323" y="4338823"/>
            <a:ext cx="983327" cy="984001"/>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1" name="Oval 100"/>
          <p:cNvSpPr>
            <a:spLocks noChangeArrowheads="1"/>
          </p:cNvSpPr>
          <p:nvPr/>
        </p:nvSpPr>
        <p:spPr bwMode="auto">
          <a:xfrm>
            <a:off x="4007350" y="4338823"/>
            <a:ext cx="983327" cy="984001"/>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2" name="Oval 101"/>
          <p:cNvSpPr>
            <a:spLocks noChangeArrowheads="1"/>
          </p:cNvSpPr>
          <p:nvPr/>
        </p:nvSpPr>
        <p:spPr bwMode="auto">
          <a:xfrm>
            <a:off x="4178365" y="3136629"/>
            <a:ext cx="983327" cy="983327"/>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103" name="Oval 102"/>
          <p:cNvSpPr>
            <a:spLocks noChangeArrowheads="1"/>
          </p:cNvSpPr>
          <p:nvPr/>
        </p:nvSpPr>
        <p:spPr bwMode="auto">
          <a:xfrm>
            <a:off x="7030309" y="3135835"/>
            <a:ext cx="983327" cy="983327"/>
          </a:xfrm>
          <a:prstGeom prst="ellipse">
            <a:avLst/>
          </a:prstGeom>
          <a:solidFill>
            <a:schemeClr val="accent5">
              <a:lumMod val="40000"/>
              <a:lumOff val="6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6" name="Oval 5"/>
          <p:cNvSpPr>
            <a:spLocks noChangeArrowheads="1"/>
          </p:cNvSpPr>
          <p:nvPr/>
        </p:nvSpPr>
        <p:spPr bwMode="auto">
          <a:xfrm>
            <a:off x="5700561" y="2483536"/>
            <a:ext cx="790880" cy="791424"/>
          </a:xfrm>
          <a:prstGeom prst="ellipse">
            <a:avLst/>
          </a:pr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Oval 6"/>
          <p:cNvSpPr>
            <a:spLocks noChangeArrowheads="1"/>
          </p:cNvSpPr>
          <p:nvPr/>
        </p:nvSpPr>
        <p:spPr bwMode="auto">
          <a:xfrm>
            <a:off x="7297275" y="4434840"/>
            <a:ext cx="791424" cy="791967"/>
          </a:xfrm>
          <a:prstGeom prst="ellipse">
            <a:avLst/>
          </a:pr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8" name="Oval 7"/>
          <p:cNvSpPr>
            <a:spLocks noChangeArrowheads="1"/>
          </p:cNvSpPr>
          <p:nvPr/>
        </p:nvSpPr>
        <p:spPr bwMode="auto">
          <a:xfrm>
            <a:off x="4103302" y="4434840"/>
            <a:ext cx="791424" cy="791967"/>
          </a:xfrm>
          <a:prstGeom prst="ellipse">
            <a:avLst/>
          </a:prstGeom>
          <a:solidFill>
            <a:schemeClr val="accent6"/>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13" name="Oval 12"/>
          <p:cNvSpPr>
            <a:spLocks noChangeArrowheads="1"/>
          </p:cNvSpPr>
          <p:nvPr/>
        </p:nvSpPr>
        <p:spPr bwMode="auto">
          <a:xfrm>
            <a:off x="4274317" y="3232581"/>
            <a:ext cx="791424" cy="791424"/>
          </a:xfrm>
          <a:prstGeom prst="ellipse">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14" name="Oval 13"/>
          <p:cNvSpPr>
            <a:spLocks noChangeArrowheads="1"/>
          </p:cNvSpPr>
          <p:nvPr/>
        </p:nvSpPr>
        <p:spPr bwMode="auto">
          <a:xfrm>
            <a:off x="7126261" y="3231787"/>
            <a:ext cx="791424" cy="791424"/>
          </a:xfrm>
          <a:prstGeom prst="ellipse">
            <a:avLst/>
          </a:pr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43" name="TextBox 42"/>
          <p:cNvSpPr txBox="1"/>
          <p:nvPr/>
        </p:nvSpPr>
        <p:spPr>
          <a:xfrm>
            <a:off x="1325651" y="4519240"/>
            <a:ext cx="2331714"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4" name="TextBox 43"/>
          <p:cNvSpPr txBox="1"/>
          <p:nvPr/>
        </p:nvSpPr>
        <p:spPr>
          <a:xfrm>
            <a:off x="1325651" y="4796262"/>
            <a:ext cx="2331714"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40" name="TextBox 39"/>
          <p:cNvSpPr txBox="1"/>
          <p:nvPr/>
        </p:nvSpPr>
        <p:spPr>
          <a:xfrm>
            <a:off x="1502706" y="3180829"/>
            <a:ext cx="2331714"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41" name="TextBox 40"/>
          <p:cNvSpPr txBox="1"/>
          <p:nvPr/>
        </p:nvSpPr>
        <p:spPr>
          <a:xfrm>
            <a:off x="1502706" y="3457851"/>
            <a:ext cx="2331714"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52" name="TextBox 51"/>
          <p:cNvSpPr txBox="1"/>
          <p:nvPr/>
        </p:nvSpPr>
        <p:spPr>
          <a:xfrm>
            <a:off x="8357580" y="3180829"/>
            <a:ext cx="2331714"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3" name="TextBox 52"/>
          <p:cNvSpPr txBox="1"/>
          <p:nvPr/>
        </p:nvSpPr>
        <p:spPr>
          <a:xfrm>
            <a:off x="8357580" y="3457851"/>
            <a:ext cx="2331714"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55" name="TextBox 54"/>
          <p:cNvSpPr txBox="1"/>
          <p:nvPr/>
        </p:nvSpPr>
        <p:spPr>
          <a:xfrm>
            <a:off x="8551289" y="4519240"/>
            <a:ext cx="2331714"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56" name="TextBox 55"/>
          <p:cNvSpPr txBox="1"/>
          <p:nvPr/>
        </p:nvSpPr>
        <p:spPr>
          <a:xfrm>
            <a:off x="8551289" y="4796262"/>
            <a:ext cx="2331714"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60" name="TextBox 59"/>
          <p:cNvSpPr txBox="1"/>
          <p:nvPr/>
        </p:nvSpPr>
        <p:spPr>
          <a:xfrm>
            <a:off x="4930143" y="1685360"/>
            <a:ext cx="2331714" cy="215444"/>
          </a:xfrm>
          <a:prstGeom prst="rect">
            <a:avLst/>
          </a:prstGeom>
          <a:noFill/>
        </p:spPr>
        <p:txBody>
          <a:bodyPr wrap="square" lIns="0" tIns="0" rIns="0" bIns="0" rtlCol="0">
            <a:spAutoFit/>
          </a:bodyPr>
          <a:lstStyle/>
          <a:p>
            <a:pPr algn="ct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1" name="TextBox 60"/>
          <p:cNvSpPr txBox="1"/>
          <p:nvPr/>
        </p:nvSpPr>
        <p:spPr>
          <a:xfrm>
            <a:off x="4930143" y="1962382"/>
            <a:ext cx="2331714" cy="276999"/>
          </a:xfrm>
          <a:prstGeom prst="rect">
            <a:avLst/>
          </a:prstGeom>
          <a:noFill/>
        </p:spPr>
        <p:txBody>
          <a:bodyPr wrap="square" lIns="0" tIns="0" rIns="0" bIns="0" rtlCol="0">
            <a:spAutoFit/>
          </a:bodyPr>
          <a:lstStyle/>
          <a:p>
            <a:pPr algn="ct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62" name="TextBox 6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Brainstorming </a:t>
            </a:r>
            <a:r>
              <a:rPr lang="en-US" sz="32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Infographics</a:t>
            </a:r>
            <a:endPar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67" name="Line 5"/>
          <p:cNvSpPr>
            <a:spLocks noChangeShapeType="1"/>
          </p:cNvSpPr>
          <p:nvPr/>
        </p:nvSpPr>
        <p:spPr bwMode="auto">
          <a:xfrm>
            <a:off x="6095206" y="3436136"/>
            <a:ext cx="0" cy="200025"/>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68" name="Line 6"/>
          <p:cNvSpPr>
            <a:spLocks noChangeShapeType="1"/>
          </p:cNvSpPr>
          <p:nvPr/>
        </p:nvSpPr>
        <p:spPr bwMode="auto">
          <a:xfrm>
            <a:off x="5089525" y="4831548"/>
            <a:ext cx="172244" cy="0"/>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69" name="Line 7"/>
          <p:cNvSpPr>
            <a:spLocks noChangeShapeType="1"/>
          </p:cNvSpPr>
          <p:nvPr/>
        </p:nvSpPr>
        <p:spPr bwMode="auto">
          <a:xfrm flipH="1">
            <a:off x="6844506" y="3972711"/>
            <a:ext cx="165894" cy="110331"/>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0" name="Line 8"/>
          <p:cNvSpPr>
            <a:spLocks noChangeShapeType="1"/>
          </p:cNvSpPr>
          <p:nvPr/>
        </p:nvSpPr>
        <p:spPr bwMode="auto">
          <a:xfrm>
            <a:off x="5160963" y="3972711"/>
            <a:ext cx="166688" cy="110331"/>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1" name="Line 9"/>
          <p:cNvSpPr>
            <a:spLocks noChangeShapeType="1"/>
          </p:cNvSpPr>
          <p:nvPr/>
        </p:nvSpPr>
        <p:spPr bwMode="auto">
          <a:xfrm>
            <a:off x="6927056" y="4831548"/>
            <a:ext cx="172244" cy="0"/>
          </a:xfrm>
          <a:prstGeom prst="line">
            <a:avLst/>
          </a:prstGeom>
          <a:ln>
            <a:headEnd/>
            <a:tailEnd/>
          </a:ln>
          <a:extLst>
            <a:ext uri="{909E8E84-426E-40DD-AFC4-6F175D3DCCD1}">
              <a14:hiddenFill xmlns:a14="http://schemas.microsoft.com/office/drawing/2010/main">
                <a:noFill/>
              </a14:hiddenFill>
            </a:ext>
          </a:extLst>
        </p:spPr>
        <p:style>
          <a:lnRef idx="1">
            <a:schemeClr val="accent5"/>
          </a:lnRef>
          <a:fillRef idx="0">
            <a:schemeClr val="accent5"/>
          </a:fillRef>
          <a:effectRef idx="0">
            <a:schemeClr val="accent5"/>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2" name="Freeform 10"/>
          <p:cNvSpPr>
            <a:spLocks/>
          </p:cNvSpPr>
          <p:nvPr/>
        </p:nvSpPr>
        <p:spPr bwMode="auto">
          <a:xfrm>
            <a:off x="3942556" y="3894130"/>
            <a:ext cx="111919" cy="445294"/>
          </a:xfrm>
          <a:custGeom>
            <a:avLst/>
            <a:gdLst>
              <a:gd name="T0" fmla="*/ 0 w 69"/>
              <a:gd name="T1" fmla="*/ 274 h 274"/>
              <a:gd name="T2" fmla="*/ 69 w 69"/>
              <a:gd name="T3" fmla="*/ 0 h 274"/>
            </a:gdLst>
            <a:ahLst/>
            <a:cxnLst>
              <a:cxn ang="0">
                <a:pos x="T0" y="T1"/>
              </a:cxn>
              <a:cxn ang="0">
                <a:pos x="T2" y="T3"/>
              </a:cxn>
            </a:cxnLst>
            <a:rect l="0" t="0" r="r" b="b"/>
            <a:pathLst>
              <a:path w="69" h="274">
                <a:moveTo>
                  <a:pt x="0" y="274"/>
                </a:moveTo>
                <a:cubicBezTo>
                  <a:pt x="13" y="179"/>
                  <a:pt x="37" y="88"/>
                  <a:pt x="69" y="0"/>
                </a:cubicBezTo>
              </a:path>
            </a:pathLst>
          </a:custGeom>
          <a:ln>
            <a:headEnd type="none"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3" name="Freeform 11"/>
          <p:cNvSpPr>
            <a:spLocks/>
          </p:cNvSpPr>
          <p:nvPr/>
        </p:nvSpPr>
        <p:spPr bwMode="auto">
          <a:xfrm>
            <a:off x="4926013" y="2643060"/>
            <a:ext cx="408782" cy="206375"/>
          </a:xfrm>
          <a:custGeom>
            <a:avLst/>
            <a:gdLst>
              <a:gd name="T0" fmla="*/ 0 w 252"/>
              <a:gd name="T1" fmla="*/ 127 h 127"/>
              <a:gd name="T2" fmla="*/ 252 w 252"/>
              <a:gd name="T3" fmla="*/ 0 h 127"/>
            </a:gdLst>
            <a:ahLst/>
            <a:cxnLst>
              <a:cxn ang="0">
                <a:pos x="T0" y="T1"/>
              </a:cxn>
              <a:cxn ang="0">
                <a:pos x="T2" y="T3"/>
              </a:cxn>
            </a:cxnLst>
            <a:rect l="0" t="0" r="r" b="b"/>
            <a:pathLst>
              <a:path w="252" h="127">
                <a:moveTo>
                  <a:pt x="0" y="127"/>
                </a:moveTo>
                <a:cubicBezTo>
                  <a:pt x="80" y="75"/>
                  <a:pt x="165" y="33"/>
                  <a:pt x="252" y="0"/>
                </a:cubicBezTo>
              </a:path>
            </a:pathLst>
          </a:custGeom>
          <a:ln>
            <a:headEnd type="none" w="lg" len="lg"/>
            <a:tailEnd type="triangl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4" name="Freeform 12"/>
          <p:cNvSpPr>
            <a:spLocks/>
          </p:cNvSpPr>
          <p:nvPr/>
        </p:nvSpPr>
        <p:spPr bwMode="auto">
          <a:xfrm>
            <a:off x="6855619" y="2643060"/>
            <a:ext cx="408782" cy="206375"/>
          </a:xfrm>
          <a:custGeom>
            <a:avLst/>
            <a:gdLst>
              <a:gd name="T0" fmla="*/ 252 w 252"/>
              <a:gd name="T1" fmla="*/ 127 h 127"/>
              <a:gd name="T2" fmla="*/ 0 w 252"/>
              <a:gd name="T3" fmla="*/ 0 h 127"/>
            </a:gdLst>
            <a:ahLst/>
            <a:cxnLst>
              <a:cxn ang="0">
                <a:pos x="T0" y="T1"/>
              </a:cxn>
              <a:cxn ang="0">
                <a:pos x="T2" y="T3"/>
              </a:cxn>
            </a:cxnLst>
            <a:rect l="0" t="0" r="r" b="b"/>
            <a:pathLst>
              <a:path w="252" h="127">
                <a:moveTo>
                  <a:pt x="252" y="127"/>
                </a:moveTo>
                <a:cubicBezTo>
                  <a:pt x="172" y="75"/>
                  <a:pt x="87" y="33"/>
                  <a:pt x="0" y="0"/>
                </a:cubicBezTo>
              </a:path>
            </a:pathLst>
          </a:custGeom>
          <a:ln>
            <a:headEnd type="triangle" w="lg" len="lg"/>
            <a:tailEnd type="non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75" name="Freeform 13"/>
          <p:cNvSpPr>
            <a:spLocks/>
          </p:cNvSpPr>
          <p:nvPr/>
        </p:nvSpPr>
        <p:spPr bwMode="auto">
          <a:xfrm>
            <a:off x="8135938" y="3894130"/>
            <a:ext cx="113507" cy="445294"/>
          </a:xfrm>
          <a:custGeom>
            <a:avLst/>
            <a:gdLst>
              <a:gd name="T0" fmla="*/ 70 w 70"/>
              <a:gd name="T1" fmla="*/ 274 h 274"/>
              <a:gd name="T2" fmla="*/ 0 w 70"/>
              <a:gd name="T3" fmla="*/ 0 h 274"/>
            </a:gdLst>
            <a:ahLst/>
            <a:cxnLst>
              <a:cxn ang="0">
                <a:pos x="T0" y="T1"/>
              </a:cxn>
              <a:cxn ang="0">
                <a:pos x="T2" y="T3"/>
              </a:cxn>
            </a:cxnLst>
            <a:rect l="0" t="0" r="r" b="b"/>
            <a:pathLst>
              <a:path w="70" h="274">
                <a:moveTo>
                  <a:pt x="70" y="274"/>
                </a:moveTo>
                <a:cubicBezTo>
                  <a:pt x="56" y="179"/>
                  <a:pt x="33" y="88"/>
                  <a:pt x="0" y="0"/>
                </a:cubicBezTo>
              </a:path>
            </a:pathLst>
          </a:custGeom>
          <a:ln>
            <a:headEnd type="triangle" w="lg" len="lg"/>
            <a:tailEnd type="none" w="lg" len="lg"/>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20" tIns="22860" rIns="45720" bIns="22860" numCol="1" anchor="t" anchorCtr="0" compatLnSpc="1">
            <a:prstTxWarp prst="textNoShape">
              <a:avLst/>
            </a:prstTxWarp>
          </a:bodyPr>
          <a:lstStyle/>
          <a:p>
            <a:endParaRPr lang="en-US"/>
          </a:p>
        </p:txBody>
      </p:sp>
      <p:sp>
        <p:nvSpPr>
          <p:cNvPr id="104" name="TextBox 103"/>
          <p:cNvSpPr txBox="1"/>
          <p:nvPr/>
        </p:nvSpPr>
        <p:spPr>
          <a:xfrm>
            <a:off x="5545667" y="4083042"/>
            <a:ext cx="1100667"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Core</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Ideas</a:t>
            </a:r>
          </a:p>
        </p:txBody>
      </p:sp>
      <p:pic>
        <p:nvPicPr>
          <p:cNvPr id="42" name="Graphic 41">
            <a:extLst>
              <a:ext uri="{FF2B5EF4-FFF2-40B4-BE49-F238E27FC236}">
                <a16:creationId xmlns:a16="http://schemas.microsoft.com/office/drawing/2014/main" id="{3D928220-5E8B-454C-8061-42CD7B8B349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4534" y="3429000"/>
            <a:ext cx="394875" cy="394875"/>
          </a:xfrm>
          <a:prstGeom prst="rect">
            <a:avLst/>
          </a:prstGeom>
        </p:spPr>
      </p:pic>
      <p:pic>
        <p:nvPicPr>
          <p:cNvPr id="45" name="Graphic 44">
            <a:extLst>
              <a:ext uri="{FF2B5EF4-FFF2-40B4-BE49-F238E27FC236}">
                <a16:creationId xmlns:a16="http://schemas.microsoft.com/office/drawing/2014/main" id="{D042309C-5F1E-464E-8F96-21D7098D96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3879" y="4618417"/>
            <a:ext cx="424812" cy="424812"/>
          </a:xfrm>
          <a:prstGeom prst="rect">
            <a:avLst/>
          </a:prstGeom>
        </p:spPr>
      </p:pic>
      <p:pic>
        <p:nvPicPr>
          <p:cNvPr id="46" name="Graphic 45">
            <a:extLst>
              <a:ext uri="{FF2B5EF4-FFF2-40B4-BE49-F238E27FC236}">
                <a16:creationId xmlns:a16="http://schemas.microsoft.com/office/drawing/2014/main" id="{6B58D5DB-363B-472F-BF4D-05771CC229F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4408" y="2642275"/>
            <a:ext cx="401595" cy="401595"/>
          </a:xfrm>
          <a:prstGeom prst="rect">
            <a:avLst/>
          </a:prstGeom>
        </p:spPr>
      </p:pic>
      <p:pic>
        <p:nvPicPr>
          <p:cNvPr id="47" name="Graphic 46">
            <a:extLst>
              <a:ext uri="{FF2B5EF4-FFF2-40B4-BE49-F238E27FC236}">
                <a16:creationId xmlns:a16="http://schemas.microsoft.com/office/drawing/2014/main" id="{95C6426C-8095-4BE2-87C4-68CBBA29979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73787" y="3400294"/>
            <a:ext cx="392112" cy="392112"/>
          </a:xfrm>
          <a:prstGeom prst="rect">
            <a:avLst/>
          </a:prstGeom>
        </p:spPr>
      </p:pic>
      <p:pic>
        <p:nvPicPr>
          <p:cNvPr id="48" name="Graphic 47">
            <a:extLst>
              <a:ext uri="{FF2B5EF4-FFF2-40B4-BE49-F238E27FC236}">
                <a16:creationId xmlns:a16="http://schemas.microsoft.com/office/drawing/2014/main" id="{4DC0CC50-0EE4-42B9-80DE-47EF5D96E80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6607" y="4606594"/>
            <a:ext cx="424812" cy="424812"/>
          </a:xfrm>
          <a:prstGeom prst="rect">
            <a:avLst/>
          </a:prstGeom>
        </p:spPr>
      </p:pic>
    </p:spTree>
    <p:extLst>
      <p:ext uri="{BB962C8B-B14F-4D97-AF65-F5344CB8AC3E}">
        <p14:creationId xmlns:p14="http://schemas.microsoft.com/office/powerpoint/2010/main" val="3328455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7"/>
          <p:cNvSpPr>
            <a:spLocks/>
          </p:cNvSpPr>
          <p:nvPr/>
        </p:nvSpPr>
        <p:spPr bwMode="auto">
          <a:xfrm>
            <a:off x="7007829" y="4800543"/>
            <a:ext cx="1012489" cy="1013224"/>
          </a:xfrm>
          <a:custGeom>
            <a:avLst/>
            <a:gdLst>
              <a:gd name="T0" fmla="*/ 0 w 1608"/>
              <a:gd name="T1" fmla="*/ 0 h 1609"/>
              <a:gd name="T2" fmla="*/ 117 w 1608"/>
              <a:gd name="T3" fmla="*/ 1425 h 1609"/>
              <a:gd name="T4" fmla="*/ 258 w 1608"/>
              <a:gd name="T5" fmla="*/ 1284 h 1609"/>
              <a:gd name="T6" fmla="*/ 295 w 1608"/>
              <a:gd name="T7" fmla="*/ 1324 h 1609"/>
              <a:gd name="T8" fmla="*/ 1324 w 1608"/>
              <a:gd name="T9" fmla="*/ 1324 h 1609"/>
              <a:gd name="T10" fmla="*/ 1324 w 1608"/>
              <a:gd name="T11" fmla="*/ 295 h 1609"/>
              <a:gd name="T12" fmla="*/ 1283 w 1608"/>
              <a:gd name="T13" fmla="*/ 258 h 1609"/>
              <a:gd name="T14" fmla="*/ 1424 w 1608"/>
              <a:gd name="T15" fmla="*/ 117 h 1609"/>
              <a:gd name="T16" fmla="*/ 0 w 1608"/>
              <a:gd name="T17" fmla="*/ 0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9">
                <a:moveTo>
                  <a:pt x="0" y="0"/>
                </a:moveTo>
                <a:cubicBezTo>
                  <a:pt x="117" y="1425"/>
                  <a:pt x="117" y="1425"/>
                  <a:pt x="117" y="1425"/>
                </a:cubicBezTo>
                <a:cubicBezTo>
                  <a:pt x="258" y="1284"/>
                  <a:pt x="258" y="1284"/>
                  <a:pt x="258" y="1284"/>
                </a:cubicBezTo>
                <a:cubicBezTo>
                  <a:pt x="270" y="1298"/>
                  <a:pt x="282" y="1311"/>
                  <a:pt x="295" y="1324"/>
                </a:cubicBezTo>
                <a:cubicBezTo>
                  <a:pt x="579" y="1609"/>
                  <a:pt x="1040" y="1609"/>
                  <a:pt x="1324" y="1324"/>
                </a:cubicBezTo>
                <a:cubicBezTo>
                  <a:pt x="1608" y="1040"/>
                  <a:pt x="1608" y="580"/>
                  <a:pt x="1324" y="295"/>
                </a:cubicBezTo>
                <a:cubicBezTo>
                  <a:pt x="1311" y="282"/>
                  <a:pt x="1297" y="270"/>
                  <a:pt x="1283" y="258"/>
                </a:cubicBezTo>
                <a:cubicBezTo>
                  <a:pt x="1424" y="117"/>
                  <a:pt x="1424" y="117"/>
                  <a:pt x="1424" y="117"/>
                </a:cubicBezTo>
                <a:lnTo>
                  <a:pt x="0" y="0"/>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61" name="Oval 60"/>
          <p:cNvSpPr/>
          <p:nvPr/>
        </p:nvSpPr>
        <p:spPr>
          <a:xfrm>
            <a:off x="7121049" y="4905681"/>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0"/>
          <p:cNvSpPr>
            <a:spLocks/>
          </p:cNvSpPr>
          <p:nvPr/>
        </p:nvSpPr>
        <p:spPr bwMode="auto">
          <a:xfrm>
            <a:off x="4171684" y="4800543"/>
            <a:ext cx="1012489" cy="1013224"/>
          </a:xfrm>
          <a:custGeom>
            <a:avLst/>
            <a:gdLst>
              <a:gd name="T0" fmla="*/ 1608 w 1608"/>
              <a:gd name="T1" fmla="*/ 0 h 1609"/>
              <a:gd name="T2" fmla="*/ 184 w 1608"/>
              <a:gd name="T3" fmla="*/ 117 h 1609"/>
              <a:gd name="T4" fmla="*/ 325 w 1608"/>
              <a:gd name="T5" fmla="*/ 258 h 1609"/>
              <a:gd name="T6" fmla="*/ 284 w 1608"/>
              <a:gd name="T7" fmla="*/ 295 h 1609"/>
              <a:gd name="T8" fmla="*/ 284 w 1608"/>
              <a:gd name="T9" fmla="*/ 1324 h 1609"/>
              <a:gd name="T10" fmla="*/ 1313 w 1608"/>
              <a:gd name="T11" fmla="*/ 1324 h 1609"/>
              <a:gd name="T12" fmla="*/ 1350 w 1608"/>
              <a:gd name="T13" fmla="*/ 1284 h 1609"/>
              <a:gd name="T14" fmla="*/ 1491 w 1608"/>
              <a:gd name="T15" fmla="*/ 1425 h 1609"/>
              <a:gd name="T16" fmla="*/ 1608 w 1608"/>
              <a:gd name="T17" fmla="*/ 0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9">
                <a:moveTo>
                  <a:pt x="1608" y="0"/>
                </a:moveTo>
                <a:cubicBezTo>
                  <a:pt x="184" y="117"/>
                  <a:pt x="184" y="117"/>
                  <a:pt x="184" y="117"/>
                </a:cubicBezTo>
                <a:cubicBezTo>
                  <a:pt x="325" y="258"/>
                  <a:pt x="325" y="258"/>
                  <a:pt x="325" y="258"/>
                </a:cubicBezTo>
                <a:cubicBezTo>
                  <a:pt x="311" y="270"/>
                  <a:pt x="297" y="282"/>
                  <a:pt x="284" y="295"/>
                </a:cubicBezTo>
                <a:cubicBezTo>
                  <a:pt x="0" y="580"/>
                  <a:pt x="0" y="1040"/>
                  <a:pt x="284" y="1324"/>
                </a:cubicBezTo>
                <a:cubicBezTo>
                  <a:pt x="568" y="1609"/>
                  <a:pt x="1029" y="1609"/>
                  <a:pt x="1313" y="1324"/>
                </a:cubicBezTo>
                <a:cubicBezTo>
                  <a:pt x="1326" y="1311"/>
                  <a:pt x="1338" y="1298"/>
                  <a:pt x="1350" y="1284"/>
                </a:cubicBezTo>
                <a:cubicBezTo>
                  <a:pt x="1491" y="1425"/>
                  <a:pt x="1491" y="1425"/>
                  <a:pt x="1491" y="1425"/>
                </a:cubicBezTo>
                <a:lnTo>
                  <a:pt x="1608" y="0"/>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62" name="Oval 61"/>
          <p:cNvSpPr/>
          <p:nvPr/>
        </p:nvSpPr>
        <p:spPr>
          <a:xfrm>
            <a:off x="4277557" y="4916489"/>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8"/>
          <p:cNvSpPr>
            <a:spLocks/>
          </p:cNvSpPr>
          <p:nvPr/>
        </p:nvSpPr>
        <p:spPr bwMode="auto">
          <a:xfrm>
            <a:off x="3627967" y="3306792"/>
            <a:ext cx="1179278" cy="1163848"/>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3" name="Oval 62"/>
          <p:cNvSpPr/>
          <p:nvPr/>
        </p:nvSpPr>
        <p:spPr>
          <a:xfrm>
            <a:off x="3684082" y="3493855"/>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p:cNvSpPr>
            <a:spLocks/>
          </p:cNvSpPr>
          <p:nvPr/>
        </p:nvSpPr>
        <p:spPr bwMode="auto">
          <a:xfrm>
            <a:off x="7384756" y="3306792"/>
            <a:ext cx="1179278" cy="1163848"/>
          </a:xfrm>
          <a:custGeom>
            <a:avLst/>
            <a:gdLst>
              <a:gd name="T0" fmla="*/ 0 w 1873"/>
              <a:gd name="T1" fmla="*/ 925 h 1849"/>
              <a:gd name="T2" fmla="*/ 1090 w 1873"/>
              <a:gd name="T3" fmla="*/ 1849 h 1849"/>
              <a:gd name="T4" fmla="*/ 1090 w 1873"/>
              <a:gd name="T5" fmla="*/ 1650 h 1849"/>
              <a:gd name="T6" fmla="*/ 1145 w 1873"/>
              <a:gd name="T7" fmla="*/ 1652 h 1849"/>
              <a:gd name="T8" fmla="*/ 1873 w 1873"/>
              <a:gd name="T9" fmla="*/ 925 h 1849"/>
              <a:gd name="T10" fmla="*/ 1145 w 1873"/>
              <a:gd name="T11" fmla="*/ 197 h 1849"/>
              <a:gd name="T12" fmla="*/ 1090 w 1873"/>
              <a:gd name="T13" fmla="*/ 199 h 1849"/>
              <a:gd name="T14" fmla="*/ 1090 w 1873"/>
              <a:gd name="T15" fmla="*/ 0 h 1849"/>
              <a:gd name="T16" fmla="*/ 0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0" y="925"/>
                </a:moveTo>
                <a:cubicBezTo>
                  <a:pt x="1090" y="1849"/>
                  <a:pt x="1090" y="1849"/>
                  <a:pt x="1090" y="1849"/>
                </a:cubicBezTo>
                <a:cubicBezTo>
                  <a:pt x="1090" y="1650"/>
                  <a:pt x="1090" y="1650"/>
                  <a:pt x="1090" y="1650"/>
                </a:cubicBezTo>
                <a:cubicBezTo>
                  <a:pt x="1109" y="1651"/>
                  <a:pt x="1127" y="1652"/>
                  <a:pt x="1145" y="1652"/>
                </a:cubicBezTo>
                <a:cubicBezTo>
                  <a:pt x="1547" y="1652"/>
                  <a:pt x="1873" y="1326"/>
                  <a:pt x="1873" y="925"/>
                </a:cubicBezTo>
                <a:cubicBezTo>
                  <a:pt x="1873" y="523"/>
                  <a:pt x="1547" y="197"/>
                  <a:pt x="1145" y="197"/>
                </a:cubicBezTo>
                <a:cubicBezTo>
                  <a:pt x="1127" y="197"/>
                  <a:pt x="1109" y="198"/>
                  <a:pt x="1090" y="199"/>
                </a:cubicBezTo>
                <a:cubicBezTo>
                  <a:pt x="1090" y="0"/>
                  <a:pt x="1090" y="0"/>
                  <a:pt x="1090" y="0"/>
                </a:cubicBezTo>
                <a:lnTo>
                  <a:pt x="0" y="925"/>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64" name="Oval 63"/>
          <p:cNvSpPr/>
          <p:nvPr/>
        </p:nvSpPr>
        <p:spPr>
          <a:xfrm>
            <a:off x="7705911" y="3482834"/>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
          <p:cNvSpPr>
            <a:spLocks/>
          </p:cNvSpPr>
          <p:nvPr/>
        </p:nvSpPr>
        <p:spPr bwMode="auto">
          <a:xfrm>
            <a:off x="7007829" y="1964399"/>
            <a:ext cx="1012489" cy="1012489"/>
          </a:xfrm>
          <a:custGeom>
            <a:avLst/>
            <a:gdLst>
              <a:gd name="T0" fmla="*/ 0 w 1608"/>
              <a:gd name="T1" fmla="*/ 1608 h 1608"/>
              <a:gd name="T2" fmla="*/ 1424 w 1608"/>
              <a:gd name="T3" fmla="*/ 1491 h 1608"/>
              <a:gd name="T4" fmla="*/ 1283 w 1608"/>
              <a:gd name="T5" fmla="*/ 1350 h 1608"/>
              <a:gd name="T6" fmla="*/ 1324 w 1608"/>
              <a:gd name="T7" fmla="*/ 1313 h 1608"/>
              <a:gd name="T8" fmla="*/ 1324 w 1608"/>
              <a:gd name="T9" fmla="*/ 284 h 1608"/>
              <a:gd name="T10" fmla="*/ 295 w 1608"/>
              <a:gd name="T11" fmla="*/ 284 h 1608"/>
              <a:gd name="T12" fmla="*/ 258 w 1608"/>
              <a:gd name="T13" fmla="*/ 324 h 1608"/>
              <a:gd name="T14" fmla="*/ 117 w 1608"/>
              <a:gd name="T15" fmla="*/ 183 h 1608"/>
              <a:gd name="T16" fmla="*/ 0 w 1608"/>
              <a:gd name="T17" fmla="*/ 1608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8">
                <a:moveTo>
                  <a:pt x="0" y="1608"/>
                </a:moveTo>
                <a:cubicBezTo>
                  <a:pt x="1424" y="1491"/>
                  <a:pt x="1424" y="1491"/>
                  <a:pt x="1424" y="1491"/>
                </a:cubicBezTo>
                <a:cubicBezTo>
                  <a:pt x="1283" y="1350"/>
                  <a:pt x="1283" y="1350"/>
                  <a:pt x="1283" y="1350"/>
                </a:cubicBezTo>
                <a:cubicBezTo>
                  <a:pt x="1297" y="1338"/>
                  <a:pt x="1311" y="1326"/>
                  <a:pt x="1324" y="1313"/>
                </a:cubicBezTo>
                <a:cubicBezTo>
                  <a:pt x="1608" y="1028"/>
                  <a:pt x="1608" y="568"/>
                  <a:pt x="1324" y="284"/>
                </a:cubicBezTo>
                <a:cubicBezTo>
                  <a:pt x="1040" y="0"/>
                  <a:pt x="579" y="0"/>
                  <a:pt x="295" y="284"/>
                </a:cubicBezTo>
                <a:cubicBezTo>
                  <a:pt x="282" y="297"/>
                  <a:pt x="270" y="310"/>
                  <a:pt x="258" y="324"/>
                </a:cubicBezTo>
                <a:cubicBezTo>
                  <a:pt x="117" y="183"/>
                  <a:pt x="117" y="183"/>
                  <a:pt x="117" y="183"/>
                </a:cubicBezTo>
                <a:lnTo>
                  <a:pt x="0" y="1608"/>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Oval 64"/>
          <p:cNvSpPr/>
          <p:nvPr/>
        </p:nvSpPr>
        <p:spPr>
          <a:xfrm>
            <a:off x="7113702" y="2060086"/>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4"/>
          <p:cNvSpPr>
            <a:spLocks/>
          </p:cNvSpPr>
          <p:nvPr/>
        </p:nvSpPr>
        <p:spPr bwMode="auto">
          <a:xfrm>
            <a:off x="4171684" y="1964399"/>
            <a:ext cx="1012489" cy="1012489"/>
          </a:xfrm>
          <a:custGeom>
            <a:avLst/>
            <a:gdLst>
              <a:gd name="T0" fmla="*/ 1608 w 1608"/>
              <a:gd name="T1" fmla="*/ 1608 h 1608"/>
              <a:gd name="T2" fmla="*/ 1491 w 1608"/>
              <a:gd name="T3" fmla="*/ 183 h 1608"/>
              <a:gd name="T4" fmla="*/ 1350 w 1608"/>
              <a:gd name="T5" fmla="*/ 324 h 1608"/>
              <a:gd name="T6" fmla="*/ 1313 w 1608"/>
              <a:gd name="T7" fmla="*/ 284 h 1608"/>
              <a:gd name="T8" fmla="*/ 284 w 1608"/>
              <a:gd name="T9" fmla="*/ 284 h 1608"/>
              <a:gd name="T10" fmla="*/ 284 w 1608"/>
              <a:gd name="T11" fmla="*/ 1313 h 1608"/>
              <a:gd name="T12" fmla="*/ 325 w 1608"/>
              <a:gd name="T13" fmla="*/ 1350 h 1608"/>
              <a:gd name="T14" fmla="*/ 184 w 1608"/>
              <a:gd name="T15" fmla="*/ 1491 h 1608"/>
              <a:gd name="T16" fmla="*/ 1608 w 1608"/>
              <a:gd name="T17" fmla="*/ 1608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8" h="1608">
                <a:moveTo>
                  <a:pt x="1608" y="1608"/>
                </a:moveTo>
                <a:cubicBezTo>
                  <a:pt x="1491" y="183"/>
                  <a:pt x="1491" y="183"/>
                  <a:pt x="1491" y="183"/>
                </a:cubicBezTo>
                <a:cubicBezTo>
                  <a:pt x="1350" y="324"/>
                  <a:pt x="1350" y="324"/>
                  <a:pt x="1350" y="324"/>
                </a:cubicBezTo>
                <a:cubicBezTo>
                  <a:pt x="1338" y="310"/>
                  <a:pt x="1326" y="297"/>
                  <a:pt x="1313" y="284"/>
                </a:cubicBezTo>
                <a:cubicBezTo>
                  <a:pt x="1029" y="0"/>
                  <a:pt x="568" y="0"/>
                  <a:pt x="284" y="284"/>
                </a:cubicBezTo>
                <a:cubicBezTo>
                  <a:pt x="0" y="568"/>
                  <a:pt x="0" y="1028"/>
                  <a:pt x="284" y="1313"/>
                </a:cubicBezTo>
                <a:cubicBezTo>
                  <a:pt x="297" y="1326"/>
                  <a:pt x="311" y="1338"/>
                  <a:pt x="325" y="1350"/>
                </a:cubicBezTo>
                <a:cubicBezTo>
                  <a:pt x="184" y="1491"/>
                  <a:pt x="184" y="1491"/>
                  <a:pt x="184" y="1491"/>
                </a:cubicBezTo>
                <a:lnTo>
                  <a:pt x="1608" y="1608"/>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66" name="Oval 65"/>
          <p:cNvSpPr/>
          <p:nvPr/>
        </p:nvSpPr>
        <p:spPr>
          <a:xfrm>
            <a:off x="4270210" y="2071007"/>
            <a:ext cx="800744" cy="8007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5"/>
          <p:cNvSpPr>
            <a:spLocks noChangeArrowheads="1"/>
          </p:cNvSpPr>
          <p:nvPr/>
        </p:nvSpPr>
        <p:spPr bwMode="auto">
          <a:xfrm>
            <a:off x="5143501" y="2936975"/>
            <a:ext cx="1905000" cy="1903482"/>
          </a:xfrm>
          <a:prstGeom prst="ellipse">
            <a:avLst/>
          </a:prstGeom>
          <a:solidFill>
            <a:schemeClr val="tx2">
              <a:lumMod val="20000"/>
              <a:lumOff val="80000"/>
            </a:schemeClr>
          </a:solidFill>
          <a:ln w="12700">
            <a:noFill/>
          </a:ln>
        </p:spPr>
        <p:txBody>
          <a:bodyPr vert="horz" wrap="square" lIns="45720" tIns="22860" rIns="45720" bIns="22860" numCol="1" anchor="t" anchorCtr="0" compatLnSpc="1">
            <a:prstTxWarp prst="textNoShape">
              <a:avLst/>
            </a:prstTxWarp>
          </a:bodyPr>
          <a:lstStyle/>
          <a:p>
            <a:endParaRPr lang="en-US"/>
          </a:p>
        </p:txBody>
      </p:sp>
      <p:sp>
        <p:nvSpPr>
          <p:cNvPr id="6" name="Freeform 6"/>
          <p:cNvSpPr>
            <a:spLocks noEditPoints="1"/>
          </p:cNvSpPr>
          <p:nvPr/>
        </p:nvSpPr>
        <p:spPr bwMode="auto">
          <a:xfrm>
            <a:off x="4916723" y="2709438"/>
            <a:ext cx="2358556" cy="2358555"/>
          </a:xfrm>
          <a:custGeom>
            <a:avLst/>
            <a:gdLst>
              <a:gd name="T0" fmla="*/ 1873 w 3746"/>
              <a:gd name="T1" fmla="*/ 3745 h 3745"/>
              <a:gd name="T2" fmla="*/ 0 w 3746"/>
              <a:gd name="T3" fmla="*/ 1873 h 3745"/>
              <a:gd name="T4" fmla="*/ 1873 w 3746"/>
              <a:gd name="T5" fmla="*/ 0 h 3745"/>
              <a:gd name="T6" fmla="*/ 3746 w 3746"/>
              <a:gd name="T7" fmla="*/ 1873 h 3745"/>
              <a:gd name="T8" fmla="*/ 1873 w 3746"/>
              <a:gd name="T9" fmla="*/ 3745 h 3745"/>
              <a:gd name="T10" fmla="*/ 1873 w 3746"/>
              <a:gd name="T11" fmla="*/ 97 h 3745"/>
              <a:gd name="T12" fmla="*/ 98 w 3746"/>
              <a:gd name="T13" fmla="*/ 1873 h 3745"/>
              <a:gd name="T14" fmla="*/ 1873 w 3746"/>
              <a:gd name="T15" fmla="*/ 3648 h 3745"/>
              <a:gd name="T16" fmla="*/ 3648 w 3746"/>
              <a:gd name="T17" fmla="*/ 1873 h 3745"/>
              <a:gd name="T18" fmla="*/ 1873 w 3746"/>
              <a:gd name="T19" fmla="*/ 97 h 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6" h="3745">
                <a:moveTo>
                  <a:pt x="1873" y="3745"/>
                </a:moveTo>
                <a:cubicBezTo>
                  <a:pt x="840" y="3745"/>
                  <a:pt x="0" y="2905"/>
                  <a:pt x="0" y="1873"/>
                </a:cubicBezTo>
                <a:cubicBezTo>
                  <a:pt x="0" y="840"/>
                  <a:pt x="840" y="0"/>
                  <a:pt x="1873" y="0"/>
                </a:cubicBezTo>
                <a:cubicBezTo>
                  <a:pt x="2906" y="0"/>
                  <a:pt x="3746" y="840"/>
                  <a:pt x="3746" y="1873"/>
                </a:cubicBezTo>
                <a:cubicBezTo>
                  <a:pt x="3746" y="2905"/>
                  <a:pt x="2906" y="3745"/>
                  <a:pt x="1873" y="3745"/>
                </a:cubicBezTo>
                <a:close/>
                <a:moveTo>
                  <a:pt x="1873" y="97"/>
                </a:moveTo>
                <a:cubicBezTo>
                  <a:pt x="894" y="97"/>
                  <a:pt x="98" y="894"/>
                  <a:pt x="98" y="1873"/>
                </a:cubicBezTo>
                <a:cubicBezTo>
                  <a:pt x="98" y="2851"/>
                  <a:pt x="894" y="3648"/>
                  <a:pt x="1873" y="3648"/>
                </a:cubicBezTo>
                <a:cubicBezTo>
                  <a:pt x="2852" y="3648"/>
                  <a:pt x="3648" y="2851"/>
                  <a:pt x="3648" y="1873"/>
                </a:cubicBezTo>
                <a:cubicBezTo>
                  <a:pt x="3648" y="894"/>
                  <a:pt x="2852" y="97"/>
                  <a:pt x="1873" y="97"/>
                </a:cubicBezTo>
                <a:close/>
              </a:path>
            </a:pathLst>
          </a:custGeom>
          <a:solidFill>
            <a:schemeClr val="tx2">
              <a:lumMod val="20000"/>
              <a:lumOff val="80000"/>
            </a:schemeClr>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Oval 7"/>
          <p:cNvSpPr>
            <a:spLocks noChangeArrowheads="1"/>
          </p:cNvSpPr>
          <p:nvPr/>
        </p:nvSpPr>
        <p:spPr bwMode="auto">
          <a:xfrm>
            <a:off x="5263275" y="3056836"/>
            <a:ext cx="1665453" cy="1663760"/>
          </a:xfrm>
          <a:prstGeom prst="ellipse">
            <a:avLst/>
          </a:pr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10" name="Oval 10"/>
          <p:cNvSpPr>
            <a:spLocks noChangeArrowheads="1"/>
          </p:cNvSpPr>
          <p:nvPr/>
        </p:nvSpPr>
        <p:spPr bwMode="auto">
          <a:xfrm>
            <a:off x="4876067" y="3814261"/>
            <a:ext cx="148910" cy="148910"/>
          </a:xfrm>
          <a:prstGeom prst="ellipse">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13" name="Oval 13"/>
          <p:cNvSpPr>
            <a:spLocks noChangeArrowheads="1"/>
          </p:cNvSpPr>
          <p:nvPr/>
        </p:nvSpPr>
        <p:spPr bwMode="auto">
          <a:xfrm>
            <a:off x="7167025" y="3814261"/>
            <a:ext cx="148910" cy="148910"/>
          </a:xfrm>
          <a:prstGeom prst="ellipse">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16" name="Freeform 16"/>
          <p:cNvSpPr>
            <a:spLocks/>
          </p:cNvSpPr>
          <p:nvPr/>
        </p:nvSpPr>
        <p:spPr bwMode="auto">
          <a:xfrm>
            <a:off x="5204036" y="2996751"/>
            <a:ext cx="163801" cy="163801"/>
          </a:xfrm>
          <a:custGeom>
            <a:avLst/>
            <a:gdLst>
              <a:gd name="T0" fmla="*/ 243 w 295"/>
              <a:gd name="T1" fmla="*/ 242 h 295"/>
              <a:gd name="T2" fmla="*/ 53 w 295"/>
              <a:gd name="T3" fmla="*/ 242 h 295"/>
              <a:gd name="T4" fmla="*/ 53 w 295"/>
              <a:gd name="T5" fmla="*/ 52 h 295"/>
              <a:gd name="T6" fmla="*/ 243 w 295"/>
              <a:gd name="T7" fmla="*/ 52 h 295"/>
              <a:gd name="T8" fmla="*/ 243 w 295"/>
              <a:gd name="T9" fmla="*/ 242 h 295"/>
            </a:gdLst>
            <a:ahLst/>
            <a:cxnLst>
              <a:cxn ang="0">
                <a:pos x="T0" y="T1"/>
              </a:cxn>
              <a:cxn ang="0">
                <a:pos x="T2" y="T3"/>
              </a:cxn>
              <a:cxn ang="0">
                <a:pos x="T4" y="T5"/>
              </a:cxn>
              <a:cxn ang="0">
                <a:pos x="T6" y="T7"/>
              </a:cxn>
              <a:cxn ang="0">
                <a:pos x="T8" y="T9"/>
              </a:cxn>
            </a:cxnLst>
            <a:rect l="0" t="0" r="r" b="b"/>
            <a:pathLst>
              <a:path w="295" h="295">
                <a:moveTo>
                  <a:pt x="243" y="242"/>
                </a:moveTo>
                <a:cubicBezTo>
                  <a:pt x="190" y="295"/>
                  <a:pt x="105" y="295"/>
                  <a:pt x="53" y="242"/>
                </a:cubicBezTo>
                <a:cubicBezTo>
                  <a:pt x="0" y="190"/>
                  <a:pt x="0" y="105"/>
                  <a:pt x="53" y="52"/>
                </a:cubicBezTo>
                <a:cubicBezTo>
                  <a:pt x="105" y="0"/>
                  <a:pt x="190" y="0"/>
                  <a:pt x="243" y="52"/>
                </a:cubicBezTo>
                <a:cubicBezTo>
                  <a:pt x="295" y="105"/>
                  <a:pt x="295" y="190"/>
                  <a:pt x="243" y="242"/>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19" name="Freeform 19"/>
          <p:cNvSpPr>
            <a:spLocks/>
          </p:cNvSpPr>
          <p:nvPr/>
        </p:nvSpPr>
        <p:spPr bwMode="auto">
          <a:xfrm>
            <a:off x="6824165" y="4616880"/>
            <a:ext cx="163801" cy="163801"/>
          </a:xfrm>
          <a:custGeom>
            <a:avLst/>
            <a:gdLst>
              <a:gd name="T0" fmla="*/ 52 w 295"/>
              <a:gd name="T1" fmla="*/ 53 h 295"/>
              <a:gd name="T2" fmla="*/ 242 w 295"/>
              <a:gd name="T3" fmla="*/ 53 h 295"/>
              <a:gd name="T4" fmla="*/ 242 w 295"/>
              <a:gd name="T5" fmla="*/ 243 h 295"/>
              <a:gd name="T6" fmla="*/ 52 w 295"/>
              <a:gd name="T7" fmla="*/ 243 h 295"/>
              <a:gd name="T8" fmla="*/ 52 w 295"/>
              <a:gd name="T9" fmla="*/ 53 h 295"/>
            </a:gdLst>
            <a:ahLst/>
            <a:cxnLst>
              <a:cxn ang="0">
                <a:pos x="T0" y="T1"/>
              </a:cxn>
              <a:cxn ang="0">
                <a:pos x="T2" y="T3"/>
              </a:cxn>
              <a:cxn ang="0">
                <a:pos x="T4" y="T5"/>
              </a:cxn>
              <a:cxn ang="0">
                <a:pos x="T6" y="T7"/>
              </a:cxn>
              <a:cxn ang="0">
                <a:pos x="T8" y="T9"/>
              </a:cxn>
            </a:cxnLst>
            <a:rect l="0" t="0" r="r" b="b"/>
            <a:pathLst>
              <a:path w="295" h="295">
                <a:moveTo>
                  <a:pt x="52" y="53"/>
                </a:moveTo>
                <a:cubicBezTo>
                  <a:pt x="105" y="0"/>
                  <a:pt x="190" y="0"/>
                  <a:pt x="242" y="53"/>
                </a:cubicBezTo>
                <a:cubicBezTo>
                  <a:pt x="295" y="105"/>
                  <a:pt x="295" y="190"/>
                  <a:pt x="242" y="243"/>
                </a:cubicBezTo>
                <a:cubicBezTo>
                  <a:pt x="190" y="295"/>
                  <a:pt x="105" y="295"/>
                  <a:pt x="52" y="243"/>
                </a:cubicBezTo>
                <a:cubicBezTo>
                  <a:pt x="0" y="190"/>
                  <a:pt x="0" y="105"/>
                  <a:pt x="52" y="53"/>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22" name="Freeform 22"/>
          <p:cNvSpPr>
            <a:spLocks/>
          </p:cNvSpPr>
          <p:nvPr/>
        </p:nvSpPr>
        <p:spPr bwMode="auto">
          <a:xfrm>
            <a:off x="5204036" y="4616880"/>
            <a:ext cx="163801" cy="163801"/>
          </a:xfrm>
          <a:custGeom>
            <a:avLst/>
            <a:gdLst>
              <a:gd name="T0" fmla="*/ 243 w 295"/>
              <a:gd name="T1" fmla="*/ 53 h 295"/>
              <a:gd name="T2" fmla="*/ 243 w 295"/>
              <a:gd name="T3" fmla="*/ 243 h 295"/>
              <a:gd name="T4" fmla="*/ 53 w 295"/>
              <a:gd name="T5" fmla="*/ 243 h 295"/>
              <a:gd name="T6" fmla="*/ 53 w 295"/>
              <a:gd name="T7" fmla="*/ 53 h 295"/>
              <a:gd name="T8" fmla="*/ 243 w 295"/>
              <a:gd name="T9" fmla="*/ 53 h 295"/>
            </a:gdLst>
            <a:ahLst/>
            <a:cxnLst>
              <a:cxn ang="0">
                <a:pos x="T0" y="T1"/>
              </a:cxn>
              <a:cxn ang="0">
                <a:pos x="T2" y="T3"/>
              </a:cxn>
              <a:cxn ang="0">
                <a:pos x="T4" y="T5"/>
              </a:cxn>
              <a:cxn ang="0">
                <a:pos x="T6" y="T7"/>
              </a:cxn>
              <a:cxn ang="0">
                <a:pos x="T8" y="T9"/>
              </a:cxn>
            </a:cxnLst>
            <a:rect l="0" t="0" r="r" b="b"/>
            <a:pathLst>
              <a:path w="295" h="295">
                <a:moveTo>
                  <a:pt x="243" y="53"/>
                </a:moveTo>
                <a:cubicBezTo>
                  <a:pt x="295" y="105"/>
                  <a:pt x="295" y="190"/>
                  <a:pt x="243" y="243"/>
                </a:cubicBezTo>
                <a:cubicBezTo>
                  <a:pt x="190" y="295"/>
                  <a:pt x="105" y="295"/>
                  <a:pt x="53" y="243"/>
                </a:cubicBezTo>
                <a:cubicBezTo>
                  <a:pt x="0" y="190"/>
                  <a:pt x="0" y="105"/>
                  <a:pt x="53" y="53"/>
                </a:cubicBezTo>
                <a:cubicBezTo>
                  <a:pt x="105" y="0"/>
                  <a:pt x="190" y="0"/>
                  <a:pt x="243" y="53"/>
                </a:cubicBez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25" name="Freeform 25"/>
          <p:cNvSpPr>
            <a:spLocks/>
          </p:cNvSpPr>
          <p:nvPr/>
        </p:nvSpPr>
        <p:spPr bwMode="auto">
          <a:xfrm>
            <a:off x="6824165" y="2996751"/>
            <a:ext cx="163801" cy="163801"/>
          </a:xfrm>
          <a:custGeom>
            <a:avLst/>
            <a:gdLst>
              <a:gd name="T0" fmla="*/ 52 w 295"/>
              <a:gd name="T1" fmla="*/ 242 h 295"/>
              <a:gd name="T2" fmla="*/ 52 w 295"/>
              <a:gd name="T3" fmla="*/ 52 h 295"/>
              <a:gd name="T4" fmla="*/ 242 w 295"/>
              <a:gd name="T5" fmla="*/ 52 h 295"/>
              <a:gd name="T6" fmla="*/ 242 w 295"/>
              <a:gd name="T7" fmla="*/ 242 h 295"/>
              <a:gd name="T8" fmla="*/ 52 w 295"/>
              <a:gd name="T9" fmla="*/ 242 h 295"/>
            </a:gdLst>
            <a:ahLst/>
            <a:cxnLst>
              <a:cxn ang="0">
                <a:pos x="T0" y="T1"/>
              </a:cxn>
              <a:cxn ang="0">
                <a:pos x="T2" y="T3"/>
              </a:cxn>
              <a:cxn ang="0">
                <a:pos x="T4" y="T5"/>
              </a:cxn>
              <a:cxn ang="0">
                <a:pos x="T6" y="T7"/>
              </a:cxn>
              <a:cxn ang="0">
                <a:pos x="T8" y="T9"/>
              </a:cxn>
            </a:cxnLst>
            <a:rect l="0" t="0" r="r" b="b"/>
            <a:pathLst>
              <a:path w="295" h="295">
                <a:moveTo>
                  <a:pt x="52" y="242"/>
                </a:moveTo>
                <a:cubicBezTo>
                  <a:pt x="0" y="190"/>
                  <a:pt x="0" y="105"/>
                  <a:pt x="52" y="52"/>
                </a:cubicBezTo>
                <a:cubicBezTo>
                  <a:pt x="105" y="0"/>
                  <a:pt x="190" y="0"/>
                  <a:pt x="242" y="52"/>
                </a:cubicBezTo>
                <a:cubicBezTo>
                  <a:pt x="295" y="105"/>
                  <a:pt x="295" y="190"/>
                  <a:pt x="242" y="242"/>
                </a:cubicBezTo>
                <a:cubicBezTo>
                  <a:pt x="190" y="295"/>
                  <a:pt x="105" y="295"/>
                  <a:pt x="52" y="242"/>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a:p>
        </p:txBody>
      </p:sp>
      <p:sp>
        <p:nvSpPr>
          <p:cNvPr id="26" name="TextBox 2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Steps to Success</a:t>
            </a:r>
          </a:p>
        </p:txBody>
      </p:sp>
      <p:sp>
        <p:nvSpPr>
          <p:cNvPr id="27" name="TextBox 26"/>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68" name="TextBox 67"/>
          <p:cNvSpPr txBox="1"/>
          <p:nvPr/>
        </p:nvSpPr>
        <p:spPr>
          <a:xfrm>
            <a:off x="9713453" y="3523402"/>
            <a:ext cx="1811797"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69" name="TextBox 68"/>
          <p:cNvSpPr txBox="1"/>
          <p:nvPr/>
        </p:nvSpPr>
        <p:spPr>
          <a:xfrm>
            <a:off x="9713453" y="3800424"/>
            <a:ext cx="1811797"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82" name="TextBox 81"/>
          <p:cNvSpPr txBox="1"/>
          <p:nvPr/>
        </p:nvSpPr>
        <p:spPr>
          <a:xfrm>
            <a:off x="679952" y="3523402"/>
            <a:ext cx="1811797"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83" name="TextBox 82"/>
          <p:cNvSpPr txBox="1"/>
          <p:nvPr/>
        </p:nvSpPr>
        <p:spPr>
          <a:xfrm>
            <a:off x="679952" y="3800424"/>
            <a:ext cx="1811797"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85" name="TextBox 84"/>
          <p:cNvSpPr txBox="1"/>
          <p:nvPr/>
        </p:nvSpPr>
        <p:spPr>
          <a:xfrm>
            <a:off x="9051247" y="1999484"/>
            <a:ext cx="1811797"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86" name="TextBox 85"/>
          <p:cNvSpPr txBox="1"/>
          <p:nvPr/>
        </p:nvSpPr>
        <p:spPr>
          <a:xfrm>
            <a:off x="9051247" y="2276506"/>
            <a:ext cx="1811797"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88" name="TextBox 87"/>
          <p:cNvSpPr txBox="1"/>
          <p:nvPr/>
        </p:nvSpPr>
        <p:spPr>
          <a:xfrm>
            <a:off x="1328957" y="1999484"/>
            <a:ext cx="1811797"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89" name="TextBox 88"/>
          <p:cNvSpPr txBox="1"/>
          <p:nvPr/>
        </p:nvSpPr>
        <p:spPr>
          <a:xfrm>
            <a:off x="1328957" y="2276506"/>
            <a:ext cx="1811797"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92" name="TextBox 91"/>
          <p:cNvSpPr txBox="1"/>
          <p:nvPr/>
        </p:nvSpPr>
        <p:spPr>
          <a:xfrm>
            <a:off x="9051247" y="5001168"/>
            <a:ext cx="1811797"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3" name="TextBox 92"/>
          <p:cNvSpPr txBox="1"/>
          <p:nvPr/>
        </p:nvSpPr>
        <p:spPr>
          <a:xfrm>
            <a:off x="9051247" y="5278190"/>
            <a:ext cx="1811797" cy="276999"/>
          </a:xfrm>
          <a:prstGeom prst="rect">
            <a:avLst/>
          </a:prstGeom>
          <a:noFill/>
        </p:spPr>
        <p:txBody>
          <a:bodyPr wrap="square" lIns="0" tIns="0" rIns="0" bIns="0" rtlCol="0">
            <a:spAutoFit/>
          </a:bodyPr>
          <a:lstStyle/>
          <a:p>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95" name="TextBox 94"/>
          <p:cNvSpPr txBox="1"/>
          <p:nvPr/>
        </p:nvSpPr>
        <p:spPr>
          <a:xfrm>
            <a:off x="1328957" y="5001168"/>
            <a:ext cx="1811797"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p>
        </p:txBody>
      </p:sp>
      <p:sp>
        <p:nvSpPr>
          <p:cNvPr id="96" name="TextBox 95"/>
          <p:cNvSpPr txBox="1"/>
          <p:nvPr/>
        </p:nvSpPr>
        <p:spPr>
          <a:xfrm>
            <a:off x="1328957" y="5278190"/>
            <a:ext cx="1811797" cy="276999"/>
          </a:xfrm>
          <a:prstGeom prst="rect">
            <a:avLst/>
          </a:prstGeom>
          <a:noFill/>
        </p:spPr>
        <p:txBody>
          <a:bodyPr wrap="square" lIns="0" tIns="0" rIns="0" bIns="0" rtlCol="0">
            <a:spAutoFit/>
          </a:bodyPr>
          <a:lstStyle/>
          <a:p>
            <a:pPr algn="r"/>
            <a:r>
              <a:rPr lang="en-US" sz="9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a:t>
            </a:r>
          </a:p>
        </p:txBody>
      </p:sp>
      <p:sp>
        <p:nvSpPr>
          <p:cNvPr id="105" name="TextBox 104"/>
          <p:cNvSpPr txBox="1"/>
          <p:nvPr/>
        </p:nvSpPr>
        <p:spPr>
          <a:xfrm>
            <a:off x="5164138" y="3561886"/>
            <a:ext cx="1858554"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Success</a:t>
            </a:r>
          </a:p>
        </p:txBody>
      </p:sp>
      <p:sp>
        <p:nvSpPr>
          <p:cNvPr id="107" name="TextBox 106"/>
          <p:cNvSpPr txBox="1"/>
          <p:nvPr/>
        </p:nvSpPr>
        <p:spPr>
          <a:xfrm>
            <a:off x="4381021" y="2325074"/>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08" name="TextBox 107"/>
          <p:cNvSpPr txBox="1"/>
          <p:nvPr/>
        </p:nvSpPr>
        <p:spPr>
          <a:xfrm>
            <a:off x="4381021" y="2191663"/>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0" name="TextBox 109"/>
          <p:cNvSpPr txBox="1"/>
          <p:nvPr/>
        </p:nvSpPr>
        <p:spPr>
          <a:xfrm>
            <a:off x="7223007" y="2325074"/>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11" name="TextBox 110"/>
          <p:cNvSpPr txBox="1"/>
          <p:nvPr/>
        </p:nvSpPr>
        <p:spPr>
          <a:xfrm>
            <a:off x="7223007" y="2191663"/>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3" name="TextBox 112"/>
          <p:cNvSpPr txBox="1"/>
          <p:nvPr/>
        </p:nvSpPr>
        <p:spPr>
          <a:xfrm>
            <a:off x="4388368" y="5207598"/>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14" name="TextBox 113"/>
          <p:cNvSpPr txBox="1"/>
          <p:nvPr/>
        </p:nvSpPr>
        <p:spPr>
          <a:xfrm>
            <a:off x="4388368" y="5074187"/>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6" name="TextBox 115"/>
          <p:cNvSpPr txBox="1"/>
          <p:nvPr/>
        </p:nvSpPr>
        <p:spPr>
          <a:xfrm>
            <a:off x="7224513" y="5198867"/>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117" name="TextBox 116"/>
          <p:cNvSpPr txBox="1"/>
          <p:nvPr/>
        </p:nvSpPr>
        <p:spPr>
          <a:xfrm>
            <a:off x="7224513" y="5065456"/>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19" name="TextBox 118"/>
          <p:cNvSpPr txBox="1"/>
          <p:nvPr/>
        </p:nvSpPr>
        <p:spPr>
          <a:xfrm>
            <a:off x="3794893" y="3753595"/>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20" name="TextBox 119"/>
          <p:cNvSpPr txBox="1"/>
          <p:nvPr/>
        </p:nvSpPr>
        <p:spPr>
          <a:xfrm>
            <a:off x="3794893" y="3620184"/>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sp>
        <p:nvSpPr>
          <p:cNvPr id="122" name="TextBox 121"/>
          <p:cNvSpPr txBox="1"/>
          <p:nvPr/>
        </p:nvSpPr>
        <p:spPr>
          <a:xfrm>
            <a:off x="7814020" y="3753595"/>
            <a:ext cx="579120" cy="415498"/>
          </a:xfrm>
          <a:prstGeom prst="rect">
            <a:avLst/>
          </a:prstGeom>
          <a:noFill/>
        </p:spPr>
        <p:txBody>
          <a:bodyPr wrap="square" lIns="0" tIns="0" rIns="0" bIns="0" rtlCol="0">
            <a:spAutoFit/>
          </a:bodyPr>
          <a:lstStyle/>
          <a:p>
            <a:pPr algn="ctr"/>
            <a:r>
              <a:rPr lang="en-US" sz="2700" b="1" dirty="0">
                <a:solidFill>
                  <a:schemeClr val="tx2"/>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23" name="TextBox 122"/>
          <p:cNvSpPr txBox="1"/>
          <p:nvPr/>
        </p:nvSpPr>
        <p:spPr>
          <a:xfrm>
            <a:off x="7814020" y="3620184"/>
            <a:ext cx="579120" cy="169277"/>
          </a:xfrm>
          <a:prstGeom prst="rect">
            <a:avLst/>
          </a:prstGeom>
          <a:noFill/>
        </p:spPr>
        <p:txBody>
          <a:bodyPr wrap="square" lIns="0" tIns="0" rIns="0" bIns="0" rtlCol="0">
            <a:spAutoFit/>
          </a:bodyPr>
          <a:lstStyle/>
          <a:p>
            <a:pPr algn="ctr"/>
            <a:r>
              <a:rPr lang="en-US" sz="1100" spc="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STEP</a:t>
            </a:r>
          </a:p>
        </p:txBody>
      </p:sp>
      <p:pic>
        <p:nvPicPr>
          <p:cNvPr id="56" name="Graphic 55">
            <a:extLst>
              <a:ext uri="{FF2B5EF4-FFF2-40B4-BE49-F238E27FC236}">
                <a16:creationId xmlns:a16="http://schemas.microsoft.com/office/drawing/2014/main" id="{F0EE5770-E117-444E-BC77-E0BC5C30101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4779" y="2037752"/>
            <a:ext cx="646375" cy="646375"/>
          </a:xfrm>
          <a:prstGeom prst="rect">
            <a:avLst/>
          </a:prstGeom>
        </p:spPr>
      </p:pic>
      <p:pic>
        <p:nvPicPr>
          <p:cNvPr id="57" name="Graphic 56">
            <a:extLst>
              <a:ext uri="{FF2B5EF4-FFF2-40B4-BE49-F238E27FC236}">
                <a16:creationId xmlns:a16="http://schemas.microsoft.com/office/drawing/2014/main" id="{63715B58-A827-4F2A-B199-F2B9352B00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2157" y="3523402"/>
            <a:ext cx="673172" cy="673172"/>
          </a:xfrm>
          <a:prstGeom prst="rect">
            <a:avLst/>
          </a:prstGeom>
        </p:spPr>
      </p:pic>
      <p:pic>
        <p:nvPicPr>
          <p:cNvPr id="58" name="Graphic 57">
            <a:extLst>
              <a:ext uri="{FF2B5EF4-FFF2-40B4-BE49-F238E27FC236}">
                <a16:creationId xmlns:a16="http://schemas.microsoft.com/office/drawing/2014/main" id="{1B884049-F244-4F28-88B6-205DE6FCA91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11165" y="2036322"/>
            <a:ext cx="649234" cy="649234"/>
          </a:xfrm>
          <a:prstGeom prst="rect">
            <a:avLst/>
          </a:prstGeom>
        </p:spPr>
      </p:pic>
      <p:pic>
        <p:nvPicPr>
          <p:cNvPr id="59" name="Graphic 58">
            <a:extLst>
              <a:ext uri="{FF2B5EF4-FFF2-40B4-BE49-F238E27FC236}">
                <a16:creationId xmlns:a16="http://schemas.microsoft.com/office/drawing/2014/main" id="{FE3D2BEB-0616-488F-8396-8CEACF50041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269" y="5027285"/>
            <a:ext cx="679140" cy="679140"/>
          </a:xfrm>
          <a:prstGeom prst="rect">
            <a:avLst/>
          </a:prstGeom>
        </p:spPr>
      </p:pic>
      <p:pic>
        <p:nvPicPr>
          <p:cNvPr id="60" name="Graphic 59">
            <a:extLst>
              <a:ext uri="{FF2B5EF4-FFF2-40B4-BE49-F238E27FC236}">
                <a16:creationId xmlns:a16="http://schemas.microsoft.com/office/drawing/2014/main" id="{613A7A61-F544-4298-9A5F-1F8027CE811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523" y="3537182"/>
            <a:ext cx="679140" cy="679140"/>
          </a:xfrm>
          <a:prstGeom prst="rect">
            <a:avLst/>
          </a:prstGeom>
        </p:spPr>
      </p:pic>
      <p:pic>
        <p:nvPicPr>
          <p:cNvPr id="67" name="Graphic 66">
            <a:extLst>
              <a:ext uri="{FF2B5EF4-FFF2-40B4-BE49-F238E27FC236}">
                <a16:creationId xmlns:a16="http://schemas.microsoft.com/office/drawing/2014/main" id="{640EC760-AC74-4432-81BF-021F4D1A168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7547" y="5043985"/>
            <a:ext cx="702852" cy="702852"/>
          </a:xfrm>
          <a:prstGeom prst="rect">
            <a:avLst/>
          </a:prstGeom>
        </p:spPr>
      </p:pic>
    </p:spTree>
    <p:extLst>
      <p:ext uri="{BB962C8B-B14F-4D97-AF65-F5344CB8AC3E}">
        <p14:creationId xmlns:p14="http://schemas.microsoft.com/office/powerpoint/2010/main" val="592556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6134994" y="3862841"/>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210735" y="4738150"/>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1210735" y="3017676"/>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p:cNvSpPr/>
          <p:nvPr/>
        </p:nvSpPr>
        <p:spPr>
          <a:xfrm>
            <a:off x="6134994" y="2142369"/>
            <a:ext cx="4846273" cy="1088393"/>
          </a:xfrm>
          <a:prstGeom prst="roundRect">
            <a:avLst>
              <a:gd name="adj" fmla="val 50000"/>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8"/>
          <p:cNvSpPr>
            <a:spLocks/>
          </p:cNvSpPr>
          <p:nvPr/>
        </p:nvSpPr>
        <p:spPr bwMode="auto">
          <a:xfrm>
            <a:off x="4886489" y="2758547"/>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a:p>
        </p:txBody>
      </p:sp>
      <p:sp>
        <p:nvSpPr>
          <p:cNvPr id="3" name="Oval 2"/>
          <p:cNvSpPr/>
          <p:nvPr/>
        </p:nvSpPr>
        <p:spPr>
          <a:xfrm>
            <a:off x="5040796" y="3091928"/>
            <a:ext cx="939891" cy="93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8"/>
          <p:cNvSpPr>
            <a:spLocks/>
          </p:cNvSpPr>
          <p:nvPr/>
        </p:nvSpPr>
        <p:spPr bwMode="auto">
          <a:xfrm rot="10800000">
            <a:off x="5692830" y="1898310"/>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a:p>
        </p:txBody>
      </p:sp>
      <p:sp>
        <p:nvSpPr>
          <p:cNvPr id="7" name="Oval 6"/>
          <p:cNvSpPr/>
          <p:nvPr/>
        </p:nvSpPr>
        <p:spPr>
          <a:xfrm rot="10800000">
            <a:off x="6211315" y="2216620"/>
            <a:ext cx="939890" cy="93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p:cNvSpPr>
          <p:nvPr/>
        </p:nvSpPr>
        <p:spPr bwMode="auto">
          <a:xfrm>
            <a:off x="4886489" y="4479020"/>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10" name="Oval 9"/>
          <p:cNvSpPr/>
          <p:nvPr/>
        </p:nvSpPr>
        <p:spPr>
          <a:xfrm>
            <a:off x="5040796" y="4812401"/>
            <a:ext cx="939891" cy="9398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8"/>
          <p:cNvSpPr>
            <a:spLocks/>
          </p:cNvSpPr>
          <p:nvPr/>
        </p:nvSpPr>
        <p:spPr bwMode="auto">
          <a:xfrm rot="10800000">
            <a:off x="5692830" y="3618783"/>
            <a:ext cx="1612683" cy="1591581"/>
          </a:xfrm>
          <a:custGeom>
            <a:avLst/>
            <a:gdLst>
              <a:gd name="T0" fmla="*/ 1873 w 1873"/>
              <a:gd name="T1" fmla="*/ 925 h 1849"/>
              <a:gd name="T2" fmla="*/ 783 w 1873"/>
              <a:gd name="T3" fmla="*/ 0 h 1849"/>
              <a:gd name="T4" fmla="*/ 783 w 1873"/>
              <a:gd name="T5" fmla="*/ 199 h 1849"/>
              <a:gd name="T6" fmla="*/ 728 w 1873"/>
              <a:gd name="T7" fmla="*/ 197 h 1849"/>
              <a:gd name="T8" fmla="*/ 0 w 1873"/>
              <a:gd name="T9" fmla="*/ 925 h 1849"/>
              <a:gd name="T10" fmla="*/ 728 w 1873"/>
              <a:gd name="T11" fmla="*/ 1652 h 1849"/>
              <a:gd name="T12" fmla="*/ 783 w 1873"/>
              <a:gd name="T13" fmla="*/ 1650 h 1849"/>
              <a:gd name="T14" fmla="*/ 783 w 1873"/>
              <a:gd name="T15" fmla="*/ 1849 h 1849"/>
              <a:gd name="T16" fmla="*/ 1873 w 1873"/>
              <a:gd name="T17" fmla="*/ 925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3" h="1849">
                <a:moveTo>
                  <a:pt x="1873" y="925"/>
                </a:moveTo>
                <a:cubicBezTo>
                  <a:pt x="783" y="0"/>
                  <a:pt x="783" y="0"/>
                  <a:pt x="783" y="0"/>
                </a:cubicBezTo>
                <a:cubicBezTo>
                  <a:pt x="783" y="199"/>
                  <a:pt x="783" y="199"/>
                  <a:pt x="783" y="199"/>
                </a:cubicBezTo>
                <a:cubicBezTo>
                  <a:pt x="764" y="198"/>
                  <a:pt x="746" y="197"/>
                  <a:pt x="728" y="197"/>
                </a:cubicBezTo>
                <a:cubicBezTo>
                  <a:pt x="326" y="197"/>
                  <a:pt x="0" y="523"/>
                  <a:pt x="0" y="925"/>
                </a:cubicBezTo>
                <a:cubicBezTo>
                  <a:pt x="0" y="1326"/>
                  <a:pt x="326" y="1652"/>
                  <a:pt x="728" y="1652"/>
                </a:cubicBezTo>
                <a:cubicBezTo>
                  <a:pt x="746" y="1652"/>
                  <a:pt x="764" y="1651"/>
                  <a:pt x="783" y="1650"/>
                </a:cubicBezTo>
                <a:cubicBezTo>
                  <a:pt x="783" y="1849"/>
                  <a:pt x="783" y="1849"/>
                  <a:pt x="783" y="1849"/>
                </a:cubicBezTo>
                <a:lnTo>
                  <a:pt x="1873" y="925"/>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3" name="Oval 12"/>
          <p:cNvSpPr/>
          <p:nvPr/>
        </p:nvSpPr>
        <p:spPr>
          <a:xfrm rot="10800000">
            <a:off x="6211315" y="3937093"/>
            <a:ext cx="939890" cy="93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SWOT Analysis</a:t>
            </a:r>
          </a:p>
        </p:txBody>
      </p:sp>
      <p:sp>
        <p:nvSpPr>
          <p:cNvPr id="16" name="TextBox 15"/>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22" name="TextBox 21"/>
          <p:cNvSpPr txBox="1"/>
          <p:nvPr/>
        </p:nvSpPr>
        <p:spPr>
          <a:xfrm>
            <a:off x="6248737" y="2301844"/>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S</a:t>
            </a:r>
          </a:p>
        </p:txBody>
      </p:sp>
      <p:sp>
        <p:nvSpPr>
          <p:cNvPr id="23" name="TextBox 22"/>
          <p:cNvSpPr txBox="1"/>
          <p:nvPr/>
        </p:nvSpPr>
        <p:spPr>
          <a:xfrm>
            <a:off x="6248737" y="4029853"/>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O</a:t>
            </a:r>
          </a:p>
        </p:txBody>
      </p:sp>
      <p:sp>
        <p:nvSpPr>
          <p:cNvPr id="24" name="TextBox 23"/>
          <p:cNvSpPr txBox="1"/>
          <p:nvPr/>
        </p:nvSpPr>
        <p:spPr>
          <a:xfrm>
            <a:off x="5084355" y="3177151"/>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W</a:t>
            </a:r>
          </a:p>
        </p:txBody>
      </p:sp>
      <p:sp>
        <p:nvSpPr>
          <p:cNvPr id="25" name="TextBox 24"/>
          <p:cNvSpPr txBox="1"/>
          <p:nvPr/>
        </p:nvSpPr>
        <p:spPr>
          <a:xfrm>
            <a:off x="5084355" y="4900471"/>
            <a:ext cx="852772" cy="769441"/>
          </a:xfrm>
          <a:prstGeom prst="rect">
            <a:avLst/>
          </a:prstGeom>
          <a:noFill/>
        </p:spPr>
        <p:txBody>
          <a:bodyPr wrap="square" lIns="0" tIns="0" rIns="0" bIns="0" rtlCol="0">
            <a:spAutoFit/>
          </a:bodyPr>
          <a:lstStyle/>
          <a:p>
            <a:pPr algn="ctr"/>
            <a:r>
              <a:rPr lang="en-US" sz="5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T</a:t>
            </a:r>
          </a:p>
        </p:txBody>
      </p:sp>
      <p:sp>
        <p:nvSpPr>
          <p:cNvPr id="27" name="TextBox 26"/>
          <p:cNvSpPr txBox="1"/>
          <p:nvPr/>
        </p:nvSpPr>
        <p:spPr>
          <a:xfrm>
            <a:off x="7543800" y="1799411"/>
            <a:ext cx="2245181"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Strengths</a:t>
            </a:r>
          </a:p>
        </p:txBody>
      </p:sp>
      <p:sp>
        <p:nvSpPr>
          <p:cNvPr id="28" name="TextBox 27"/>
          <p:cNvSpPr txBox="1"/>
          <p:nvPr/>
        </p:nvSpPr>
        <p:spPr>
          <a:xfrm>
            <a:off x="7543800" y="2348011"/>
            <a:ext cx="2245181" cy="507831"/>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sp>
        <p:nvSpPr>
          <p:cNvPr id="29" name="TextBox 28"/>
          <p:cNvSpPr txBox="1"/>
          <p:nvPr/>
        </p:nvSpPr>
        <p:spPr>
          <a:xfrm>
            <a:off x="2238137" y="2686565"/>
            <a:ext cx="2245181"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Weaknesses</a:t>
            </a:r>
          </a:p>
        </p:txBody>
      </p:sp>
      <p:sp>
        <p:nvSpPr>
          <p:cNvPr id="30" name="TextBox 29"/>
          <p:cNvSpPr txBox="1"/>
          <p:nvPr/>
        </p:nvSpPr>
        <p:spPr>
          <a:xfrm>
            <a:off x="2238137" y="3223318"/>
            <a:ext cx="2245181" cy="677108"/>
          </a:xfrm>
          <a:prstGeom prst="rect">
            <a:avLst/>
          </a:prstGeom>
          <a:noFill/>
        </p:spPr>
        <p:txBody>
          <a:bodyPr wrap="square" lIns="0" tIns="0" rIns="0" bIns="0" rtlCol="0">
            <a:spAutoFit/>
          </a:bodyPr>
          <a:lstStyle/>
          <a:p>
            <a:pPr algn="r">
              <a:spcAft>
                <a:spcPts val="1200"/>
              </a:spcAft>
            </a:pPr>
            <a:r>
              <a:rPr lang="en-US" sz="110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sp>
        <p:nvSpPr>
          <p:cNvPr id="31" name="TextBox 30"/>
          <p:cNvSpPr txBox="1"/>
          <p:nvPr/>
        </p:nvSpPr>
        <p:spPr>
          <a:xfrm>
            <a:off x="2238137" y="4936255"/>
            <a:ext cx="2245181" cy="507831"/>
          </a:xfrm>
          <a:prstGeom prst="rect">
            <a:avLst/>
          </a:prstGeom>
          <a:noFill/>
        </p:spPr>
        <p:txBody>
          <a:bodyPr wrap="square" lIns="0" tIns="0" rIns="0" bIns="0" rtlCol="0">
            <a:spAutoFit/>
          </a:bodyPr>
          <a:lstStyle/>
          <a:p>
            <a:pPr algn="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sp>
        <p:nvSpPr>
          <p:cNvPr id="32" name="TextBox 31"/>
          <p:cNvSpPr txBox="1"/>
          <p:nvPr/>
        </p:nvSpPr>
        <p:spPr>
          <a:xfrm>
            <a:off x="2238137" y="4409495"/>
            <a:ext cx="2245181" cy="215444"/>
          </a:xfrm>
          <a:prstGeom prst="rect">
            <a:avLst/>
          </a:prstGeom>
          <a:noFill/>
        </p:spPr>
        <p:txBody>
          <a:bodyPr wrap="square" lIns="0" tIns="0" rIns="0" bIns="0" rtlCol="0">
            <a:spAutoFit/>
          </a:bodyPr>
          <a:lstStyle/>
          <a:p>
            <a:pPr algn="r"/>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Threats</a:t>
            </a:r>
          </a:p>
        </p:txBody>
      </p:sp>
      <p:sp>
        <p:nvSpPr>
          <p:cNvPr id="33" name="TextBox 32"/>
          <p:cNvSpPr txBox="1"/>
          <p:nvPr/>
        </p:nvSpPr>
        <p:spPr>
          <a:xfrm>
            <a:off x="7543800" y="3540809"/>
            <a:ext cx="2245181" cy="215444"/>
          </a:xfrm>
          <a:prstGeom prst="rect">
            <a:avLst/>
          </a:prstGeom>
          <a:noFill/>
        </p:spPr>
        <p:txBody>
          <a:bodyPr wrap="square" lIns="0" tIns="0" rIns="0" bIns="0" rtlCol="0">
            <a:spAutoFit/>
          </a:bodyPr>
          <a:lstStyle/>
          <a:p>
            <a:r>
              <a:rPr lang="en-US" sz="1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Opportunities </a:t>
            </a:r>
          </a:p>
        </p:txBody>
      </p:sp>
      <p:sp>
        <p:nvSpPr>
          <p:cNvPr id="34" name="TextBox 33"/>
          <p:cNvSpPr txBox="1"/>
          <p:nvPr/>
        </p:nvSpPr>
        <p:spPr>
          <a:xfrm>
            <a:off x="7543800" y="4076019"/>
            <a:ext cx="2245181" cy="507831"/>
          </a:xfrm>
          <a:prstGeom prst="rect">
            <a:avLst/>
          </a:prstGeom>
          <a:noFill/>
        </p:spPr>
        <p:txBody>
          <a:bodyPr wrap="square" lIns="0" tIns="0" rIns="0" bIns="0" rtlCol="0">
            <a:spAutoFit/>
          </a:bodyPr>
          <a:lstStyle/>
          <a:p>
            <a:pP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info about the title here. Insert some info about the title here. Insert some info about the title here. </a:t>
            </a:r>
          </a:p>
        </p:txBody>
      </p:sp>
      <p:pic>
        <p:nvPicPr>
          <p:cNvPr id="39" name="Graphic 38">
            <a:extLst>
              <a:ext uri="{FF2B5EF4-FFF2-40B4-BE49-F238E27FC236}">
                <a16:creationId xmlns:a16="http://schemas.microsoft.com/office/drawing/2014/main" id="{88E3E77A-4B74-49ED-A110-C35914ED6A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1085" y="3169893"/>
            <a:ext cx="697061" cy="697061"/>
          </a:xfrm>
          <a:prstGeom prst="rect">
            <a:avLst/>
          </a:prstGeom>
        </p:spPr>
      </p:pic>
      <p:pic>
        <p:nvPicPr>
          <p:cNvPr id="40" name="Graphic 39">
            <a:extLst>
              <a:ext uri="{FF2B5EF4-FFF2-40B4-BE49-F238E27FC236}">
                <a16:creationId xmlns:a16="http://schemas.microsoft.com/office/drawing/2014/main" id="{2DC11303-C45A-43D0-8E6B-69A67E76FBA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1085" y="4906229"/>
            <a:ext cx="701582" cy="701582"/>
          </a:xfrm>
          <a:prstGeom prst="rect">
            <a:avLst/>
          </a:prstGeom>
        </p:spPr>
      </p:pic>
      <p:pic>
        <p:nvPicPr>
          <p:cNvPr id="41" name="Graphic 40">
            <a:extLst>
              <a:ext uri="{FF2B5EF4-FFF2-40B4-BE49-F238E27FC236}">
                <a16:creationId xmlns:a16="http://schemas.microsoft.com/office/drawing/2014/main" id="{60E51FED-55E2-4A32-97FE-E924C904893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97858" y="2348011"/>
            <a:ext cx="666574" cy="666574"/>
          </a:xfrm>
          <a:prstGeom prst="rect">
            <a:avLst/>
          </a:prstGeom>
        </p:spPr>
      </p:pic>
      <p:pic>
        <p:nvPicPr>
          <p:cNvPr id="42" name="Graphic 41">
            <a:extLst>
              <a:ext uri="{FF2B5EF4-FFF2-40B4-BE49-F238E27FC236}">
                <a16:creationId xmlns:a16="http://schemas.microsoft.com/office/drawing/2014/main" id="{5EA10BC2-F84A-462E-9967-AAE65356166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97858" y="4071576"/>
            <a:ext cx="666574" cy="666574"/>
          </a:xfrm>
          <a:prstGeom prst="rect">
            <a:avLst/>
          </a:prstGeom>
        </p:spPr>
      </p:pic>
    </p:spTree>
    <p:extLst>
      <p:ext uri="{BB962C8B-B14F-4D97-AF65-F5344CB8AC3E}">
        <p14:creationId xmlns:p14="http://schemas.microsoft.com/office/powerpoint/2010/main" val="1442550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56">
            <a:extLst>
              <a:ext uri="{FF2B5EF4-FFF2-40B4-BE49-F238E27FC236}">
                <a16:creationId xmlns:a16="http://schemas.microsoft.com/office/drawing/2014/main" id="{7C21636D-A7FD-4270-ADFE-7EE572F2192D}"/>
              </a:ext>
            </a:extLst>
          </p:cNvPr>
          <p:cNvSpPr/>
          <p:nvPr/>
        </p:nvSpPr>
        <p:spPr>
          <a:xfrm flipH="1">
            <a:off x="1763803" y="1880945"/>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Rounded Corners 29">
            <a:extLst>
              <a:ext uri="{FF2B5EF4-FFF2-40B4-BE49-F238E27FC236}">
                <a16:creationId xmlns:a16="http://schemas.microsoft.com/office/drawing/2014/main" id="{F35B053E-7511-4AB3-8EA2-EC9F1FF4C32E}"/>
              </a:ext>
            </a:extLst>
          </p:cNvPr>
          <p:cNvSpPr/>
          <p:nvPr/>
        </p:nvSpPr>
        <p:spPr>
          <a:xfrm>
            <a:off x="5011187" y="2837994"/>
            <a:ext cx="2156687" cy="216043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6"/>
          <p:cNvSpPr>
            <a:spLocks noChangeArrowheads="1"/>
          </p:cNvSpPr>
          <p:nvPr/>
        </p:nvSpPr>
        <p:spPr bwMode="auto">
          <a:xfrm>
            <a:off x="7277894" y="4178300"/>
            <a:ext cx="119857" cy="119857"/>
          </a:xfrm>
          <a:prstGeom prst="ellipse">
            <a:avLst/>
          </a:prstGeom>
          <a:solidFill>
            <a:schemeClr val="accent5"/>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Oval 7"/>
          <p:cNvSpPr>
            <a:spLocks noChangeArrowheads="1"/>
          </p:cNvSpPr>
          <p:nvPr/>
        </p:nvSpPr>
        <p:spPr bwMode="auto">
          <a:xfrm>
            <a:off x="7296944" y="4018757"/>
            <a:ext cx="119063" cy="119063"/>
          </a:xfrm>
          <a:prstGeom prst="ellipse">
            <a:avLst/>
          </a:prstGeom>
          <a:solidFill>
            <a:schemeClr val="accent6"/>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Oval 8"/>
          <p:cNvSpPr>
            <a:spLocks noChangeArrowheads="1"/>
          </p:cNvSpPr>
          <p:nvPr/>
        </p:nvSpPr>
        <p:spPr bwMode="auto">
          <a:xfrm>
            <a:off x="7312819" y="3858419"/>
            <a:ext cx="119063" cy="119857"/>
          </a:xfrm>
          <a:prstGeom prst="ellipse">
            <a:avLst/>
          </a:prstGeom>
          <a:solidFill>
            <a:schemeClr val="accent1"/>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Oval 9"/>
          <p:cNvSpPr>
            <a:spLocks noChangeArrowheads="1"/>
          </p:cNvSpPr>
          <p:nvPr/>
        </p:nvSpPr>
        <p:spPr bwMode="auto">
          <a:xfrm>
            <a:off x="7296944" y="3698082"/>
            <a:ext cx="119063" cy="119857"/>
          </a:xfrm>
          <a:prstGeom prst="ellipse">
            <a:avLst/>
          </a:prstGeom>
          <a:solidFill>
            <a:schemeClr val="accent3"/>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0" name="Oval 10"/>
          <p:cNvSpPr>
            <a:spLocks noChangeArrowheads="1"/>
          </p:cNvSpPr>
          <p:nvPr/>
        </p:nvSpPr>
        <p:spPr bwMode="auto">
          <a:xfrm>
            <a:off x="7277894" y="3537744"/>
            <a:ext cx="119857" cy="120650"/>
          </a:xfrm>
          <a:prstGeom prst="ellipse">
            <a:avLst/>
          </a:prstGeom>
          <a:solidFill>
            <a:schemeClr val="accent2"/>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Freeform 16"/>
          <p:cNvSpPr>
            <a:spLocks/>
          </p:cNvSpPr>
          <p:nvPr/>
        </p:nvSpPr>
        <p:spPr bwMode="auto">
          <a:xfrm>
            <a:off x="7397751" y="2126457"/>
            <a:ext cx="645319" cy="1471613"/>
          </a:xfrm>
          <a:custGeom>
            <a:avLst/>
            <a:gdLst>
              <a:gd name="T0" fmla="*/ 0 w 1193"/>
              <a:gd name="T1" fmla="*/ 2720 h 2720"/>
              <a:gd name="T2" fmla="*/ 0 w 1193"/>
              <a:gd name="T3" fmla="*/ 2720 h 2720"/>
              <a:gd name="T4" fmla="*/ 387 w 1193"/>
              <a:gd name="T5" fmla="*/ 2333 h 2720"/>
              <a:gd name="T6" fmla="*/ 387 w 1193"/>
              <a:gd name="T7" fmla="*/ 387 h 2720"/>
              <a:gd name="T8" fmla="*/ 773 w 1193"/>
              <a:gd name="T9" fmla="*/ 0 h 2720"/>
              <a:gd name="T10" fmla="*/ 1193 w 1193"/>
              <a:gd name="T11" fmla="*/ 0 h 2720"/>
            </a:gdLst>
            <a:ahLst/>
            <a:cxnLst>
              <a:cxn ang="0">
                <a:pos x="T0" y="T1"/>
              </a:cxn>
              <a:cxn ang="0">
                <a:pos x="T2" y="T3"/>
              </a:cxn>
              <a:cxn ang="0">
                <a:pos x="T4" y="T5"/>
              </a:cxn>
              <a:cxn ang="0">
                <a:pos x="T6" y="T7"/>
              </a:cxn>
              <a:cxn ang="0">
                <a:pos x="T8" y="T9"/>
              </a:cxn>
              <a:cxn ang="0">
                <a:pos x="T10" y="T11"/>
              </a:cxn>
            </a:cxnLst>
            <a:rect l="0" t="0" r="r" b="b"/>
            <a:pathLst>
              <a:path w="1193" h="2720">
                <a:moveTo>
                  <a:pt x="0" y="2720"/>
                </a:moveTo>
                <a:cubicBezTo>
                  <a:pt x="0" y="2720"/>
                  <a:pt x="0" y="2720"/>
                  <a:pt x="0" y="2720"/>
                </a:cubicBezTo>
                <a:cubicBezTo>
                  <a:pt x="213" y="2720"/>
                  <a:pt x="387" y="2547"/>
                  <a:pt x="387" y="2333"/>
                </a:cubicBezTo>
                <a:cubicBezTo>
                  <a:pt x="387" y="387"/>
                  <a:pt x="387" y="387"/>
                  <a:pt x="387" y="387"/>
                </a:cubicBezTo>
                <a:cubicBezTo>
                  <a:pt x="387" y="173"/>
                  <a:pt x="560" y="0"/>
                  <a:pt x="773" y="0"/>
                </a:cubicBezTo>
                <a:cubicBezTo>
                  <a:pt x="1193" y="0"/>
                  <a:pt x="1193" y="0"/>
                  <a:pt x="1193"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17" name="Freeform 17"/>
          <p:cNvSpPr>
            <a:spLocks/>
          </p:cNvSpPr>
          <p:nvPr/>
        </p:nvSpPr>
        <p:spPr bwMode="auto">
          <a:xfrm>
            <a:off x="7416007" y="3022600"/>
            <a:ext cx="627063" cy="735807"/>
          </a:xfrm>
          <a:custGeom>
            <a:avLst/>
            <a:gdLst>
              <a:gd name="T0" fmla="*/ 0 w 1159"/>
              <a:gd name="T1" fmla="*/ 1360 h 1360"/>
              <a:gd name="T2" fmla="*/ 436 w 1159"/>
              <a:gd name="T3" fmla="*/ 1360 h 1360"/>
              <a:gd name="T4" fmla="*/ 672 w 1159"/>
              <a:gd name="T5" fmla="*/ 1124 h 1360"/>
              <a:gd name="T6" fmla="*/ 672 w 1159"/>
              <a:gd name="T7" fmla="*/ 235 h 1360"/>
              <a:gd name="T8" fmla="*/ 907 w 1159"/>
              <a:gd name="T9" fmla="*/ 0 h 1360"/>
              <a:gd name="T10" fmla="*/ 1159 w 1159"/>
              <a:gd name="T11" fmla="*/ 0 h 1360"/>
            </a:gdLst>
            <a:ahLst/>
            <a:cxnLst>
              <a:cxn ang="0">
                <a:pos x="T0" y="T1"/>
              </a:cxn>
              <a:cxn ang="0">
                <a:pos x="T2" y="T3"/>
              </a:cxn>
              <a:cxn ang="0">
                <a:pos x="T4" y="T5"/>
              </a:cxn>
              <a:cxn ang="0">
                <a:pos x="T6" y="T7"/>
              </a:cxn>
              <a:cxn ang="0">
                <a:pos x="T8" y="T9"/>
              </a:cxn>
              <a:cxn ang="0">
                <a:pos x="T10" y="T11"/>
              </a:cxn>
            </a:cxnLst>
            <a:rect l="0" t="0" r="r" b="b"/>
            <a:pathLst>
              <a:path w="1159" h="1360">
                <a:moveTo>
                  <a:pt x="0" y="1360"/>
                </a:moveTo>
                <a:cubicBezTo>
                  <a:pt x="436" y="1360"/>
                  <a:pt x="436" y="1360"/>
                  <a:pt x="436" y="1360"/>
                </a:cubicBezTo>
                <a:cubicBezTo>
                  <a:pt x="566" y="1360"/>
                  <a:pt x="672" y="1254"/>
                  <a:pt x="672" y="1124"/>
                </a:cubicBezTo>
                <a:cubicBezTo>
                  <a:pt x="672" y="235"/>
                  <a:pt x="672" y="235"/>
                  <a:pt x="672" y="235"/>
                </a:cubicBezTo>
                <a:cubicBezTo>
                  <a:pt x="672" y="105"/>
                  <a:pt x="777" y="0"/>
                  <a:pt x="907" y="0"/>
                </a:cubicBezTo>
                <a:cubicBezTo>
                  <a:pt x="1159" y="0"/>
                  <a:pt x="1159" y="0"/>
                  <a:pt x="115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18" name="Freeform 18"/>
          <p:cNvSpPr>
            <a:spLocks/>
          </p:cNvSpPr>
          <p:nvPr/>
        </p:nvSpPr>
        <p:spPr bwMode="auto">
          <a:xfrm>
            <a:off x="7397751" y="4238625"/>
            <a:ext cx="645319" cy="1471613"/>
          </a:xfrm>
          <a:custGeom>
            <a:avLst/>
            <a:gdLst>
              <a:gd name="T0" fmla="*/ 0 w 1193"/>
              <a:gd name="T1" fmla="*/ 0 h 2720"/>
              <a:gd name="T2" fmla="*/ 0 w 1193"/>
              <a:gd name="T3" fmla="*/ 0 h 2720"/>
              <a:gd name="T4" fmla="*/ 387 w 1193"/>
              <a:gd name="T5" fmla="*/ 387 h 2720"/>
              <a:gd name="T6" fmla="*/ 387 w 1193"/>
              <a:gd name="T7" fmla="*/ 2333 h 2720"/>
              <a:gd name="T8" fmla="*/ 773 w 1193"/>
              <a:gd name="T9" fmla="*/ 2720 h 2720"/>
              <a:gd name="T10" fmla="*/ 1193 w 1193"/>
              <a:gd name="T11" fmla="*/ 2720 h 2720"/>
            </a:gdLst>
            <a:ahLst/>
            <a:cxnLst>
              <a:cxn ang="0">
                <a:pos x="T0" y="T1"/>
              </a:cxn>
              <a:cxn ang="0">
                <a:pos x="T2" y="T3"/>
              </a:cxn>
              <a:cxn ang="0">
                <a:pos x="T4" y="T5"/>
              </a:cxn>
              <a:cxn ang="0">
                <a:pos x="T6" y="T7"/>
              </a:cxn>
              <a:cxn ang="0">
                <a:pos x="T8" y="T9"/>
              </a:cxn>
              <a:cxn ang="0">
                <a:pos x="T10" y="T11"/>
              </a:cxn>
            </a:cxnLst>
            <a:rect l="0" t="0" r="r" b="b"/>
            <a:pathLst>
              <a:path w="1193" h="2720">
                <a:moveTo>
                  <a:pt x="0" y="0"/>
                </a:moveTo>
                <a:cubicBezTo>
                  <a:pt x="0" y="0"/>
                  <a:pt x="0" y="0"/>
                  <a:pt x="0" y="0"/>
                </a:cubicBezTo>
                <a:cubicBezTo>
                  <a:pt x="213" y="0"/>
                  <a:pt x="387" y="173"/>
                  <a:pt x="387" y="387"/>
                </a:cubicBezTo>
                <a:cubicBezTo>
                  <a:pt x="387" y="2333"/>
                  <a:pt x="387" y="2333"/>
                  <a:pt x="387" y="2333"/>
                </a:cubicBezTo>
                <a:cubicBezTo>
                  <a:pt x="387" y="2547"/>
                  <a:pt x="560" y="2720"/>
                  <a:pt x="773" y="2720"/>
                </a:cubicBezTo>
                <a:cubicBezTo>
                  <a:pt x="1193" y="2720"/>
                  <a:pt x="1193" y="2720"/>
                  <a:pt x="1193" y="272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19" name="Freeform 19"/>
          <p:cNvSpPr>
            <a:spLocks/>
          </p:cNvSpPr>
          <p:nvPr/>
        </p:nvSpPr>
        <p:spPr bwMode="auto">
          <a:xfrm>
            <a:off x="7416007" y="4078288"/>
            <a:ext cx="627063" cy="735807"/>
          </a:xfrm>
          <a:custGeom>
            <a:avLst/>
            <a:gdLst>
              <a:gd name="T0" fmla="*/ 0 w 1159"/>
              <a:gd name="T1" fmla="*/ 0 h 1360"/>
              <a:gd name="T2" fmla="*/ 436 w 1159"/>
              <a:gd name="T3" fmla="*/ 0 h 1360"/>
              <a:gd name="T4" fmla="*/ 672 w 1159"/>
              <a:gd name="T5" fmla="*/ 236 h 1360"/>
              <a:gd name="T6" fmla="*/ 672 w 1159"/>
              <a:gd name="T7" fmla="*/ 1125 h 1360"/>
              <a:gd name="T8" fmla="*/ 907 w 1159"/>
              <a:gd name="T9" fmla="*/ 1360 h 1360"/>
              <a:gd name="T10" fmla="*/ 1159 w 1159"/>
              <a:gd name="T11" fmla="*/ 1360 h 1360"/>
            </a:gdLst>
            <a:ahLst/>
            <a:cxnLst>
              <a:cxn ang="0">
                <a:pos x="T0" y="T1"/>
              </a:cxn>
              <a:cxn ang="0">
                <a:pos x="T2" y="T3"/>
              </a:cxn>
              <a:cxn ang="0">
                <a:pos x="T4" y="T5"/>
              </a:cxn>
              <a:cxn ang="0">
                <a:pos x="T6" y="T7"/>
              </a:cxn>
              <a:cxn ang="0">
                <a:pos x="T8" y="T9"/>
              </a:cxn>
              <a:cxn ang="0">
                <a:pos x="T10" y="T11"/>
              </a:cxn>
            </a:cxnLst>
            <a:rect l="0" t="0" r="r" b="b"/>
            <a:pathLst>
              <a:path w="1159" h="1360">
                <a:moveTo>
                  <a:pt x="0" y="0"/>
                </a:moveTo>
                <a:cubicBezTo>
                  <a:pt x="436" y="0"/>
                  <a:pt x="436" y="0"/>
                  <a:pt x="436" y="0"/>
                </a:cubicBezTo>
                <a:cubicBezTo>
                  <a:pt x="566" y="0"/>
                  <a:pt x="672" y="106"/>
                  <a:pt x="672" y="236"/>
                </a:cubicBezTo>
                <a:cubicBezTo>
                  <a:pt x="672" y="1125"/>
                  <a:pt x="672" y="1125"/>
                  <a:pt x="672" y="1125"/>
                </a:cubicBezTo>
                <a:cubicBezTo>
                  <a:pt x="672" y="1255"/>
                  <a:pt x="777" y="1360"/>
                  <a:pt x="907" y="1360"/>
                </a:cubicBezTo>
                <a:cubicBezTo>
                  <a:pt x="1159" y="1360"/>
                  <a:pt x="1159" y="1360"/>
                  <a:pt x="1159" y="136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20" name="Line 20"/>
          <p:cNvSpPr>
            <a:spLocks noChangeShapeType="1"/>
          </p:cNvSpPr>
          <p:nvPr/>
        </p:nvSpPr>
        <p:spPr bwMode="auto">
          <a:xfrm>
            <a:off x="7431882" y="3918744"/>
            <a:ext cx="61118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45720" tIns="22860" rIns="45720" bIns="22860" numCol="1" anchor="t" anchorCtr="0" compatLnSpc="1">
            <a:prstTxWarp prst="textNoShape">
              <a:avLst/>
            </a:prstTxWarp>
          </a:bodyPr>
          <a:lstStyle/>
          <a:p>
            <a:endParaRPr lang="en-US"/>
          </a:p>
        </p:txBody>
      </p:sp>
      <p:sp>
        <p:nvSpPr>
          <p:cNvPr id="21" name="Oval 21"/>
          <p:cNvSpPr>
            <a:spLocks noChangeArrowheads="1"/>
          </p:cNvSpPr>
          <p:nvPr/>
        </p:nvSpPr>
        <p:spPr bwMode="auto">
          <a:xfrm>
            <a:off x="4794251" y="3537744"/>
            <a:ext cx="120650" cy="120650"/>
          </a:xfrm>
          <a:prstGeom prst="ellipse">
            <a:avLst/>
          </a:prstGeom>
          <a:solidFill>
            <a:schemeClr val="accent2"/>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Oval 22"/>
          <p:cNvSpPr>
            <a:spLocks noChangeArrowheads="1"/>
          </p:cNvSpPr>
          <p:nvPr/>
        </p:nvSpPr>
        <p:spPr bwMode="auto">
          <a:xfrm>
            <a:off x="4775994" y="3698082"/>
            <a:ext cx="119857" cy="119857"/>
          </a:xfrm>
          <a:prstGeom prst="ellipse">
            <a:avLst/>
          </a:prstGeom>
          <a:solidFill>
            <a:schemeClr val="accent3"/>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3" name="Oval 23"/>
          <p:cNvSpPr>
            <a:spLocks noChangeArrowheads="1"/>
          </p:cNvSpPr>
          <p:nvPr/>
        </p:nvSpPr>
        <p:spPr bwMode="auto">
          <a:xfrm>
            <a:off x="4760119" y="3858419"/>
            <a:ext cx="119857" cy="119857"/>
          </a:xfrm>
          <a:prstGeom prst="ellipse">
            <a:avLst/>
          </a:prstGeom>
          <a:solidFill>
            <a:schemeClr val="accent1"/>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4" name="Oval 24"/>
          <p:cNvSpPr>
            <a:spLocks noChangeArrowheads="1"/>
          </p:cNvSpPr>
          <p:nvPr/>
        </p:nvSpPr>
        <p:spPr bwMode="auto">
          <a:xfrm>
            <a:off x="4775994" y="4018757"/>
            <a:ext cx="119857" cy="119063"/>
          </a:xfrm>
          <a:prstGeom prst="ellipse">
            <a:avLst/>
          </a:prstGeom>
          <a:solidFill>
            <a:schemeClr val="accent6"/>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5" name="Oval 25"/>
          <p:cNvSpPr>
            <a:spLocks noChangeArrowheads="1"/>
          </p:cNvSpPr>
          <p:nvPr/>
        </p:nvSpPr>
        <p:spPr bwMode="auto">
          <a:xfrm>
            <a:off x="4794251" y="4178300"/>
            <a:ext cx="120650" cy="119857"/>
          </a:xfrm>
          <a:prstGeom prst="ellipse">
            <a:avLst/>
          </a:prstGeom>
          <a:solidFill>
            <a:schemeClr val="accent5"/>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1" name="Freeform 31"/>
          <p:cNvSpPr>
            <a:spLocks/>
          </p:cNvSpPr>
          <p:nvPr/>
        </p:nvSpPr>
        <p:spPr bwMode="auto">
          <a:xfrm>
            <a:off x="4148932" y="4238625"/>
            <a:ext cx="645319" cy="1471613"/>
          </a:xfrm>
          <a:custGeom>
            <a:avLst/>
            <a:gdLst>
              <a:gd name="T0" fmla="*/ 1193 w 1193"/>
              <a:gd name="T1" fmla="*/ 0 h 2720"/>
              <a:gd name="T2" fmla="*/ 1193 w 1193"/>
              <a:gd name="T3" fmla="*/ 0 h 2720"/>
              <a:gd name="T4" fmla="*/ 806 w 1193"/>
              <a:gd name="T5" fmla="*/ 387 h 2720"/>
              <a:gd name="T6" fmla="*/ 806 w 1193"/>
              <a:gd name="T7" fmla="*/ 2333 h 2720"/>
              <a:gd name="T8" fmla="*/ 420 w 1193"/>
              <a:gd name="T9" fmla="*/ 2720 h 2720"/>
              <a:gd name="T10" fmla="*/ 0 w 1193"/>
              <a:gd name="T11" fmla="*/ 2720 h 2720"/>
            </a:gdLst>
            <a:ahLst/>
            <a:cxnLst>
              <a:cxn ang="0">
                <a:pos x="T0" y="T1"/>
              </a:cxn>
              <a:cxn ang="0">
                <a:pos x="T2" y="T3"/>
              </a:cxn>
              <a:cxn ang="0">
                <a:pos x="T4" y="T5"/>
              </a:cxn>
              <a:cxn ang="0">
                <a:pos x="T6" y="T7"/>
              </a:cxn>
              <a:cxn ang="0">
                <a:pos x="T8" y="T9"/>
              </a:cxn>
              <a:cxn ang="0">
                <a:pos x="T10" y="T11"/>
              </a:cxn>
            </a:cxnLst>
            <a:rect l="0" t="0" r="r" b="b"/>
            <a:pathLst>
              <a:path w="1193" h="2720">
                <a:moveTo>
                  <a:pt x="1193" y="0"/>
                </a:moveTo>
                <a:cubicBezTo>
                  <a:pt x="1193" y="0"/>
                  <a:pt x="1193" y="0"/>
                  <a:pt x="1193" y="0"/>
                </a:cubicBezTo>
                <a:cubicBezTo>
                  <a:pt x="980" y="0"/>
                  <a:pt x="806" y="173"/>
                  <a:pt x="806" y="387"/>
                </a:cubicBezTo>
                <a:cubicBezTo>
                  <a:pt x="806" y="2333"/>
                  <a:pt x="806" y="2333"/>
                  <a:pt x="806" y="2333"/>
                </a:cubicBezTo>
                <a:cubicBezTo>
                  <a:pt x="806" y="2547"/>
                  <a:pt x="633" y="2720"/>
                  <a:pt x="420" y="2720"/>
                </a:cubicBezTo>
                <a:cubicBezTo>
                  <a:pt x="0" y="2720"/>
                  <a:pt x="0" y="2720"/>
                  <a:pt x="0" y="272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2" name="Freeform 32"/>
          <p:cNvSpPr>
            <a:spLocks/>
          </p:cNvSpPr>
          <p:nvPr/>
        </p:nvSpPr>
        <p:spPr bwMode="auto">
          <a:xfrm>
            <a:off x="4148932" y="4078288"/>
            <a:ext cx="627063" cy="735807"/>
          </a:xfrm>
          <a:custGeom>
            <a:avLst/>
            <a:gdLst>
              <a:gd name="T0" fmla="*/ 1159 w 1159"/>
              <a:gd name="T1" fmla="*/ 0 h 1360"/>
              <a:gd name="T2" fmla="*/ 723 w 1159"/>
              <a:gd name="T3" fmla="*/ 0 h 1360"/>
              <a:gd name="T4" fmla="*/ 487 w 1159"/>
              <a:gd name="T5" fmla="*/ 236 h 1360"/>
              <a:gd name="T6" fmla="*/ 487 w 1159"/>
              <a:gd name="T7" fmla="*/ 1125 h 1360"/>
              <a:gd name="T8" fmla="*/ 252 w 1159"/>
              <a:gd name="T9" fmla="*/ 1360 h 1360"/>
              <a:gd name="T10" fmla="*/ 0 w 1159"/>
              <a:gd name="T11" fmla="*/ 1360 h 1360"/>
            </a:gdLst>
            <a:ahLst/>
            <a:cxnLst>
              <a:cxn ang="0">
                <a:pos x="T0" y="T1"/>
              </a:cxn>
              <a:cxn ang="0">
                <a:pos x="T2" y="T3"/>
              </a:cxn>
              <a:cxn ang="0">
                <a:pos x="T4" y="T5"/>
              </a:cxn>
              <a:cxn ang="0">
                <a:pos x="T6" y="T7"/>
              </a:cxn>
              <a:cxn ang="0">
                <a:pos x="T8" y="T9"/>
              </a:cxn>
              <a:cxn ang="0">
                <a:pos x="T10" y="T11"/>
              </a:cxn>
            </a:cxnLst>
            <a:rect l="0" t="0" r="r" b="b"/>
            <a:pathLst>
              <a:path w="1159" h="1360">
                <a:moveTo>
                  <a:pt x="1159" y="0"/>
                </a:moveTo>
                <a:cubicBezTo>
                  <a:pt x="723" y="0"/>
                  <a:pt x="723" y="0"/>
                  <a:pt x="723" y="0"/>
                </a:cubicBezTo>
                <a:cubicBezTo>
                  <a:pt x="593" y="0"/>
                  <a:pt x="487" y="106"/>
                  <a:pt x="487" y="236"/>
                </a:cubicBezTo>
                <a:cubicBezTo>
                  <a:pt x="487" y="1125"/>
                  <a:pt x="487" y="1125"/>
                  <a:pt x="487" y="1125"/>
                </a:cubicBezTo>
                <a:cubicBezTo>
                  <a:pt x="487" y="1255"/>
                  <a:pt x="382" y="1360"/>
                  <a:pt x="252" y="1360"/>
                </a:cubicBezTo>
                <a:cubicBezTo>
                  <a:pt x="0" y="1360"/>
                  <a:pt x="0" y="1360"/>
                  <a:pt x="0" y="136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3" name="Freeform 33"/>
          <p:cNvSpPr>
            <a:spLocks/>
          </p:cNvSpPr>
          <p:nvPr/>
        </p:nvSpPr>
        <p:spPr bwMode="auto">
          <a:xfrm>
            <a:off x="4148932" y="2126457"/>
            <a:ext cx="645319" cy="1471613"/>
          </a:xfrm>
          <a:custGeom>
            <a:avLst/>
            <a:gdLst>
              <a:gd name="T0" fmla="*/ 1193 w 1193"/>
              <a:gd name="T1" fmla="*/ 2720 h 2720"/>
              <a:gd name="T2" fmla="*/ 1193 w 1193"/>
              <a:gd name="T3" fmla="*/ 2720 h 2720"/>
              <a:gd name="T4" fmla="*/ 806 w 1193"/>
              <a:gd name="T5" fmla="*/ 2333 h 2720"/>
              <a:gd name="T6" fmla="*/ 806 w 1193"/>
              <a:gd name="T7" fmla="*/ 387 h 2720"/>
              <a:gd name="T8" fmla="*/ 420 w 1193"/>
              <a:gd name="T9" fmla="*/ 0 h 2720"/>
              <a:gd name="T10" fmla="*/ 0 w 1193"/>
              <a:gd name="T11" fmla="*/ 0 h 2720"/>
            </a:gdLst>
            <a:ahLst/>
            <a:cxnLst>
              <a:cxn ang="0">
                <a:pos x="T0" y="T1"/>
              </a:cxn>
              <a:cxn ang="0">
                <a:pos x="T2" y="T3"/>
              </a:cxn>
              <a:cxn ang="0">
                <a:pos x="T4" y="T5"/>
              </a:cxn>
              <a:cxn ang="0">
                <a:pos x="T6" y="T7"/>
              </a:cxn>
              <a:cxn ang="0">
                <a:pos x="T8" y="T9"/>
              </a:cxn>
              <a:cxn ang="0">
                <a:pos x="T10" y="T11"/>
              </a:cxn>
            </a:cxnLst>
            <a:rect l="0" t="0" r="r" b="b"/>
            <a:pathLst>
              <a:path w="1193" h="2720">
                <a:moveTo>
                  <a:pt x="1193" y="2720"/>
                </a:moveTo>
                <a:cubicBezTo>
                  <a:pt x="1193" y="2720"/>
                  <a:pt x="1193" y="2720"/>
                  <a:pt x="1193" y="2720"/>
                </a:cubicBezTo>
                <a:cubicBezTo>
                  <a:pt x="980" y="2720"/>
                  <a:pt x="806" y="2547"/>
                  <a:pt x="806" y="2333"/>
                </a:cubicBezTo>
                <a:cubicBezTo>
                  <a:pt x="806" y="387"/>
                  <a:pt x="806" y="387"/>
                  <a:pt x="806" y="387"/>
                </a:cubicBezTo>
                <a:cubicBezTo>
                  <a:pt x="806" y="173"/>
                  <a:pt x="633" y="0"/>
                  <a:pt x="420" y="0"/>
                </a:cubicBezTo>
                <a:cubicBezTo>
                  <a:pt x="0" y="0"/>
                  <a:pt x="0" y="0"/>
                  <a:pt x="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4" name="Freeform 34"/>
          <p:cNvSpPr>
            <a:spLocks/>
          </p:cNvSpPr>
          <p:nvPr/>
        </p:nvSpPr>
        <p:spPr bwMode="auto">
          <a:xfrm>
            <a:off x="4148932" y="3022600"/>
            <a:ext cx="627063" cy="735807"/>
          </a:xfrm>
          <a:custGeom>
            <a:avLst/>
            <a:gdLst>
              <a:gd name="T0" fmla="*/ 1159 w 1159"/>
              <a:gd name="T1" fmla="*/ 1360 h 1360"/>
              <a:gd name="T2" fmla="*/ 723 w 1159"/>
              <a:gd name="T3" fmla="*/ 1360 h 1360"/>
              <a:gd name="T4" fmla="*/ 487 w 1159"/>
              <a:gd name="T5" fmla="*/ 1124 h 1360"/>
              <a:gd name="T6" fmla="*/ 487 w 1159"/>
              <a:gd name="T7" fmla="*/ 235 h 1360"/>
              <a:gd name="T8" fmla="*/ 252 w 1159"/>
              <a:gd name="T9" fmla="*/ 0 h 1360"/>
              <a:gd name="T10" fmla="*/ 0 w 1159"/>
              <a:gd name="T11" fmla="*/ 0 h 1360"/>
            </a:gdLst>
            <a:ahLst/>
            <a:cxnLst>
              <a:cxn ang="0">
                <a:pos x="T0" y="T1"/>
              </a:cxn>
              <a:cxn ang="0">
                <a:pos x="T2" y="T3"/>
              </a:cxn>
              <a:cxn ang="0">
                <a:pos x="T4" y="T5"/>
              </a:cxn>
              <a:cxn ang="0">
                <a:pos x="T6" y="T7"/>
              </a:cxn>
              <a:cxn ang="0">
                <a:pos x="T8" y="T9"/>
              </a:cxn>
              <a:cxn ang="0">
                <a:pos x="T10" y="T11"/>
              </a:cxn>
            </a:cxnLst>
            <a:rect l="0" t="0" r="r" b="b"/>
            <a:pathLst>
              <a:path w="1159" h="1360">
                <a:moveTo>
                  <a:pt x="1159" y="1360"/>
                </a:moveTo>
                <a:cubicBezTo>
                  <a:pt x="723" y="1360"/>
                  <a:pt x="723" y="1360"/>
                  <a:pt x="723" y="1360"/>
                </a:cubicBezTo>
                <a:cubicBezTo>
                  <a:pt x="593" y="1360"/>
                  <a:pt x="487" y="1254"/>
                  <a:pt x="487" y="1124"/>
                </a:cubicBezTo>
                <a:cubicBezTo>
                  <a:pt x="487" y="235"/>
                  <a:pt x="487" y="235"/>
                  <a:pt x="487" y="235"/>
                </a:cubicBezTo>
                <a:cubicBezTo>
                  <a:pt x="487" y="105"/>
                  <a:pt x="382" y="0"/>
                  <a:pt x="252" y="0"/>
                </a:cubicBezTo>
                <a:cubicBezTo>
                  <a:pt x="0" y="0"/>
                  <a:pt x="0" y="0"/>
                  <a:pt x="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5" name="Line 35"/>
          <p:cNvSpPr>
            <a:spLocks noChangeShapeType="1"/>
          </p:cNvSpPr>
          <p:nvPr/>
        </p:nvSpPr>
        <p:spPr bwMode="auto">
          <a:xfrm flipH="1">
            <a:off x="4148932" y="3918744"/>
            <a:ext cx="61118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45720" tIns="22860" rIns="45720" bIns="22860" numCol="1" anchor="t" anchorCtr="0" compatLnSpc="1">
            <a:prstTxWarp prst="textNoShape">
              <a:avLst/>
            </a:prstTxWarp>
          </a:bodyPr>
          <a:lstStyle/>
          <a:p>
            <a:endParaRPr lang="en-US"/>
          </a:p>
        </p:txBody>
      </p:sp>
      <p:sp>
        <p:nvSpPr>
          <p:cNvPr id="36" name="TextBox 3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Creative Mind Map</a:t>
            </a:r>
          </a:p>
        </p:txBody>
      </p:sp>
      <p:sp>
        <p:nvSpPr>
          <p:cNvPr id="37" name="TextBox 36"/>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39" name="TextBox 38"/>
          <p:cNvSpPr txBox="1"/>
          <p:nvPr/>
        </p:nvSpPr>
        <p:spPr>
          <a:xfrm>
            <a:off x="5164375" y="3610174"/>
            <a:ext cx="1858554" cy="615553"/>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Creative</a:t>
            </a:r>
          </a:p>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Mind Map</a:t>
            </a:r>
          </a:p>
        </p:txBody>
      </p:sp>
      <p:sp>
        <p:nvSpPr>
          <p:cNvPr id="40" name="TextBox 39"/>
          <p:cNvSpPr txBox="1"/>
          <p:nvPr/>
        </p:nvSpPr>
        <p:spPr>
          <a:xfrm>
            <a:off x="1763803" y="2018735"/>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50" name="TextBox 49"/>
          <p:cNvSpPr txBox="1"/>
          <p:nvPr/>
        </p:nvSpPr>
        <p:spPr>
          <a:xfrm>
            <a:off x="5006786" y="1744850"/>
            <a:ext cx="2178428" cy="338554"/>
          </a:xfrm>
          <a:prstGeom prst="rect">
            <a:avLst/>
          </a:prstGeom>
          <a:noFill/>
        </p:spPr>
        <p:txBody>
          <a:bodyPr wrap="square" lIns="0" tIns="0" rIns="0" bIns="0" rtlCol="0">
            <a:spAutoFit/>
          </a:bodyPr>
          <a:lstStyle/>
          <a:p>
            <a:pPr algn="ctr">
              <a:spcAft>
                <a:spcPts val="1200"/>
              </a:spcAft>
            </a:pPr>
            <a:r>
              <a:rPr lang="en-US" sz="11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Insert some data and information about the title here. </a:t>
            </a:r>
          </a:p>
        </p:txBody>
      </p:sp>
      <p:sp>
        <p:nvSpPr>
          <p:cNvPr id="52" name="Rounded Rectangle 56">
            <a:extLst>
              <a:ext uri="{FF2B5EF4-FFF2-40B4-BE49-F238E27FC236}">
                <a16:creationId xmlns:a16="http://schemas.microsoft.com/office/drawing/2014/main" id="{4E5B1471-802E-48C5-BAC2-057ECD38E429}"/>
              </a:ext>
            </a:extLst>
          </p:cNvPr>
          <p:cNvSpPr/>
          <p:nvPr/>
        </p:nvSpPr>
        <p:spPr>
          <a:xfrm>
            <a:off x="8055235" y="1814730"/>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4" name="Rounded Rectangle 56">
            <a:extLst>
              <a:ext uri="{FF2B5EF4-FFF2-40B4-BE49-F238E27FC236}">
                <a16:creationId xmlns:a16="http://schemas.microsoft.com/office/drawing/2014/main" id="{307D1771-66AA-4C69-862D-9A23A060D51E}"/>
              </a:ext>
            </a:extLst>
          </p:cNvPr>
          <p:cNvSpPr/>
          <p:nvPr/>
        </p:nvSpPr>
        <p:spPr>
          <a:xfrm flipH="1">
            <a:off x="1773942" y="2740569"/>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936A583-D9A1-4144-8A4C-1D96EFA39EA0}"/>
              </a:ext>
            </a:extLst>
          </p:cNvPr>
          <p:cNvSpPr txBox="1"/>
          <p:nvPr/>
        </p:nvSpPr>
        <p:spPr>
          <a:xfrm>
            <a:off x="1773942" y="2878359"/>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56" name="Rounded Rectangle 56">
            <a:extLst>
              <a:ext uri="{FF2B5EF4-FFF2-40B4-BE49-F238E27FC236}">
                <a16:creationId xmlns:a16="http://schemas.microsoft.com/office/drawing/2014/main" id="{09B75105-4F42-42D4-9A45-61273EB30764}"/>
              </a:ext>
            </a:extLst>
          </p:cNvPr>
          <p:cNvSpPr/>
          <p:nvPr/>
        </p:nvSpPr>
        <p:spPr>
          <a:xfrm flipH="1">
            <a:off x="1763803" y="3672438"/>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B1AE4D46-D3A5-44B8-825F-FC7F56B7D651}"/>
              </a:ext>
            </a:extLst>
          </p:cNvPr>
          <p:cNvSpPr txBox="1"/>
          <p:nvPr/>
        </p:nvSpPr>
        <p:spPr>
          <a:xfrm>
            <a:off x="1763803" y="3810228"/>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58" name="Rounded Rectangle 56">
            <a:extLst>
              <a:ext uri="{FF2B5EF4-FFF2-40B4-BE49-F238E27FC236}">
                <a16:creationId xmlns:a16="http://schemas.microsoft.com/office/drawing/2014/main" id="{79E54EA3-2CC1-425E-8028-97EF163EBB5C}"/>
              </a:ext>
            </a:extLst>
          </p:cNvPr>
          <p:cNvSpPr/>
          <p:nvPr/>
        </p:nvSpPr>
        <p:spPr>
          <a:xfrm flipH="1">
            <a:off x="1773942" y="4582679"/>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F899F7D-98D0-4BB6-B823-C2726F58E753}"/>
              </a:ext>
            </a:extLst>
          </p:cNvPr>
          <p:cNvSpPr txBox="1"/>
          <p:nvPr/>
        </p:nvSpPr>
        <p:spPr>
          <a:xfrm>
            <a:off x="1773942" y="4720469"/>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0" name="Rounded Rectangle 56">
            <a:extLst>
              <a:ext uri="{FF2B5EF4-FFF2-40B4-BE49-F238E27FC236}">
                <a16:creationId xmlns:a16="http://schemas.microsoft.com/office/drawing/2014/main" id="{0ADCE1F1-1E2A-47DF-8D34-76AAB90D038A}"/>
              </a:ext>
            </a:extLst>
          </p:cNvPr>
          <p:cNvSpPr/>
          <p:nvPr/>
        </p:nvSpPr>
        <p:spPr>
          <a:xfrm flipH="1">
            <a:off x="1773942" y="5481215"/>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041975D-F24A-4221-9B7C-A55094CD6C4C}"/>
              </a:ext>
            </a:extLst>
          </p:cNvPr>
          <p:cNvSpPr txBox="1"/>
          <p:nvPr/>
        </p:nvSpPr>
        <p:spPr>
          <a:xfrm>
            <a:off x="1773942" y="5619005"/>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2" name="TextBox 61">
            <a:extLst>
              <a:ext uri="{FF2B5EF4-FFF2-40B4-BE49-F238E27FC236}">
                <a16:creationId xmlns:a16="http://schemas.microsoft.com/office/drawing/2014/main" id="{8D5D34CE-A994-4124-B655-E6E59DF7A920}"/>
              </a:ext>
            </a:extLst>
          </p:cNvPr>
          <p:cNvSpPr txBox="1"/>
          <p:nvPr/>
        </p:nvSpPr>
        <p:spPr>
          <a:xfrm>
            <a:off x="8289836" y="1975682"/>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3" name="Rounded Rectangle 56">
            <a:extLst>
              <a:ext uri="{FF2B5EF4-FFF2-40B4-BE49-F238E27FC236}">
                <a16:creationId xmlns:a16="http://schemas.microsoft.com/office/drawing/2014/main" id="{41037222-77A8-4A1E-8020-763838EFE15E}"/>
              </a:ext>
            </a:extLst>
          </p:cNvPr>
          <p:cNvSpPr/>
          <p:nvPr/>
        </p:nvSpPr>
        <p:spPr>
          <a:xfrm>
            <a:off x="8038346" y="2726500"/>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FFAAE39-5C42-4950-B1EA-0F1883AD8255}"/>
              </a:ext>
            </a:extLst>
          </p:cNvPr>
          <p:cNvSpPr txBox="1"/>
          <p:nvPr/>
        </p:nvSpPr>
        <p:spPr>
          <a:xfrm>
            <a:off x="8272947" y="2887452"/>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5" name="Rounded Rectangle 56">
            <a:extLst>
              <a:ext uri="{FF2B5EF4-FFF2-40B4-BE49-F238E27FC236}">
                <a16:creationId xmlns:a16="http://schemas.microsoft.com/office/drawing/2014/main" id="{8DB6CC26-2711-4F97-BC1C-A838DD34612F}"/>
              </a:ext>
            </a:extLst>
          </p:cNvPr>
          <p:cNvSpPr/>
          <p:nvPr/>
        </p:nvSpPr>
        <p:spPr>
          <a:xfrm>
            <a:off x="8038346" y="3632281"/>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F1BA4C58-A5F4-4A49-BC3D-0A2A841F529A}"/>
              </a:ext>
            </a:extLst>
          </p:cNvPr>
          <p:cNvSpPr txBox="1"/>
          <p:nvPr/>
        </p:nvSpPr>
        <p:spPr>
          <a:xfrm>
            <a:off x="8272947" y="3793233"/>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7" name="Rounded Rectangle 56">
            <a:extLst>
              <a:ext uri="{FF2B5EF4-FFF2-40B4-BE49-F238E27FC236}">
                <a16:creationId xmlns:a16="http://schemas.microsoft.com/office/drawing/2014/main" id="{6786EE4E-5F4F-4A9A-8A51-51A8DA6D4EC8}"/>
              </a:ext>
            </a:extLst>
          </p:cNvPr>
          <p:cNvSpPr/>
          <p:nvPr/>
        </p:nvSpPr>
        <p:spPr>
          <a:xfrm>
            <a:off x="8055235" y="4554323"/>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FEEF3F8-F3AA-43BE-8B00-979E68E9D68B}"/>
              </a:ext>
            </a:extLst>
          </p:cNvPr>
          <p:cNvSpPr txBox="1"/>
          <p:nvPr/>
        </p:nvSpPr>
        <p:spPr>
          <a:xfrm>
            <a:off x="8289836" y="4715275"/>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
        <p:nvSpPr>
          <p:cNvPr id="69" name="Rounded Rectangle 56">
            <a:extLst>
              <a:ext uri="{FF2B5EF4-FFF2-40B4-BE49-F238E27FC236}">
                <a16:creationId xmlns:a16="http://schemas.microsoft.com/office/drawing/2014/main" id="{19197828-CDB0-4569-A8E2-529FE1E7EE46}"/>
              </a:ext>
            </a:extLst>
          </p:cNvPr>
          <p:cNvSpPr/>
          <p:nvPr/>
        </p:nvSpPr>
        <p:spPr>
          <a:xfrm>
            <a:off x="8055235" y="5446869"/>
            <a:ext cx="2753127"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AEA98136-CE8B-45B9-A31A-E829B57FB53F}"/>
              </a:ext>
            </a:extLst>
          </p:cNvPr>
          <p:cNvSpPr txBox="1"/>
          <p:nvPr/>
        </p:nvSpPr>
        <p:spPr>
          <a:xfrm>
            <a:off x="8289836" y="5607821"/>
            <a:ext cx="2356734" cy="215444"/>
          </a:xfrm>
          <a:prstGeom prst="rect">
            <a:avLst/>
          </a:prstGeom>
          <a:noFill/>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one</a:t>
            </a:r>
          </a:p>
        </p:txBody>
      </p:sp>
    </p:spTree>
    <p:extLst>
      <p:ext uri="{BB962C8B-B14F-4D97-AF65-F5344CB8AC3E}">
        <p14:creationId xmlns:p14="http://schemas.microsoft.com/office/powerpoint/2010/main" val="2071093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Business Growth Analysis</a:t>
            </a:r>
          </a:p>
        </p:txBody>
      </p:sp>
      <p:sp>
        <p:nvSpPr>
          <p:cNvPr id="3" name="TextBox 2"/>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grpSp>
        <p:nvGrpSpPr>
          <p:cNvPr id="15" name="Group 14"/>
          <p:cNvGrpSpPr/>
          <p:nvPr/>
        </p:nvGrpSpPr>
        <p:grpSpPr>
          <a:xfrm>
            <a:off x="4699498" y="1737494"/>
            <a:ext cx="2793006" cy="169277"/>
            <a:chOff x="6768549" y="11399559"/>
            <a:chExt cx="5586011" cy="338554"/>
          </a:xfrm>
        </p:grpSpPr>
        <p:sp>
          <p:nvSpPr>
            <p:cNvPr id="11" name="Oval 10"/>
            <p:cNvSpPr/>
            <p:nvPr/>
          </p:nvSpPr>
          <p:spPr>
            <a:xfrm>
              <a:off x="6768549" y="11420061"/>
              <a:ext cx="318052" cy="3180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10119" y="11399559"/>
              <a:ext cx="1879602" cy="338554"/>
            </a:xfrm>
            <a:prstGeom prst="rect">
              <a:avLst/>
            </a:prstGeom>
            <a:noFill/>
            <a:ln>
              <a:noFill/>
            </a:ln>
          </p:spPr>
          <p:txBody>
            <a:bodyPr wrap="square" lIns="0" tIns="0" rIns="0" bIns="0" rtlCol="0">
              <a:spAutoFit/>
            </a:bodyPr>
            <a:lstStyle/>
            <a:p>
              <a:r>
                <a:rPr lang="en-US" sz="1100" b="1" dirty="0">
                  <a:solidFill>
                    <a:schemeClr val="tx2"/>
                  </a:solidFill>
                  <a:latin typeface="Open Sans" panose="020B0606030504020204" pitchFamily="34" charset="0"/>
                  <a:ea typeface="Open Sans" panose="020B0606030504020204" pitchFamily="34" charset="0"/>
                  <a:cs typeface="Open Sans" panose="020B0606030504020204" pitchFamily="34" charset="0"/>
                </a:rPr>
                <a:t>Revenue</a:t>
              </a:r>
            </a:p>
          </p:txBody>
        </p:sp>
        <p:sp>
          <p:nvSpPr>
            <p:cNvPr id="13" name="Oval 12"/>
            <p:cNvSpPr/>
            <p:nvPr/>
          </p:nvSpPr>
          <p:spPr>
            <a:xfrm>
              <a:off x="9933389" y="11420061"/>
              <a:ext cx="318052" cy="3180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474958" y="11399559"/>
              <a:ext cx="1879602" cy="338554"/>
            </a:xfrm>
            <a:prstGeom prst="rect">
              <a:avLst/>
            </a:prstGeom>
            <a:noFill/>
            <a:ln>
              <a:noFill/>
            </a:ln>
          </p:spPr>
          <p:txBody>
            <a:bodyPr wrap="square" lIns="0" tIns="0" rIns="0" bIns="0" rtlCol="0">
              <a:spAutoFit/>
            </a:bodyPr>
            <a:lstStyle/>
            <a:p>
              <a:r>
                <a:rPr lang="en-US" sz="1100" b="1" dirty="0">
                  <a:solidFill>
                    <a:schemeClr val="tx2"/>
                  </a:solidFill>
                  <a:latin typeface="Open Sans" panose="020B0606030504020204" pitchFamily="34" charset="0"/>
                  <a:ea typeface="Open Sans" panose="020B0606030504020204" pitchFamily="34" charset="0"/>
                  <a:cs typeface="Open Sans" panose="020B0606030504020204" pitchFamily="34" charset="0"/>
                </a:rPr>
                <a:t>Net Income</a:t>
              </a:r>
            </a:p>
          </p:txBody>
        </p:sp>
      </p:grpSp>
      <p:grpSp>
        <p:nvGrpSpPr>
          <p:cNvPr id="5" name="Group 4"/>
          <p:cNvGrpSpPr/>
          <p:nvPr/>
        </p:nvGrpSpPr>
        <p:grpSpPr>
          <a:xfrm>
            <a:off x="904875" y="2063750"/>
            <a:ext cx="10382250" cy="3891464"/>
            <a:chOff x="1333500" y="4127500"/>
            <a:chExt cx="20764500" cy="7782927"/>
          </a:xfrm>
        </p:grpSpPr>
        <p:graphicFrame>
          <p:nvGraphicFramePr>
            <p:cNvPr id="10" name="Chart 9"/>
            <p:cNvGraphicFramePr/>
            <p:nvPr>
              <p:extLst>
                <p:ext uri="{D42A27DB-BD31-4B8C-83A1-F6EECF244321}">
                  <p14:modId xmlns:p14="http://schemas.microsoft.com/office/powerpoint/2010/main" val="2855061595"/>
                </p:ext>
              </p:extLst>
            </p:nvPr>
          </p:nvGraphicFramePr>
          <p:xfrm>
            <a:off x="1333500" y="4475958"/>
            <a:ext cx="20764500" cy="7434469"/>
          </p:xfrm>
          <a:graphic>
            <a:graphicData uri="http://schemas.openxmlformats.org/drawingml/2006/chart">
              <c:chart xmlns:c="http://schemas.openxmlformats.org/drawingml/2006/chart" xmlns:r="http://schemas.openxmlformats.org/officeDocument/2006/relationships" r:id="rId2"/>
            </a:graphicData>
          </a:graphic>
        </p:graphicFrame>
        <p:sp>
          <p:nvSpPr>
            <p:cNvPr id="17" name="Rounded Rectangle 16"/>
            <p:cNvSpPr/>
            <p:nvPr/>
          </p:nvSpPr>
          <p:spPr>
            <a:xfrm>
              <a:off x="17710150" y="4127500"/>
              <a:ext cx="2927350" cy="89762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7964150" y="4291263"/>
              <a:ext cx="2419350" cy="553998"/>
            </a:xfrm>
            <a:prstGeom prst="rect">
              <a:avLst/>
            </a:prstGeom>
            <a:noFill/>
            <a:ln>
              <a:noFill/>
            </a:ln>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$78.36m</a:t>
              </a:r>
            </a:p>
          </p:txBody>
        </p:sp>
        <p:sp>
          <p:nvSpPr>
            <p:cNvPr id="19" name="Rounded Rectangle 18"/>
            <p:cNvSpPr/>
            <p:nvPr/>
          </p:nvSpPr>
          <p:spPr>
            <a:xfrm>
              <a:off x="15235307" y="7099246"/>
              <a:ext cx="2927350" cy="89762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489307" y="7263009"/>
              <a:ext cx="2419350" cy="553998"/>
            </a:xfrm>
            <a:prstGeom prst="rect">
              <a:avLst/>
            </a:prstGeom>
            <a:noFill/>
            <a:ln>
              <a:noFill/>
            </a:ln>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$38.25m</a:t>
              </a:r>
            </a:p>
          </p:txBody>
        </p:sp>
        <p:cxnSp>
          <p:nvCxnSpPr>
            <p:cNvPr id="7" name="Straight Connector 6"/>
            <p:cNvCxnSpPr>
              <a:stCxn id="17" idx="2"/>
            </p:cNvCxnSpPr>
            <p:nvPr/>
          </p:nvCxnSpPr>
          <p:spPr>
            <a:xfrm>
              <a:off x="19173825" y="5025120"/>
              <a:ext cx="0" cy="49048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9" idx="2"/>
            </p:cNvCxnSpPr>
            <p:nvPr/>
          </p:nvCxnSpPr>
          <p:spPr>
            <a:xfrm>
              <a:off x="16698982" y="7996866"/>
              <a:ext cx="0" cy="49048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377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1545796" y="3810204"/>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621799" y="3860091"/>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$1.25m</a:t>
            </a:r>
          </a:p>
        </p:txBody>
      </p:sp>
      <p:cxnSp>
        <p:nvCxnSpPr>
          <p:cNvPr id="20" name="Straight Connector 19"/>
          <p:cNvCxnSpPr>
            <a:stCxn id="18" idx="2"/>
          </p:cNvCxnSpPr>
          <p:nvPr/>
        </p:nvCxnSpPr>
        <p:spPr>
          <a:xfrm>
            <a:off x="2127105" y="4149158"/>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120416" y="3270454"/>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196419" y="3320341"/>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$2.65m</a:t>
            </a:r>
          </a:p>
        </p:txBody>
      </p:sp>
      <p:cxnSp>
        <p:nvCxnSpPr>
          <p:cNvPr id="29" name="Straight Connector 28"/>
          <p:cNvCxnSpPr>
            <a:stCxn id="27" idx="2"/>
          </p:cNvCxnSpPr>
          <p:nvPr/>
        </p:nvCxnSpPr>
        <p:spPr>
          <a:xfrm>
            <a:off x="3701725" y="3609408"/>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4708740" y="2698433"/>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784743" y="2748320"/>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$3.78m</a:t>
            </a:r>
          </a:p>
        </p:txBody>
      </p:sp>
      <p:cxnSp>
        <p:nvCxnSpPr>
          <p:cNvPr id="32" name="Straight Connector 31"/>
          <p:cNvCxnSpPr>
            <a:stCxn id="30" idx="2"/>
          </p:cNvCxnSpPr>
          <p:nvPr/>
        </p:nvCxnSpPr>
        <p:spPr>
          <a:xfrm>
            <a:off x="5290049" y="3037387"/>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6297064" y="1822133"/>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373067" y="1872020"/>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$4.65m</a:t>
            </a:r>
          </a:p>
        </p:txBody>
      </p:sp>
      <p:cxnSp>
        <p:nvCxnSpPr>
          <p:cNvPr id="35" name="Straight Connector 34"/>
          <p:cNvCxnSpPr>
            <a:stCxn id="33" idx="2"/>
          </p:cNvCxnSpPr>
          <p:nvPr/>
        </p:nvCxnSpPr>
        <p:spPr>
          <a:xfrm>
            <a:off x="6878373" y="2161087"/>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7885199" y="2512649"/>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7961202" y="2562536"/>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$4.25m</a:t>
            </a:r>
          </a:p>
        </p:txBody>
      </p:sp>
      <p:cxnSp>
        <p:nvCxnSpPr>
          <p:cNvPr id="38" name="Straight Connector 37"/>
          <p:cNvCxnSpPr>
            <a:stCxn id="36" idx="2"/>
          </p:cNvCxnSpPr>
          <p:nvPr/>
        </p:nvCxnSpPr>
        <p:spPr>
          <a:xfrm>
            <a:off x="8466507" y="2851603"/>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473712" y="3499054"/>
            <a:ext cx="1162617" cy="3389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549715" y="3548941"/>
            <a:ext cx="1010611" cy="215444"/>
          </a:xfrm>
          <a:prstGeom prst="rect">
            <a:avLst/>
          </a:prstGeom>
          <a:noFill/>
          <a:ln>
            <a:noFill/>
          </a:ln>
        </p:spPr>
        <p:txBody>
          <a:bodyPr wrap="square" lIns="0" tIns="0" rIns="0" bIns="0" rtlCol="0">
            <a:spAutoFit/>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$1.85m</a:t>
            </a:r>
          </a:p>
        </p:txBody>
      </p:sp>
      <p:cxnSp>
        <p:nvCxnSpPr>
          <p:cNvPr id="41" name="Straight Connector 40"/>
          <p:cNvCxnSpPr>
            <a:stCxn id="39" idx="2"/>
          </p:cNvCxnSpPr>
          <p:nvPr/>
        </p:nvCxnSpPr>
        <p:spPr>
          <a:xfrm>
            <a:off x="10055021" y="3838008"/>
            <a:ext cx="0" cy="30017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Freeform 5"/>
          <p:cNvSpPr>
            <a:spLocks/>
          </p:cNvSpPr>
          <p:nvPr/>
        </p:nvSpPr>
        <p:spPr bwMode="auto">
          <a:xfrm>
            <a:off x="1079500" y="4427747"/>
            <a:ext cx="2093934" cy="126206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5"/>
          <p:cNvSpPr>
            <a:spLocks/>
          </p:cNvSpPr>
          <p:nvPr/>
        </p:nvSpPr>
        <p:spPr bwMode="auto">
          <a:xfrm>
            <a:off x="2667824" y="3887997"/>
            <a:ext cx="2093934" cy="18018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5"/>
          <p:cNvSpPr>
            <a:spLocks/>
          </p:cNvSpPr>
          <p:nvPr/>
        </p:nvSpPr>
        <p:spPr bwMode="auto">
          <a:xfrm>
            <a:off x="4256148" y="3316497"/>
            <a:ext cx="2093934" cy="23733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2" name="Freeform 5"/>
          <p:cNvSpPr>
            <a:spLocks/>
          </p:cNvSpPr>
          <p:nvPr/>
        </p:nvSpPr>
        <p:spPr bwMode="auto">
          <a:xfrm>
            <a:off x="5843196" y="2440197"/>
            <a:ext cx="2093934" cy="32496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Freeform 5"/>
          <p:cNvSpPr>
            <a:spLocks/>
          </p:cNvSpPr>
          <p:nvPr/>
        </p:nvSpPr>
        <p:spPr bwMode="auto">
          <a:xfrm>
            <a:off x="7431520" y="3119647"/>
            <a:ext cx="2093934" cy="257016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 name="Freeform 5"/>
          <p:cNvSpPr>
            <a:spLocks/>
          </p:cNvSpPr>
          <p:nvPr/>
        </p:nvSpPr>
        <p:spPr bwMode="auto">
          <a:xfrm>
            <a:off x="9018567" y="4116597"/>
            <a:ext cx="2093934" cy="1573213"/>
          </a:xfrm>
          <a:custGeom>
            <a:avLst/>
            <a:gdLst>
              <a:gd name="T0" fmla="*/ 3410 w 4390"/>
              <a:gd name="T1" fmla="*/ 2265 h 3607"/>
              <a:gd name="T2" fmla="*/ 2380 w 4390"/>
              <a:gd name="T3" fmla="*/ 145 h 3607"/>
              <a:gd name="T4" fmla="*/ 2345 w 4390"/>
              <a:gd name="T5" fmla="*/ 86 h 3607"/>
              <a:gd name="T6" fmla="*/ 2195 w 4390"/>
              <a:gd name="T7" fmla="*/ 0 h 3607"/>
              <a:gd name="T8" fmla="*/ 2045 w 4390"/>
              <a:gd name="T9" fmla="*/ 86 h 3607"/>
              <a:gd name="T10" fmla="*/ 2010 w 4390"/>
              <a:gd name="T11" fmla="*/ 145 h 3607"/>
              <a:gd name="T12" fmla="*/ 980 w 4390"/>
              <a:gd name="T13" fmla="*/ 2265 h 3607"/>
              <a:gd name="T14" fmla="*/ 0 w 4390"/>
              <a:gd name="T15" fmla="*/ 3607 h 3607"/>
              <a:gd name="T16" fmla="*/ 2195 w 4390"/>
              <a:gd name="T17" fmla="*/ 3607 h 3607"/>
              <a:gd name="T18" fmla="*/ 2195 w 4390"/>
              <a:gd name="T19" fmla="*/ 3607 h 3607"/>
              <a:gd name="T20" fmla="*/ 2195 w 4390"/>
              <a:gd name="T21" fmla="*/ 3607 h 3607"/>
              <a:gd name="T22" fmla="*/ 4390 w 4390"/>
              <a:gd name="T23" fmla="*/ 3607 h 3607"/>
              <a:gd name="T24" fmla="*/ 3410 w 4390"/>
              <a:gd name="T25" fmla="*/ 226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0" h="3607">
                <a:moveTo>
                  <a:pt x="3410" y="2265"/>
                </a:moveTo>
                <a:cubicBezTo>
                  <a:pt x="2982" y="1392"/>
                  <a:pt x="2459" y="308"/>
                  <a:pt x="2380" y="145"/>
                </a:cubicBezTo>
                <a:cubicBezTo>
                  <a:pt x="2370" y="125"/>
                  <a:pt x="2359" y="105"/>
                  <a:pt x="2345" y="86"/>
                </a:cubicBezTo>
                <a:cubicBezTo>
                  <a:pt x="2301" y="29"/>
                  <a:pt x="2248" y="0"/>
                  <a:pt x="2195" y="0"/>
                </a:cubicBezTo>
                <a:cubicBezTo>
                  <a:pt x="2142" y="0"/>
                  <a:pt x="2089" y="29"/>
                  <a:pt x="2045" y="86"/>
                </a:cubicBezTo>
                <a:cubicBezTo>
                  <a:pt x="2031" y="105"/>
                  <a:pt x="2020" y="125"/>
                  <a:pt x="2010" y="145"/>
                </a:cubicBezTo>
                <a:cubicBezTo>
                  <a:pt x="1931" y="308"/>
                  <a:pt x="1408" y="1392"/>
                  <a:pt x="980" y="2265"/>
                </a:cubicBezTo>
                <a:cubicBezTo>
                  <a:pt x="563" y="3117"/>
                  <a:pt x="0" y="3607"/>
                  <a:pt x="0" y="3607"/>
                </a:cubicBezTo>
                <a:cubicBezTo>
                  <a:pt x="2195" y="3607"/>
                  <a:pt x="2195" y="3607"/>
                  <a:pt x="2195" y="3607"/>
                </a:cubicBezTo>
                <a:cubicBezTo>
                  <a:pt x="2195" y="3607"/>
                  <a:pt x="2195" y="3607"/>
                  <a:pt x="2195" y="3607"/>
                </a:cubicBezTo>
                <a:cubicBezTo>
                  <a:pt x="2195" y="3607"/>
                  <a:pt x="2195" y="3607"/>
                  <a:pt x="2195" y="3607"/>
                </a:cubicBezTo>
                <a:cubicBezTo>
                  <a:pt x="4390" y="3607"/>
                  <a:pt x="4390" y="3607"/>
                  <a:pt x="4390" y="3607"/>
                </a:cubicBezTo>
                <a:cubicBezTo>
                  <a:pt x="4390" y="3607"/>
                  <a:pt x="3827" y="3117"/>
                  <a:pt x="3410" y="2265"/>
                </a:cubicBezTo>
                <a:close/>
              </a:path>
            </a:pathLst>
          </a:custGeom>
          <a:gradFill>
            <a:gsLst>
              <a:gs pos="0">
                <a:schemeClr val="accent1"/>
              </a:gs>
              <a:gs pos="100000">
                <a:schemeClr val="accent4">
                  <a:alpha val="70000"/>
                </a:schemeClr>
              </a:gs>
            </a:gsLst>
            <a:lin ang="5400000" scaled="1"/>
          </a:gradFill>
          <a:ln w="3175"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TextBox 1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Mountain</a:t>
            </a:r>
            <a:r>
              <a:rPr lang="en-US" sz="3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Analysis</a:t>
            </a:r>
          </a:p>
        </p:txBody>
      </p:sp>
      <p:sp>
        <p:nvSpPr>
          <p:cNvPr id="17" name="TextBox 16"/>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21" name="TextBox 20"/>
          <p:cNvSpPr txBox="1"/>
          <p:nvPr/>
        </p:nvSpPr>
        <p:spPr>
          <a:xfrm>
            <a:off x="1381563"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January</a:t>
            </a:r>
          </a:p>
        </p:txBody>
      </p:sp>
      <p:sp>
        <p:nvSpPr>
          <p:cNvPr id="22" name="TextBox 21"/>
          <p:cNvSpPr txBox="1"/>
          <p:nvPr/>
        </p:nvSpPr>
        <p:spPr>
          <a:xfrm>
            <a:off x="2969887"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February</a:t>
            </a:r>
          </a:p>
        </p:txBody>
      </p:sp>
      <p:sp>
        <p:nvSpPr>
          <p:cNvPr id="23" name="TextBox 22"/>
          <p:cNvSpPr txBox="1"/>
          <p:nvPr/>
        </p:nvSpPr>
        <p:spPr>
          <a:xfrm>
            <a:off x="4558211"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March</a:t>
            </a:r>
          </a:p>
        </p:txBody>
      </p:sp>
      <p:sp>
        <p:nvSpPr>
          <p:cNvPr id="24" name="TextBox 23"/>
          <p:cNvSpPr txBox="1"/>
          <p:nvPr/>
        </p:nvSpPr>
        <p:spPr>
          <a:xfrm>
            <a:off x="6146535"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April</a:t>
            </a:r>
          </a:p>
        </p:txBody>
      </p:sp>
      <p:sp>
        <p:nvSpPr>
          <p:cNvPr id="25" name="TextBox 24"/>
          <p:cNvSpPr txBox="1"/>
          <p:nvPr/>
        </p:nvSpPr>
        <p:spPr>
          <a:xfrm>
            <a:off x="7734859"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May</a:t>
            </a:r>
          </a:p>
        </p:txBody>
      </p:sp>
      <p:sp>
        <p:nvSpPr>
          <p:cNvPr id="26" name="TextBox 25"/>
          <p:cNvSpPr txBox="1"/>
          <p:nvPr/>
        </p:nvSpPr>
        <p:spPr>
          <a:xfrm>
            <a:off x="9323183" y="5779739"/>
            <a:ext cx="1489806"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June</a:t>
            </a:r>
          </a:p>
        </p:txBody>
      </p:sp>
    </p:spTree>
    <p:extLst>
      <p:ext uri="{BB962C8B-B14F-4D97-AF65-F5344CB8AC3E}">
        <p14:creationId xmlns:p14="http://schemas.microsoft.com/office/powerpoint/2010/main" val="603372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666750" y="3899673"/>
            <a:ext cx="108585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04292" y="3152274"/>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8" name="TextBox 7"/>
          <p:cNvSpPr txBox="1"/>
          <p:nvPr/>
        </p:nvSpPr>
        <p:spPr>
          <a:xfrm>
            <a:off x="6739864" y="5035924"/>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11" name="TextBox 10"/>
          <p:cNvSpPr txBox="1"/>
          <p:nvPr/>
        </p:nvSpPr>
        <p:spPr>
          <a:xfrm>
            <a:off x="3972078" y="3208952"/>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14" name="TextBox 13"/>
          <p:cNvSpPr txBox="1"/>
          <p:nvPr/>
        </p:nvSpPr>
        <p:spPr>
          <a:xfrm>
            <a:off x="9558988" y="5066997"/>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17" name="TextBox 16"/>
          <p:cNvSpPr txBox="1"/>
          <p:nvPr/>
        </p:nvSpPr>
        <p:spPr>
          <a:xfrm>
            <a:off x="9507651" y="3199856"/>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23" name="TextBox 22"/>
          <p:cNvSpPr txBox="1"/>
          <p:nvPr/>
        </p:nvSpPr>
        <p:spPr>
          <a:xfrm>
            <a:off x="1204292" y="5053952"/>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26" name="TextBox 25"/>
          <p:cNvSpPr txBox="1"/>
          <p:nvPr/>
        </p:nvSpPr>
        <p:spPr>
          <a:xfrm>
            <a:off x="3972078" y="5053952"/>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sp>
        <p:nvSpPr>
          <p:cNvPr id="29" name="TextBox 28"/>
          <p:cNvSpPr txBox="1"/>
          <p:nvPr/>
        </p:nvSpPr>
        <p:spPr>
          <a:xfrm>
            <a:off x="6739864" y="3071530"/>
            <a:ext cx="1480058" cy="184666"/>
          </a:xfrm>
          <a:prstGeom prst="rect">
            <a:avLst/>
          </a:prstGeom>
          <a:noFill/>
        </p:spPr>
        <p:txBody>
          <a:bodyPr wrap="square" lIns="0" tIns="0" rIns="0" bIns="0"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Company</a:t>
            </a:r>
          </a:p>
        </p:txBody>
      </p:sp>
      <p:cxnSp>
        <p:nvCxnSpPr>
          <p:cNvPr id="30" name="Straight Connector 29"/>
          <p:cNvCxnSpPr/>
          <p:nvPr/>
        </p:nvCxnSpPr>
        <p:spPr>
          <a:xfrm>
            <a:off x="6096000" y="2020787"/>
            <a:ext cx="0" cy="3757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14700" y="2020787"/>
            <a:ext cx="0" cy="3757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877300" y="2020787"/>
            <a:ext cx="0" cy="3757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Some of Clients</a:t>
            </a:r>
          </a:p>
        </p:txBody>
      </p:sp>
      <p:sp>
        <p:nvSpPr>
          <p:cNvPr id="34" name="TextBox 33"/>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pic>
        <p:nvPicPr>
          <p:cNvPr id="27" name="Graphic 26">
            <a:extLst>
              <a:ext uri="{FF2B5EF4-FFF2-40B4-BE49-F238E27FC236}">
                <a16:creationId xmlns:a16="http://schemas.microsoft.com/office/drawing/2014/main" id="{5461C28D-BB0C-416F-B4B5-5FCEE798718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4344" y="2293006"/>
            <a:ext cx="646375" cy="646375"/>
          </a:xfrm>
          <a:prstGeom prst="rect">
            <a:avLst/>
          </a:prstGeom>
        </p:spPr>
      </p:pic>
      <p:pic>
        <p:nvPicPr>
          <p:cNvPr id="35" name="Graphic 34">
            <a:extLst>
              <a:ext uri="{FF2B5EF4-FFF2-40B4-BE49-F238E27FC236}">
                <a16:creationId xmlns:a16="http://schemas.microsoft.com/office/drawing/2014/main" id="{B8E57283-3958-459A-8BA7-DBB2939B13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7831" y="4275945"/>
            <a:ext cx="649234" cy="649234"/>
          </a:xfrm>
          <a:prstGeom prst="rect">
            <a:avLst/>
          </a:prstGeom>
        </p:spPr>
      </p:pic>
      <p:pic>
        <p:nvPicPr>
          <p:cNvPr id="36" name="Graphic 35">
            <a:extLst>
              <a:ext uri="{FF2B5EF4-FFF2-40B4-BE49-F238E27FC236}">
                <a16:creationId xmlns:a16="http://schemas.microsoft.com/office/drawing/2014/main" id="{D1B1EBDB-7B06-4E8F-BF3C-714BC4706D0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2915" y="4275945"/>
            <a:ext cx="649234" cy="649234"/>
          </a:xfrm>
          <a:prstGeom prst="rect">
            <a:avLst/>
          </a:prstGeom>
        </p:spPr>
      </p:pic>
      <p:pic>
        <p:nvPicPr>
          <p:cNvPr id="37" name="Graphic 36">
            <a:extLst>
              <a:ext uri="{FF2B5EF4-FFF2-40B4-BE49-F238E27FC236}">
                <a16:creationId xmlns:a16="http://schemas.microsoft.com/office/drawing/2014/main" id="{6F542126-1AAB-4CA2-B1CA-E1CADC7F67F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17410" y="2261785"/>
            <a:ext cx="679140" cy="679140"/>
          </a:xfrm>
          <a:prstGeom prst="rect">
            <a:avLst/>
          </a:prstGeom>
        </p:spPr>
      </p:pic>
      <p:pic>
        <p:nvPicPr>
          <p:cNvPr id="38" name="Graphic 37">
            <a:extLst>
              <a:ext uri="{FF2B5EF4-FFF2-40B4-BE49-F238E27FC236}">
                <a16:creationId xmlns:a16="http://schemas.microsoft.com/office/drawing/2014/main" id="{E1E0AFC9-1F90-49A0-A2CD-B43C3923936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26310" y="2261785"/>
            <a:ext cx="679140" cy="679140"/>
          </a:xfrm>
          <a:prstGeom prst="rect">
            <a:avLst/>
          </a:prstGeom>
        </p:spPr>
      </p:pic>
      <p:pic>
        <p:nvPicPr>
          <p:cNvPr id="40" name="Graphic 39">
            <a:extLst>
              <a:ext uri="{FF2B5EF4-FFF2-40B4-BE49-F238E27FC236}">
                <a16:creationId xmlns:a16="http://schemas.microsoft.com/office/drawing/2014/main" id="{404B3144-42A1-4CE6-9D37-F1622A47675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76751" y="4186729"/>
            <a:ext cx="738450" cy="738450"/>
          </a:xfrm>
          <a:prstGeom prst="rect">
            <a:avLst/>
          </a:prstGeom>
        </p:spPr>
      </p:pic>
      <p:pic>
        <p:nvPicPr>
          <p:cNvPr id="41" name="Graphic 40">
            <a:extLst>
              <a:ext uri="{FF2B5EF4-FFF2-40B4-BE49-F238E27FC236}">
                <a16:creationId xmlns:a16="http://schemas.microsoft.com/office/drawing/2014/main" id="{D31EF1B0-3BD3-4F1A-8CDB-CA7C8BDD7A1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87150" y="2293006"/>
            <a:ext cx="778524" cy="778524"/>
          </a:xfrm>
          <a:prstGeom prst="rect">
            <a:avLst/>
          </a:prstGeom>
        </p:spPr>
      </p:pic>
      <p:pic>
        <p:nvPicPr>
          <p:cNvPr id="42" name="Graphic 41">
            <a:extLst>
              <a:ext uri="{FF2B5EF4-FFF2-40B4-BE49-F238E27FC236}">
                <a16:creationId xmlns:a16="http://schemas.microsoft.com/office/drawing/2014/main" id="{3C147879-6F0B-4E05-AC9E-DC4E9686A4A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58051" y="4275945"/>
            <a:ext cx="681933" cy="681933"/>
          </a:xfrm>
          <a:prstGeom prst="rect">
            <a:avLst/>
          </a:prstGeom>
        </p:spPr>
      </p:pic>
    </p:spTree>
    <p:extLst>
      <p:ext uri="{BB962C8B-B14F-4D97-AF65-F5344CB8AC3E}">
        <p14:creationId xmlns:p14="http://schemas.microsoft.com/office/powerpoint/2010/main" val="2006267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2592323" y="570627"/>
            <a:ext cx="7231138"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Porter's five forces analysis</a:t>
            </a:r>
          </a:p>
        </p:txBody>
      </p:sp>
      <p:sp>
        <p:nvSpPr>
          <p:cNvPr id="91" name="TextBox 8">
            <a:extLst>
              <a:ext uri="{FF2B5EF4-FFF2-40B4-BE49-F238E27FC236}">
                <a16:creationId xmlns:a16="http://schemas.microsoft.com/office/drawing/2014/main" id="{53CDBCE2-303F-3B4C-90D6-30F520897096}"/>
              </a:ext>
            </a:extLst>
          </p:cNvPr>
          <p:cNvSpPr txBox="1">
            <a:spLocks noChangeArrowheads="1"/>
          </p:cNvSpPr>
          <p:nvPr/>
        </p:nvSpPr>
        <p:spPr bwMode="auto">
          <a:xfrm>
            <a:off x="601940" y="2087959"/>
            <a:ext cx="2539539" cy="144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grpSp>
        <p:nvGrpSpPr>
          <p:cNvPr id="5" name="Группа 4">
            <a:extLst>
              <a:ext uri="{FF2B5EF4-FFF2-40B4-BE49-F238E27FC236}">
                <a16:creationId xmlns:a16="http://schemas.microsoft.com/office/drawing/2014/main" id="{380859AA-726B-6146-818A-535CFA570432}"/>
              </a:ext>
            </a:extLst>
          </p:cNvPr>
          <p:cNvGrpSpPr/>
          <p:nvPr/>
        </p:nvGrpSpPr>
        <p:grpSpPr>
          <a:xfrm>
            <a:off x="2234014" y="1880829"/>
            <a:ext cx="7723972" cy="4135501"/>
            <a:chOff x="4468028" y="3915590"/>
            <a:chExt cx="15447944" cy="8271002"/>
          </a:xfrm>
        </p:grpSpPr>
        <p:sp>
          <p:nvSpPr>
            <p:cNvPr id="64" name="Фигура">
              <a:extLst>
                <a:ext uri="{FF2B5EF4-FFF2-40B4-BE49-F238E27FC236}">
                  <a16:creationId xmlns:a16="http://schemas.microsoft.com/office/drawing/2014/main" id="{9328A3D1-7A1A-A247-8D6B-DA6F26F59FB7}"/>
                </a:ext>
              </a:extLst>
            </p:cNvPr>
            <p:cNvSpPr/>
            <p:nvPr/>
          </p:nvSpPr>
          <p:spPr>
            <a:xfrm>
              <a:off x="15065459" y="6888116"/>
              <a:ext cx="4850513" cy="4850884"/>
            </a:xfrm>
            <a:custGeom>
              <a:avLst/>
              <a:gdLst/>
              <a:ahLst/>
              <a:cxnLst>
                <a:cxn ang="0">
                  <a:pos x="wd2" y="hd2"/>
                </a:cxn>
                <a:cxn ang="5400000">
                  <a:pos x="wd2" y="hd2"/>
                </a:cxn>
                <a:cxn ang="10800000">
                  <a:pos x="wd2" y="hd2"/>
                </a:cxn>
                <a:cxn ang="16200000">
                  <a:pos x="wd2" y="hd2"/>
                </a:cxn>
              </a:cxnLst>
              <a:rect l="0" t="0" r="r" b="b"/>
              <a:pathLst>
                <a:path w="19681" h="20595" extrusionOk="0">
                  <a:moveTo>
                    <a:pt x="9840" y="0"/>
                  </a:moveTo>
                  <a:cubicBezTo>
                    <a:pt x="7396" y="0"/>
                    <a:pt x="4953" y="949"/>
                    <a:pt x="3055" y="2842"/>
                  </a:cubicBezTo>
                  <a:lnTo>
                    <a:pt x="6468" y="6414"/>
                  </a:lnTo>
                  <a:cubicBezTo>
                    <a:pt x="7424" y="5504"/>
                    <a:pt x="8630" y="5043"/>
                    <a:pt x="9840" y="5043"/>
                  </a:cubicBezTo>
                  <a:cubicBezTo>
                    <a:pt x="11125" y="5043"/>
                    <a:pt x="12410" y="5556"/>
                    <a:pt x="13391" y="6582"/>
                  </a:cubicBezTo>
                  <a:cubicBezTo>
                    <a:pt x="15352" y="8634"/>
                    <a:pt x="15352" y="11961"/>
                    <a:pt x="13391" y="14013"/>
                  </a:cubicBezTo>
                  <a:cubicBezTo>
                    <a:pt x="11430" y="16064"/>
                    <a:pt x="8250" y="16064"/>
                    <a:pt x="6289" y="14013"/>
                  </a:cubicBezTo>
                  <a:cubicBezTo>
                    <a:pt x="4396" y="12032"/>
                    <a:pt x="4337" y="8865"/>
                    <a:pt x="6099" y="6803"/>
                  </a:cubicBezTo>
                  <a:lnTo>
                    <a:pt x="2686" y="3231"/>
                  </a:lnTo>
                  <a:cubicBezTo>
                    <a:pt x="-958" y="7266"/>
                    <a:pt x="-895" y="13628"/>
                    <a:pt x="2881" y="17579"/>
                  </a:cubicBezTo>
                  <a:cubicBezTo>
                    <a:pt x="6725" y="21600"/>
                    <a:pt x="12956" y="21600"/>
                    <a:pt x="16799" y="17579"/>
                  </a:cubicBezTo>
                  <a:cubicBezTo>
                    <a:pt x="20642" y="13557"/>
                    <a:pt x="20642" y="7037"/>
                    <a:pt x="16799" y="3016"/>
                  </a:cubicBezTo>
                  <a:cubicBezTo>
                    <a:pt x="14877" y="1005"/>
                    <a:pt x="12359" y="0"/>
                    <a:pt x="9840" y="0"/>
                  </a:cubicBezTo>
                  <a:close/>
                </a:path>
              </a:pathLst>
            </a:cu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 name="Фигура">
              <a:extLst>
                <a:ext uri="{FF2B5EF4-FFF2-40B4-BE49-F238E27FC236}">
                  <a16:creationId xmlns:a16="http://schemas.microsoft.com/office/drawing/2014/main" id="{810E3DAE-2604-C947-A0BC-F935634F0BA7}"/>
                </a:ext>
              </a:extLst>
            </p:cNvPr>
            <p:cNvSpPr/>
            <p:nvPr/>
          </p:nvSpPr>
          <p:spPr>
            <a:xfrm>
              <a:off x="12415784" y="4363912"/>
              <a:ext cx="4850648" cy="4850788"/>
            </a:xfrm>
            <a:custGeom>
              <a:avLst/>
              <a:gdLst/>
              <a:ahLst/>
              <a:cxnLst>
                <a:cxn ang="0">
                  <a:pos x="wd2" y="hd2"/>
                </a:cxn>
                <a:cxn ang="5400000">
                  <a:pos x="wd2" y="hd2"/>
                </a:cxn>
                <a:cxn ang="10800000">
                  <a:pos x="wd2" y="hd2"/>
                </a:cxn>
                <a:cxn ang="16200000">
                  <a:pos x="wd2" y="hd2"/>
                </a:cxn>
              </a:cxnLst>
              <a:rect l="0" t="0" r="r" b="b"/>
              <a:pathLst>
                <a:path w="19688" h="20595" extrusionOk="0">
                  <a:moveTo>
                    <a:pt x="9844" y="0"/>
                  </a:moveTo>
                  <a:cubicBezTo>
                    <a:pt x="7325" y="0"/>
                    <a:pt x="4805" y="1004"/>
                    <a:pt x="2883" y="3015"/>
                  </a:cubicBezTo>
                  <a:cubicBezTo>
                    <a:pt x="-841" y="6910"/>
                    <a:pt x="-958" y="13151"/>
                    <a:pt x="2532" y="17193"/>
                  </a:cubicBezTo>
                  <a:lnTo>
                    <a:pt x="5950" y="13619"/>
                  </a:lnTo>
                  <a:cubicBezTo>
                    <a:pt x="4337" y="11555"/>
                    <a:pt x="4452" y="8507"/>
                    <a:pt x="6292" y="6582"/>
                  </a:cubicBezTo>
                  <a:cubicBezTo>
                    <a:pt x="7273" y="5556"/>
                    <a:pt x="8559" y="5043"/>
                    <a:pt x="9844" y="5043"/>
                  </a:cubicBezTo>
                  <a:cubicBezTo>
                    <a:pt x="11129" y="5043"/>
                    <a:pt x="12415" y="5556"/>
                    <a:pt x="13396" y="6582"/>
                  </a:cubicBezTo>
                  <a:cubicBezTo>
                    <a:pt x="15214" y="8484"/>
                    <a:pt x="15344" y="11480"/>
                    <a:pt x="13793" y="13542"/>
                  </a:cubicBezTo>
                  <a:lnTo>
                    <a:pt x="17214" y="17121"/>
                  </a:lnTo>
                  <a:cubicBezTo>
                    <a:pt x="20642" y="13077"/>
                    <a:pt x="20507" y="6887"/>
                    <a:pt x="16805" y="3015"/>
                  </a:cubicBezTo>
                  <a:cubicBezTo>
                    <a:pt x="14883" y="1004"/>
                    <a:pt x="12363" y="0"/>
                    <a:pt x="9844" y="0"/>
                  </a:cubicBezTo>
                  <a:close/>
                  <a:moveTo>
                    <a:pt x="13447" y="13955"/>
                  </a:moveTo>
                  <a:cubicBezTo>
                    <a:pt x="13430" y="13974"/>
                    <a:pt x="13414" y="13994"/>
                    <a:pt x="13396" y="14013"/>
                  </a:cubicBezTo>
                  <a:cubicBezTo>
                    <a:pt x="11438" y="16061"/>
                    <a:pt x="8265" y="16064"/>
                    <a:pt x="6303" y="14023"/>
                  </a:cubicBezTo>
                  <a:lnTo>
                    <a:pt x="2894" y="17589"/>
                  </a:lnTo>
                  <a:cubicBezTo>
                    <a:pt x="6739" y="21600"/>
                    <a:pt x="12964" y="21597"/>
                    <a:pt x="16805" y="17579"/>
                  </a:cubicBezTo>
                  <a:cubicBezTo>
                    <a:pt x="16823" y="17561"/>
                    <a:pt x="16840" y="17542"/>
                    <a:pt x="16858" y="17523"/>
                  </a:cubicBezTo>
                  <a:lnTo>
                    <a:pt x="13447" y="13955"/>
                  </a:ln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 name="Фигура">
              <a:extLst>
                <a:ext uri="{FF2B5EF4-FFF2-40B4-BE49-F238E27FC236}">
                  <a16:creationId xmlns:a16="http://schemas.microsoft.com/office/drawing/2014/main" id="{92577045-18EE-604F-9DAE-F8534828F71D}"/>
                </a:ext>
              </a:extLst>
            </p:cNvPr>
            <p:cNvSpPr/>
            <p:nvPr/>
          </p:nvSpPr>
          <p:spPr>
            <a:xfrm>
              <a:off x="7117372" y="4363912"/>
              <a:ext cx="4850565" cy="4850795"/>
            </a:xfrm>
            <a:custGeom>
              <a:avLst/>
              <a:gdLst/>
              <a:ahLst/>
              <a:cxnLst>
                <a:cxn ang="0">
                  <a:pos x="wd2" y="hd2"/>
                </a:cxn>
                <a:cxn ang="5400000">
                  <a:pos x="wd2" y="hd2"/>
                </a:cxn>
                <a:cxn ang="10800000">
                  <a:pos x="wd2" y="hd2"/>
                </a:cxn>
                <a:cxn ang="16200000">
                  <a:pos x="wd2" y="hd2"/>
                </a:cxn>
              </a:cxnLst>
              <a:rect l="0" t="0" r="r" b="b"/>
              <a:pathLst>
                <a:path w="19688" h="20595" extrusionOk="0">
                  <a:moveTo>
                    <a:pt x="9844" y="0"/>
                  </a:moveTo>
                  <a:cubicBezTo>
                    <a:pt x="7325" y="0"/>
                    <a:pt x="4805" y="1004"/>
                    <a:pt x="2883" y="3015"/>
                  </a:cubicBezTo>
                  <a:cubicBezTo>
                    <a:pt x="-838" y="6906"/>
                    <a:pt x="-957" y="13139"/>
                    <a:pt x="2524" y="17181"/>
                  </a:cubicBezTo>
                  <a:lnTo>
                    <a:pt x="5941" y="13607"/>
                  </a:lnTo>
                  <a:cubicBezTo>
                    <a:pt x="4338" y="11543"/>
                    <a:pt x="4456" y="8503"/>
                    <a:pt x="6292" y="6582"/>
                  </a:cubicBezTo>
                  <a:cubicBezTo>
                    <a:pt x="7273" y="5556"/>
                    <a:pt x="8559" y="5043"/>
                    <a:pt x="9844" y="5043"/>
                  </a:cubicBezTo>
                  <a:cubicBezTo>
                    <a:pt x="11130" y="5043"/>
                    <a:pt x="12416" y="5556"/>
                    <a:pt x="13396" y="6582"/>
                  </a:cubicBezTo>
                  <a:cubicBezTo>
                    <a:pt x="15213" y="8482"/>
                    <a:pt x="15344" y="11474"/>
                    <a:pt x="13797" y="13536"/>
                  </a:cubicBezTo>
                  <a:lnTo>
                    <a:pt x="17220" y="17115"/>
                  </a:lnTo>
                  <a:cubicBezTo>
                    <a:pt x="20643" y="13070"/>
                    <a:pt x="20506" y="6885"/>
                    <a:pt x="16806" y="3015"/>
                  </a:cubicBezTo>
                  <a:cubicBezTo>
                    <a:pt x="14883" y="1004"/>
                    <a:pt x="12364" y="0"/>
                    <a:pt x="9844" y="0"/>
                  </a:cubicBezTo>
                  <a:close/>
                  <a:moveTo>
                    <a:pt x="13452" y="13949"/>
                  </a:moveTo>
                  <a:cubicBezTo>
                    <a:pt x="13433" y="13970"/>
                    <a:pt x="13416" y="13992"/>
                    <a:pt x="13396" y="14013"/>
                  </a:cubicBezTo>
                  <a:cubicBezTo>
                    <a:pt x="11435" y="16064"/>
                    <a:pt x="8255" y="16064"/>
                    <a:pt x="6294" y="14013"/>
                  </a:cubicBezTo>
                  <a:lnTo>
                    <a:pt x="6292" y="14013"/>
                  </a:lnTo>
                  <a:lnTo>
                    <a:pt x="2884" y="17579"/>
                  </a:lnTo>
                  <a:cubicBezTo>
                    <a:pt x="6729" y="21599"/>
                    <a:pt x="12961" y="21600"/>
                    <a:pt x="16806" y="17579"/>
                  </a:cubicBezTo>
                  <a:cubicBezTo>
                    <a:pt x="16825" y="17558"/>
                    <a:pt x="16843" y="17537"/>
                    <a:pt x="16862" y="17516"/>
                  </a:cubicBezTo>
                  <a:lnTo>
                    <a:pt x="13452" y="13949"/>
                  </a:lnTo>
                  <a:close/>
                </a:path>
              </a:pathLst>
            </a:cu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 name="Фигура">
              <a:extLst>
                <a:ext uri="{FF2B5EF4-FFF2-40B4-BE49-F238E27FC236}">
                  <a16:creationId xmlns:a16="http://schemas.microsoft.com/office/drawing/2014/main" id="{17A3249A-71B2-0B48-B8B1-A9DB831ED9C2}"/>
                </a:ext>
              </a:extLst>
            </p:cNvPr>
            <p:cNvSpPr/>
            <p:nvPr/>
          </p:nvSpPr>
          <p:spPr>
            <a:xfrm>
              <a:off x="9766847" y="6888116"/>
              <a:ext cx="4850392" cy="4850884"/>
            </a:xfrm>
            <a:custGeom>
              <a:avLst/>
              <a:gdLst/>
              <a:ahLst/>
              <a:cxnLst>
                <a:cxn ang="0">
                  <a:pos x="wd2" y="hd2"/>
                </a:cxn>
                <a:cxn ang="5400000">
                  <a:pos x="wd2" y="hd2"/>
                </a:cxn>
                <a:cxn ang="10800000">
                  <a:pos x="wd2" y="hd2"/>
                </a:cxn>
                <a:cxn ang="16200000">
                  <a:pos x="wd2" y="hd2"/>
                </a:cxn>
              </a:cxnLst>
              <a:rect l="0" t="0" r="r" b="b"/>
              <a:pathLst>
                <a:path w="19683" h="20595" extrusionOk="0">
                  <a:moveTo>
                    <a:pt x="9841" y="0"/>
                  </a:moveTo>
                  <a:cubicBezTo>
                    <a:pt x="7399" y="0"/>
                    <a:pt x="4958" y="948"/>
                    <a:pt x="3060" y="2838"/>
                  </a:cubicBezTo>
                  <a:lnTo>
                    <a:pt x="6474" y="6408"/>
                  </a:lnTo>
                  <a:cubicBezTo>
                    <a:pt x="7429" y="5502"/>
                    <a:pt x="8634" y="5043"/>
                    <a:pt x="9841" y="5043"/>
                  </a:cubicBezTo>
                  <a:cubicBezTo>
                    <a:pt x="11079" y="5043"/>
                    <a:pt x="12316" y="5524"/>
                    <a:pt x="13281" y="6476"/>
                  </a:cubicBezTo>
                  <a:lnTo>
                    <a:pt x="16693" y="2907"/>
                  </a:lnTo>
                  <a:cubicBezTo>
                    <a:pt x="14785" y="970"/>
                    <a:pt x="12313" y="0"/>
                    <a:pt x="9841" y="0"/>
                  </a:cubicBezTo>
                  <a:close/>
                  <a:moveTo>
                    <a:pt x="2690" y="3225"/>
                  </a:moveTo>
                  <a:cubicBezTo>
                    <a:pt x="-959" y="7260"/>
                    <a:pt x="-897" y="13626"/>
                    <a:pt x="2881" y="17579"/>
                  </a:cubicBezTo>
                  <a:cubicBezTo>
                    <a:pt x="6725" y="21600"/>
                    <a:pt x="12957" y="21600"/>
                    <a:pt x="16801" y="17579"/>
                  </a:cubicBezTo>
                  <a:cubicBezTo>
                    <a:pt x="20556" y="13650"/>
                    <a:pt x="20641" y="7338"/>
                    <a:pt x="17059" y="3299"/>
                  </a:cubicBezTo>
                  <a:lnTo>
                    <a:pt x="13643" y="6872"/>
                  </a:lnTo>
                  <a:cubicBezTo>
                    <a:pt x="15345" y="8936"/>
                    <a:pt x="15264" y="12054"/>
                    <a:pt x="13392" y="14013"/>
                  </a:cubicBezTo>
                  <a:cubicBezTo>
                    <a:pt x="11431" y="16064"/>
                    <a:pt x="8251" y="16064"/>
                    <a:pt x="6290" y="14013"/>
                  </a:cubicBezTo>
                  <a:cubicBezTo>
                    <a:pt x="4395" y="12030"/>
                    <a:pt x="4337" y="8859"/>
                    <a:pt x="6104" y="6797"/>
                  </a:cubicBezTo>
                  <a:lnTo>
                    <a:pt x="2690" y="3225"/>
                  </a:lnTo>
                  <a:close/>
                </a:path>
              </a:pathLst>
            </a:cu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0" name="Фигура">
              <a:extLst>
                <a:ext uri="{FF2B5EF4-FFF2-40B4-BE49-F238E27FC236}">
                  <a16:creationId xmlns:a16="http://schemas.microsoft.com/office/drawing/2014/main" id="{527A918F-24BC-6A4D-BACB-296B24ABCF23}"/>
                </a:ext>
              </a:extLst>
            </p:cNvPr>
            <p:cNvSpPr/>
            <p:nvPr/>
          </p:nvSpPr>
          <p:spPr>
            <a:xfrm>
              <a:off x="4468028" y="6888116"/>
              <a:ext cx="4850561" cy="4850884"/>
            </a:xfrm>
            <a:custGeom>
              <a:avLst/>
              <a:gdLst/>
              <a:ahLst/>
              <a:cxnLst>
                <a:cxn ang="0">
                  <a:pos x="wd2" y="hd2"/>
                </a:cxn>
                <a:cxn ang="5400000">
                  <a:pos x="wd2" y="hd2"/>
                </a:cxn>
                <a:cxn ang="10800000">
                  <a:pos x="wd2" y="hd2"/>
                </a:cxn>
                <a:cxn ang="16200000">
                  <a:pos x="wd2" y="hd2"/>
                </a:cxn>
              </a:cxnLst>
              <a:rect l="0" t="0" r="r" b="b"/>
              <a:pathLst>
                <a:path w="19681" h="20595" extrusionOk="0">
                  <a:moveTo>
                    <a:pt x="9841" y="0"/>
                  </a:moveTo>
                  <a:cubicBezTo>
                    <a:pt x="7323" y="0"/>
                    <a:pt x="4804" y="1005"/>
                    <a:pt x="2882" y="3016"/>
                  </a:cubicBezTo>
                  <a:cubicBezTo>
                    <a:pt x="-961" y="7037"/>
                    <a:pt x="-961" y="13557"/>
                    <a:pt x="2882" y="17579"/>
                  </a:cubicBezTo>
                  <a:cubicBezTo>
                    <a:pt x="6726" y="21600"/>
                    <a:pt x="12957" y="21600"/>
                    <a:pt x="16800" y="17579"/>
                  </a:cubicBezTo>
                  <a:cubicBezTo>
                    <a:pt x="20558" y="13647"/>
                    <a:pt x="20639" y="7327"/>
                    <a:pt x="17048" y="3289"/>
                  </a:cubicBezTo>
                  <a:lnTo>
                    <a:pt x="13633" y="6862"/>
                  </a:lnTo>
                  <a:cubicBezTo>
                    <a:pt x="15344" y="8926"/>
                    <a:pt x="15267" y="12051"/>
                    <a:pt x="13392" y="14013"/>
                  </a:cubicBezTo>
                  <a:cubicBezTo>
                    <a:pt x="11431" y="16064"/>
                    <a:pt x="8251" y="16064"/>
                    <a:pt x="6290" y="14013"/>
                  </a:cubicBezTo>
                  <a:cubicBezTo>
                    <a:pt x="4330" y="11961"/>
                    <a:pt x="4330" y="8634"/>
                    <a:pt x="6290" y="6582"/>
                  </a:cubicBezTo>
                  <a:cubicBezTo>
                    <a:pt x="7271" y="5556"/>
                    <a:pt x="8556" y="5043"/>
                    <a:pt x="9841" y="5043"/>
                  </a:cubicBezTo>
                  <a:cubicBezTo>
                    <a:pt x="11075" y="5043"/>
                    <a:pt x="12306" y="5522"/>
                    <a:pt x="13270" y="6467"/>
                  </a:cubicBezTo>
                  <a:lnTo>
                    <a:pt x="16682" y="2897"/>
                  </a:lnTo>
                  <a:cubicBezTo>
                    <a:pt x="14776" y="967"/>
                    <a:pt x="12309" y="0"/>
                    <a:pt x="9841" y="0"/>
                  </a:cubicBezTo>
                  <a:close/>
                </a:path>
              </a:pathLst>
            </a:cu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1" name="Кружок">
              <a:extLst>
                <a:ext uri="{FF2B5EF4-FFF2-40B4-BE49-F238E27FC236}">
                  <a16:creationId xmlns:a16="http://schemas.microsoft.com/office/drawing/2014/main" id="{B4FDD1DE-70F6-CE4D-8232-61B393C68E0D}"/>
                </a:ext>
              </a:extLst>
            </p:cNvPr>
            <p:cNvSpPr/>
            <p:nvPr/>
          </p:nvSpPr>
          <p:spPr>
            <a:xfrm>
              <a:off x="13428717" y="537671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2" name="Кружок">
              <a:extLst>
                <a:ext uri="{FF2B5EF4-FFF2-40B4-BE49-F238E27FC236}">
                  <a16:creationId xmlns:a16="http://schemas.microsoft.com/office/drawing/2014/main" id="{CC6208A5-B696-BC49-A848-52619F3387BA}"/>
                </a:ext>
              </a:extLst>
            </p:cNvPr>
            <p:cNvSpPr/>
            <p:nvPr/>
          </p:nvSpPr>
          <p:spPr>
            <a:xfrm>
              <a:off x="8130206" y="537671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3" name="Кружок">
              <a:extLst>
                <a:ext uri="{FF2B5EF4-FFF2-40B4-BE49-F238E27FC236}">
                  <a16:creationId xmlns:a16="http://schemas.microsoft.com/office/drawing/2014/main" id="{6ED0548D-AF48-294D-8164-C1BBEFF821C1}"/>
                </a:ext>
              </a:extLst>
            </p:cNvPr>
            <p:cNvSpPr/>
            <p:nvPr/>
          </p:nvSpPr>
          <p:spPr>
            <a:xfrm>
              <a:off x="5480951" y="790100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 name="Кружок">
              <a:extLst>
                <a:ext uri="{FF2B5EF4-FFF2-40B4-BE49-F238E27FC236}">
                  <a16:creationId xmlns:a16="http://schemas.microsoft.com/office/drawing/2014/main" id="{2BE759FE-A533-7D48-8F1A-05A396A7F8FE}"/>
                </a:ext>
              </a:extLst>
            </p:cNvPr>
            <p:cNvSpPr/>
            <p:nvPr/>
          </p:nvSpPr>
          <p:spPr>
            <a:xfrm>
              <a:off x="16077971" y="7901005"/>
              <a:ext cx="2825081"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5" name="Кружок">
              <a:extLst>
                <a:ext uri="{FF2B5EF4-FFF2-40B4-BE49-F238E27FC236}">
                  <a16:creationId xmlns:a16="http://schemas.microsoft.com/office/drawing/2014/main" id="{E0E7F994-7E0F-EF49-B911-F07D50573B11}"/>
                </a:ext>
              </a:extLst>
            </p:cNvPr>
            <p:cNvSpPr/>
            <p:nvPr/>
          </p:nvSpPr>
          <p:spPr>
            <a:xfrm>
              <a:off x="10779461" y="7901005"/>
              <a:ext cx="2825080" cy="2825080"/>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76" name="Линия">
              <a:extLst>
                <a:ext uri="{FF2B5EF4-FFF2-40B4-BE49-F238E27FC236}">
                  <a16:creationId xmlns:a16="http://schemas.microsoft.com/office/drawing/2014/main" id="{647D345D-9E29-8C4B-BDC7-506A17E8DF6D}"/>
                </a:ext>
              </a:extLst>
            </p:cNvPr>
            <p:cNvSpPr/>
            <p:nvPr/>
          </p:nvSpPr>
          <p:spPr>
            <a:xfrm>
              <a:off x="7552959" y="3915590"/>
              <a:ext cx="4006197" cy="8265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85" y="7205"/>
                    <a:pt x="14657" y="0"/>
                    <a:pt x="10728" y="0"/>
                  </a:cubicBezTo>
                  <a:cubicBezTo>
                    <a:pt x="6861" y="0"/>
                    <a:pt x="2995" y="6992"/>
                    <a:pt x="0" y="20939"/>
                  </a:cubicBezTo>
                </a:path>
              </a:pathLst>
            </a:custGeom>
            <a:ln w="38100"/>
          </p:spPr>
          <p:style>
            <a:lnRef idx="1">
              <a:schemeClr val="accent3"/>
            </a:lnRef>
            <a:fillRef idx="0">
              <a:schemeClr val="accent3"/>
            </a:fillRef>
            <a:effectRef idx="0">
              <a:schemeClr val="accent3"/>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 name="Линия">
              <a:extLst>
                <a:ext uri="{FF2B5EF4-FFF2-40B4-BE49-F238E27FC236}">
                  <a16:creationId xmlns:a16="http://schemas.microsoft.com/office/drawing/2014/main" id="{8CF76253-171B-AA4F-BF87-3A7DE1AB2E54}"/>
                </a:ext>
              </a:extLst>
            </p:cNvPr>
            <p:cNvSpPr/>
            <p:nvPr/>
          </p:nvSpPr>
          <p:spPr>
            <a:xfrm>
              <a:off x="12838172" y="3915590"/>
              <a:ext cx="4005855" cy="8139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95" y="7212"/>
                    <a:pt x="14699" y="0"/>
                    <a:pt x="10801" y="0"/>
                  </a:cubicBezTo>
                  <a:cubicBezTo>
                    <a:pt x="6902" y="0"/>
                    <a:pt x="3006" y="7209"/>
                    <a:pt x="0" y="21600"/>
                  </a:cubicBezTo>
                </a:path>
              </a:pathLst>
            </a:custGeom>
            <a:ln w="38100"/>
          </p:spPr>
          <p:style>
            <a:lnRef idx="1">
              <a:schemeClr val="accent6"/>
            </a:lnRef>
            <a:fillRef idx="0">
              <a:schemeClr val="accent6"/>
            </a:fillRef>
            <a:effectRef idx="0">
              <a:schemeClr val="accent6"/>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 name="Линия">
              <a:extLst>
                <a:ext uri="{FF2B5EF4-FFF2-40B4-BE49-F238E27FC236}">
                  <a16:creationId xmlns:a16="http://schemas.microsoft.com/office/drawing/2014/main" id="{07A5718E-E175-7F49-8304-3DBA1C9940F2}"/>
                </a:ext>
              </a:extLst>
            </p:cNvPr>
            <p:cNvSpPr/>
            <p:nvPr/>
          </p:nvSpPr>
          <p:spPr>
            <a:xfrm>
              <a:off x="10214873" y="11397991"/>
              <a:ext cx="3954257" cy="788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25" y="14400"/>
                    <a:pt x="6913" y="21600"/>
                    <a:pt x="10800" y="21600"/>
                  </a:cubicBezTo>
                  <a:cubicBezTo>
                    <a:pt x="14687" y="21600"/>
                    <a:pt x="18575" y="14400"/>
                    <a:pt x="21600" y="0"/>
                  </a:cubicBezTo>
                </a:path>
              </a:pathLst>
            </a:custGeom>
            <a:ln w="38100"/>
          </p:spPr>
          <p:style>
            <a:lnRef idx="1">
              <a:schemeClr val="accent1"/>
            </a:lnRef>
            <a:fillRef idx="0">
              <a:schemeClr val="accent1"/>
            </a:fillRef>
            <a:effectRef idx="0">
              <a:schemeClr val="accent1"/>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9" name="Линия">
              <a:extLst>
                <a:ext uri="{FF2B5EF4-FFF2-40B4-BE49-F238E27FC236}">
                  <a16:creationId xmlns:a16="http://schemas.microsoft.com/office/drawing/2014/main" id="{92CFAC65-CA18-E646-A3FA-13852752F7DF}"/>
                </a:ext>
              </a:extLst>
            </p:cNvPr>
            <p:cNvSpPr/>
            <p:nvPr/>
          </p:nvSpPr>
          <p:spPr>
            <a:xfrm>
              <a:off x="15513754" y="11397991"/>
              <a:ext cx="3953915" cy="7885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25" y="14400"/>
                    <a:pt x="6913" y="21600"/>
                    <a:pt x="10800" y="21600"/>
                  </a:cubicBezTo>
                  <a:cubicBezTo>
                    <a:pt x="14687" y="21600"/>
                    <a:pt x="18575" y="14400"/>
                    <a:pt x="21600" y="0"/>
                  </a:cubicBezTo>
                </a:path>
              </a:pathLst>
            </a:custGeom>
            <a:noFill/>
            <a:ln w="38100" cap="flat">
              <a:solidFill>
                <a:schemeClr val="accent5"/>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0" name="Линия">
              <a:extLst>
                <a:ext uri="{FF2B5EF4-FFF2-40B4-BE49-F238E27FC236}">
                  <a16:creationId xmlns:a16="http://schemas.microsoft.com/office/drawing/2014/main" id="{DF6734C6-7E28-524F-BEA2-1B57AD9653DA}"/>
                </a:ext>
              </a:extLst>
            </p:cNvPr>
            <p:cNvSpPr/>
            <p:nvPr/>
          </p:nvSpPr>
          <p:spPr>
            <a:xfrm>
              <a:off x="4916333" y="11397991"/>
              <a:ext cx="3953916" cy="7885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25" y="14400"/>
                    <a:pt x="6913" y="21600"/>
                    <a:pt x="10800" y="21600"/>
                  </a:cubicBezTo>
                  <a:cubicBezTo>
                    <a:pt x="14687" y="21600"/>
                    <a:pt x="18575" y="14399"/>
                    <a:pt x="21600" y="0"/>
                  </a:cubicBezTo>
                </a:path>
              </a:pathLst>
            </a:custGeom>
            <a:ln w="38100"/>
          </p:spPr>
          <p:style>
            <a:lnRef idx="1">
              <a:schemeClr val="accent2"/>
            </a:lnRef>
            <a:fillRef idx="0">
              <a:schemeClr val="accent2"/>
            </a:fillRef>
            <a:effectRef idx="0">
              <a:schemeClr val="accent2"/>
            </a:effectRef>
            <a:fontRef idx="minor">
              <a:schemeClr val="tx1"/>
            </a:fontRef>
          </p:style>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 name="Potential New Entry">
              <a:extLst>
                <a:ext uri="{FF2B5EF4-FFF2-40B4-BE49-F238E27FC236}">
                  <a16:creationId xmlns:a16="http://schemas.microsoft.com/office/drawing/2014/main" id="{7CA576AC-0949-5145-B82A-3F5DAE87D918}"/>
                </a:ext>
              </a:extLst>
            </p:cNvPr>
            <p:cNvSpPr txBox="1"/>
            <p:nvPr/>
          </p:nvSpPr>
          <p:spPr>
            <a:xfrm>
              <a:off x="6161680" y="9666562"/>
              <a:ext cx="1587034" cy="779700"/>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gn="ctr"/>
              <a:r>
                <a:rPr sz="1100" b="1" dirty="0">
                  <a:solidFill>
                    <a:schemeClr val="accent6"/>
                  </a:solidFill>
                  <a:latin typeface="Open Sans" panose="020B0606030504020204" pitchFamily="34" charset="0"/>
                  <a:sym typeface="Helvetica Neue" charset="0"/>
                </a:rPr>
                <a:t>Potential New Entry</a:t>
              </a:r>
            </a:p>
          </p:txBody>
        </p:sp>
        <p:sp>
          <p:nvSpPr>
            <p:cNvPr id="95" name="Potential New Entry">
              <a:extLst>
                <a:ext uri="{FF2B5EF4-FFF2-40B4-BE49-F238E27FC236}">
                  <a16:creationId xmlns:a16="http://schemas.microsoft.com/office/drawing/2014/main" id="{F01AC6ED-745F-2648-9F44-32B78404445D}"/>
                </a:ext>
              </a:extLst>
            </p:cNvPr>
            <p:cNvSpPr txBox="1"/>
            <p:nvPr/>
          </p:nvSpPr>
          <p:spPr>
            <a:xfrm>
              <a:off x="9068084" y="7355142"/>
              <a:ext cx="993864" cy="44114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100" b="1" dirty="0">
                  <a:solidFill>
                    <a:schemeClr val="accent6"/>
                  </a:solidFill>
                  <a:latin typeface="Open Sans" panose="020B0606030504020204" pitchFamily="34" charset="0"/>
                </a:rPr>
                <a:t>Buyers</a:t>
              </a:r>
            </a:p>
          </p:txBody>
        </p:sp>
        <p:sp>
          <p:nvSpPr>
            <p:cNvPr id="97" name="Potential New Entry">
              <a:extLst>
                <a:ext uri="{FF2B5EF4-FFF2-40B4-BE49-F238E27FC236}">
                  <a16:creationId xmlns:a16="http://schemas.microsoft.com/office/drawing/2014/main" id="{103C94C3-7402-CD4F-AE2D-C4ABBD79E0A6}"/>
                </a:ext>
              </a:extLst>
            </p:cNvPr>
            <p:cNvSpPr txBox="1"/>
            <p:nvPr/>
          </p:nvSpPr>
          <p:spPr>
            <a:xfrm>
              <a:off x="11420366" y="9835636"/>
              <a:ext cx="1586974" cy="44114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100" b="1" dirty="0">
                  <a:solidFill>
                    <a:schemeClr val="accent6"/>
                  </a:solidFill>
                  <a:latin typeface="Open Sans" panose="020B0606030504020204" pitchFamily="34" charset="0"/>
                </a:rPr>
                <a:t>Substitutes</a:t>
              </a:r>
            </a:p>
          </p:txBody>
        </p:sp>
        <p:sp>
          <p:nvSpPr>
            <p:cNvPr id="99" name="Potential New Entry">
              <a:extLst>
                <a:ext uri="{FF2B5EF4-FFF2-40B4-BE49-F238E27FC236}">
                  <a16:creationId xmlns:a16="http://schemas.microsoft.com/office/drawing/2014/main" id="{7AFE90B0-DC43-DC44-B3DA-53273C69192B}"/>
                </a:ext>
              </a:extLst>
            </p:cNvPr>
            <p:cNvSpPr txBox="1"/>
            <p:nvPr/>
          </p:nvSpPr>
          <p:spPr>
            <a:xfrm>
              <a:off x="14174250" y="7355142"/>
              <a:ext cx="1333698" cy="44114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100" b="1" dirty="0">
                  <a:solidFill>
                    <a:schemeClr val="accent6"/>
                  </a:solidFill>
                  <a:latin typeface="Open Sans" panose="020B0606030504020204" pitchFamily="34" charset="0"/>
                </a:rPr>
                <a:t>Suppliers</a:t>
              </a:r>
            </a:p>
          </p:txBody>
        </p:sp>
        <p:sp>
          <p:nvSpPr>
            <p:cNvPr id="106" name="Potential New Entry">
              <a:extLst>
                <a:ext uri="{FF2B5EF4-FFF2-40B4-BE49-F238E27FC236}">
                  <a16:creationId xmlns:a16="http://schemas.microsoft.com/office/drawing/2014/main" id="{DB9F8722-154A-9C40-B810-568310189956}"/>
                </a:ext>
              </a:extLst>
            </p:cNvPr>
            <p:cNvSpPr txBox="1"/>
            <p:nvPr/>
          </p:nvSpPr>
          <p:spPr>
            <a:xfrm>
              <a:off x="16591502" y="9671298"/>
              <a:ext cx="1798020" cy="779700"/>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algn="ctr"/>
              <a:r>
                <a:rPr lang="en-US" sz="1100" b="1" dirty="0">
                  <a:solidFill>
                    <a:schemeClr val="accent6"/>
                  </a:solidFill>
                  <a:latin typeface="Open Sans" panose="020B0606030504020204" pitchFamily="34" charset="0"/>
                </a:rPr>
                <a:t>Competitive Rivalry</a:t>
              </a:r>
            </a:p>
          </p:txBody>
        </p:sp>
      </p:grpSp>
      <p:sp>
        <p:nvSpPr>
          <p:cNvPr id="107" name="TextBox 8">
            <a:extLst>
              <a:ext uri="{FF2B5EF4-FFF2-40B4-BE49-F238E27FC236}">
                <a16:creationId xmlns:a16="http://schemas.microsoft.com/office/drawing/2014/main" id="{CBB87A82-6E5C-D143-B70B-A1550B8A470D}"/>
              </a:ext>
            </a:extLst>
          </p:cNvPr>
          <p:cNvSpPr txBox="1">
            <a:spLocks noChangeArrowheads="1"/>
          </p:cNvSpPr>
          <p:nvPr/>
        </p:nvSpPr>
        <p:spPr bwMode="auto">
          <a:xfrm>
            <a:off x="9061522" y="2087959"/>
            <a:ext cx="253953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08" name="TextBox 8">
            <a:extLst>
              <a:ext uri="{FF2B5EF4-FFF2-40B4-BE49-F238E27FC236}">
                <a16:creationId xmlns:a16="http://schemas.microsoft.com/office/drawing/2014/main" id="{B514B19F-8AD4-1446-AB72-9396AA696612}"/>
              </a:ext>
            </a:extLst>
          </p:cNvPr>
          <p:cNvSpPr txBox="1">
            <a:spLocks noChangeArrowheads="1"/>
          </p:cNvSpPr>
          <p:nvPr/>
        </p:nvSpPr>
        <p:spPr bwMode="auto">
          <a:xfrm>
            <a:off x="604362" y="3687491"/>
            <a:ext cx="1574145" cy="19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09" name="TextBox 8">
            <a:extLst>
              <a:ext uri="{FF2B5EF4-FFF2-40B4-BE49-F238E27FC236}">
                <a16:creationId xmlns:a16="http://schemas.microsoft.com/office/drawing/2014/main" id="{AC03830F-9592-E145-84DD-9506D45DD9EE}"/>
              </a:ext>
            </a:extLst>
          </p:cNvPr>
          <p:cNvSpPr txBox="1">
            <a:spLocks noChangeArrowheads="1"/>
          </p:cNvSpPr>
          <p:nvPr/>
        </p:nvSpPr>
        <p:spPr bwMode="auto">
          <a:xfrm>
            <a:off x="10023729" y="3687491"/>
            <a:ext cx="1577332" cy="19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unde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omnis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iste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natus</a:t>
            </a:r>
            <a:r>
              <a:rPr lang="en-US" altLang="ru-RU" sz="1200" b="0" dirty="0">
                <a:solidFill>
                  <a:schemeClr val="accent6"/>
                </a:solidFill>
                <a:latin typeface="Open Sans Semibold"/>
                <a:cs typeface="Arial" panose="020B0604020202020204" pitchFamily="34" charset="0"/>
              </a:rPr>
              <a:t> error sit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pic>
        <p:nvPicPr>
          <p:cNvPr id="34" name="Graphic 33">
            <a:extLst>
              <a:ext uri="{FF2B5EF4-FFF2-40B4-BE49-F238E27FC236}">
                <a16:creationId xmlns:a16="http://schemas.microsoft.com/office/drawing/2014/main" id="{283C710F-E478-4B1B-98B5-825CAAC0AEC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41357" y="4120633"/>
            <a:ext cx="605300" cy="605300"/>
          </a:xfrm>
          <a:prstGeom prst="rect">
            <a:avLst/>
          </a:prstGeom>
        </p:spPr>
      </p:pic>
      <p:pic>
        <p:nvPicPr>
          <p:cNvPr id="35" name="Graphic 34">
            <a:extLst>
              <a:ext uri="{FF2B5EF4-FFF2-40B4-BE49-F238E27FC236}">
                <a16:creationId xmlns:a16="http://schemas.microsoft.com/office/drawing/2014/main" id="{1F15C6EB-D5E4-4752-9F5A-3F486A4D4F1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5174" y="2947856"/>
            <a:ext cx="545709" cy="545709"/>
          </a:xfrm>
          <a:prstGeom prst="rect">
            <a:avLst/>
          </a:prstGeom>
        </p:spPr>
      </p:pic>
      <p:pic>
        <p:nvPicPr>
          <p:cNvPr id="36" name="Graphic 35">
            <a:extLst>
              <a:ext uri="{FF2B5EF4-FFF2-40B4-BE49-F238E27FC236}">
                <a16:creationId xmlns:a16="http://schemas.microsoft.com/office/drawing/2014/main" id="{12A91F2F-E4AD-4B62-919E-B53021ABA78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868" y="4158985"/>
            <a:ext cx="592126" cy="592126"/>
          </a:xfrm>
          <a:prstGeom prst="rect">
            <a:avLst/>
          </a:prstGeom>
        </p:spPr>
      </p:pic>
      <p:pic>
        <p:nvPicPr>
          <p:cNvPr id="37" name="Graphic 36">
            <a:extLst>
              <a:ext uri="{FF2B5EF4-FFF2-40B4-BE49-F238E27FC236}">
                <a16:creationId xmlns:a16="http://schemas.microsoft.com/office/drawing/2014/main" id="{3C93EF1F-7118-46D5-B589-8BD9056C529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23558" y="2967996"/>
            <a:ext cx="564965" cy="564965"/>
          </a:xfrm>
          <a:prstGeom prst="rect">
            <a:avLst/>
          </a:prstGeom>
        </p:spPr>
      </p:pic>
      <p:pic>
        <p:nvPicPr>
          <p:cNvPr id="38" name="Graphic 37">
            <a:extLst>
              <a:ext uri="{FF2B5EF4-FFF2-40B4-BE49-F238E27FC236}">
                <a16:creationId xmlns:a16="http://schemas.microsoft.com/office/drawing/2014/main" id="{F134D99B-610A-46B0-9E85-6D4BD884BF6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53935" y="4139169"/>
            <a:ext cx="567877" cy="567877"/>
          </a:xfrm>
          <a:prstGeom prst="rect">
            <a:avLst/>
          </a:prstGeom>
        </p:spPr>
      </p:pic>
      <p:sp>
        <p:nvSpPr>
          <p:cNvPr id="39" name="TextBox 38">
            <a:extLst>
              <a:ext uri="{FF2B5EF4-FFF2-40B4-BE49-F238E27FC236}">
                <a16:creationId xmlns:a16="http://schemas.microsoft.com/office/drawing/2014/main" id="{2350DA88-4273-4D5C-B26B-77CAD86A0D9D}"/>
              </a:ext>
            </a:extLst>
          </p:cNvPr>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Tree>
    <p:extLst>
      <p:ext uri="{BB962C8B-B14F-4D97-AF65-F5344CB8AC3E}">
        <p14:creationId xmlns:p14="http://schemas.microsoft.com/office/powerpoint/2010/main" val="33376392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D419A7B-52E8-4D15-B8DF-A5E9021F8349}"/>
              </a:ext>
            </a:extLst>
          </p:cNvPr>
          <p:cNvGrpSpPr/>
          <p:nvPr/>
        </p:nvGrpSpPr>
        <p:grpSpPr>
          <a:xfrm>
            <a:off x="918521" y="1719233"/>
            <a:ext cx="3267392" cy="3662412"/>
            <a:chOff x="4792628" y="1308320"/>
            <a:chExt cx="3698875" cy="4146060"/>
          </a:xfrm>
        </p:grpSpPr>
        <p:sp>
          <p:nvSpPr>
            <p:cNvPr id="29" name="Rectangle: Rounded Corners 29">
              <a:extLst>
                <a:ext uri="{FF2B5EF4-FFF2-40B4-BE49-F238E27FC236}">
                  <a16:creationId xmlns:a16="http://schemas.microsoft.com/office/drawing/2014/main" id="{5EB43A78-611F-4266-8E6E-70FE52E58767}"/>
                </a:ext>
              </a:extLst>
            </p:cNvPr>
            <p:cNvSpPr/>
            <p:nvPr/>
          </p:nvSpPr>
          <p:spPr>
            <a:xfrm>
              <a:off x="4792628" y="1757022"/>
              <a:ext cx="3698875" cy="3697358"/>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Content Placeholder 1">
              <a:extLst>
                <a:ext uri="{FF2B5EF4-FFF2-40B4-BE49-F238E27FC236}">
                  <a16:creationId xmlns:a16="http://schemas.microsoft.com/office/drawing/2014/main" id="{E6C9BE29-BC98-46E2-8BBF-8FAAFBB4329E}"/>
                </a:ext>
              </a:extLst>
            </p:cNvPr>
            <p:cNvSpPr txBox="1">
              <a:spLocks/>
            </p:cNvSpPr>
            <p:nvPr/>
          </p:nvSpPr>
          <p:spPr>
            <a:xfrm>
              <a:off x="4963082" y="1308320"/>
              <a:ext cx="3148313" cy="3697358"/>
            </a:xfrm>
            <a:solidFill>
              <a:schemeClr val="accent6">
                <a:lumMod val="20000"/>
                <a:lumOff val="80000"/>
              </a:schemeClr>
            </a:solidFill>
          </p:spPr>
          <p:txBody>
            <a:bodyPr lIns="91440" tIns="1097280" rIns="91440" bIns="21600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b="1" dirty="0">
                  <a:latin typeface="Open Sans" panose="020B0606030504020204"/>
                </a:rPr>
                <a:t>Adoption is on the rise with AI at the core of intelligent automation</a:t>
              </a:r>
            </a:p>
            <a:p>
              <a:pPr marL="0" indent="0" algn="ctr">
                <a:lnSpc>
                  <a:spcPct val="150000"/>
                </a:lnSpc>
                <a:buFont typeface="Arial" panose="020B0604020202020204" pitchFamily="34" charset="0"/>
                <a:buNone/>
              </a:pPr>
              <a:r>
                <a:rPr lang="en-US" sz="1100" dirty="0">
                  <a:latin typeface="Open Sans" panose="020B0606030504020204"/>
                </a:rPr>
                <a:t>The AI inherent in IA brings business process and workflow automation to a broader set of processes than RPA alone. As internal and customer-facing operations are digitized, the amount of data with which businesses can act upon and make decisions with is proliferating. </a:t>
              </a:r>
              <a:endParaRPr lang="en-GB" sz="1100" dirty="0">
                <a:latin typeface="Open Sans" panose="020B0606030504020204"/>
              </a:endParaRPr>
            </a:p>
          </p:txBody>
        </p:sp>
      </p:grpSp>
      <p:grpSp>
        <p:nvGrpSpPr>
          <p:cNvPr id="11" name="Group 10">
            <a:extLst>
              <a:ext uri="{FF2B5EF4-FFF2-40B4-BE49-F238E27FC236}">
                <a16:creationId xmlns:a16="http://schemas.microsoft.com/office/drawing/2014/main" id="{4C644701-4EB0-48C4-A092-1E282D72611B}"/>
              </a:ext>
            </a:extLst>
          </p:cNvPr>
          <p:cNvGrpSpPr/>
          <p:nvPr/>
        </p:nvGrpSpPr>
        <p:grpSpPr>
          <a:xfrm>
            <a:off x="4462304" y="1719233"/>
            <a:ext cx="3267392" cy="3662412"/>
            <a:chOff x="4792628" y="1308320"/>
            <a:chExt cx="3698875" cy="4146060"/>
          </a:xfrm>
        </p:grpSpPr>
        <p:sp>
          <p:nvSpPr>
            <p:cNvPr id="12" name="Rectangle: Rounded Corners 29">
              <a:extLst>
                <a:ext uri="{FF2B5EF4-FFF2-40B4-BE49-F238E27FC236}">
                  <a16:creationId xmlns:a16="http://schemas.microsoft.com/office/drawing/2014/main" id="{DBC2ADE1-A6EB-4A4F-A529-38E676E49A9F}"/>
                </a:ext>
              </a:extLst>
            </p:cNvPr>
            <p:cNvSpPr/>
            <p:nvPr/>
          </p:nvSpPr>
          <p:spPr>
            <a:xfrm>
              <a:off x="4792628" y="1757022"/>
              <a:ext cx="3698875" cy="3697358"/>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Content Placeholder 1">
              <a:extLst>
                <a:ext uri="{FF2B5EF4-FFF2-40B4-BE49-F238E27FC236}">
                  <a16:creationId xmlns:a16="http://schemas.microsoft.com/office/drawing/2014/main" id="{257B9AA8-4B9F-46AD-81BF-9EB3AF0D3640}"/>
                </a:ext>
              </a:extLst>
            </p:cNvPr>
            <p:cNvSpPr txBox="1">
              <a:spLocks/>
            </p:cNvSpPr>
            <p:nvPr/>
          </p:nvSpPr>
          <p:spPr>
            <a:xfrm>
              <a:off x="4963082" y="1308320"/>
              <a:ext cx="3148313" cy="3697358"/>
            </a:xfrm>
            <a:solidFill>
              <a:schemeClr val="accent6">
                <a:lumMod val="20000"/>
                <a:lumOff val="80000"/>
              </a:schemeClr>
            </a:solidFill>
          </p:spPr>
          <p:txBody>
            <a:bodyPr lIns="91440" tIns="1097280" rIns="91440" bIns="21600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b="1" dirty="0">
                  <a:latin typeface="Open Sans" panose="020B0606030504020204"/>
                </a:rPr>
                <a:t>Adoption is on the rise with AI at the core of intelligent automation</a:t>
              </a:r>
            </a:p>
            <a:p>
              <a:pPr marL="0" indent="0" algn="ctr">
                <a:lnSpc>
                  <a:spcPct val="150000"/>
                </a:lnSpc>
                <a:buFont typeface="Arial" panose="020B0604020202020204" pitchFamily="34" charset="0"/>
                <a:buNone/>
              </a:pPr>
              <a:r>
                <a:rPr lang="en-US" sz="1100" dirty="0">
                  <a:latin typeface="Open Sans" panose="020B0606030504020204"/>
                </a:rPr>
                <a:t>The AI inherent in IA brings business process and workflow automation to a broader set of processes than RPA alone. As internal and customer-facing operations are digitized, the amount of data with which businesses can act upon and make decisions with is proliferating. </a:t>
              </a:r>
              <a:endParaRPr lang="en-GB" sz="1100" dirty="0">
                <a:latin typeface="Open Sans" panose="020B0606030504020204"/>
              </a:endParaRPr>
            </a:p>
          </p:txBody>
        </p:sp>
      </p:grpSp>
      <p:grpSp>
        <p:nvGrpSpPr>
          <p:cNvPr id="14" name="Group 13">
            <a:extLst>
              <a:ext uri="{FF2B5EF4-FFF2-40B4-BE49-F238E27FC236}">
                <a16:creationId xmlns:a16="http://schemas.microsoft.com/office/drawing/2014/main" id="{6C9BE2AE-9D58-4075-9BE7-91CA75FEE1C5}"/>
              </a:ext>
            </a:extLst>
          </p:cNvPr>
          <p:cNvGrpSpPr/>
          <p:nvPr/>
        </p:nvGrpSpPr>
        <p:grpSpPr>
          <a:xfrm>
            <a:off x="8006087" y="1719233"/>
            <a:ext cx="3267392" cy="3662412"/>
            <a:chOff x="4792628" y="1308320"/>
            <a:chExt cx="3698875" cy="4146060"/>
          </a:xfrm>
        </p:grpSpPr>
        <p:sp>
          <p:nvSpPr>
            <p:cNvPr id="15" name="Rectangle: Rounded Corners 29">
              <a:extLst>
                <a:ext uri="{FF2B5EF4-FFF2-40B4-BE49-F238E27FC236}">
                  <a16:creationId xmlns:a16="http://schemas.microsoft.com/office/drawing/2014/main" id="{F8CD46CE-74CF-42F5-8F8F-DC38CF84D53C}"/>
                </a:ext>
              </a:extLst>
            </p:cNvPr>
            <p:cNvSpPr/>
            <p:nvPr/>
          </p:nvSpPr>
          <p:spPr>
            <a:xfrm>
              <a:off x="4792628" y="1757022"/>
              <a:ext cx="3698875" cy="3697358"/>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Content Placeholder 1">
              <a:extLst>
                <a:ext uri="{FF2B5EF4-FFF2-40B4-BE49-F238E27FC236}">
                  <a16:creationId xmlns:a16="http://schemas.microsoft.com/office/drawing/2014/main" id="{C9613576-1647-41E4-801C-71BC7ED82BB9}"/>
                </a:ext>
              </a:extLst>
            </p:cNvPr>
            <p:cNvSpPr txBox="1">
              <a:spLocks/>
            </p:cNvSpPr>
            <p:nvPr/>
          </p:nvSpPr>
          <p:spPr>
            <a:xfrm>
              <a:off x="4963082" y="1308320"/>
              <a:ext cx="3148313" cy="3697358"/>
            </a:xfrm>
            <a:solidFill>
              <a:schemeClr val="accent6">
                <a:lumMod val="20000"/>
                <a:lumOff val="80000"/>
              </a:schemeClr>
            </a:solidFill>
          </p:spPr>
          <p:txBody>
            <a:bodyPr lIns="91440" tIns="1097280" rIns="91440" bIns="21600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b="1" dirty="0">
                  <a:latin typeface="Open Sans" panose="020B0606030504020204"/>
                </a:rPr>
                <a:t>Adoption is on the rise with AI at the core of intelligent automation</a:t>
              </a:r>
            </a:p>
            <a:p>
              <a:pPr marL="0" indent="0" algn="ctr">
                <a:lnSpc>
                  <a:spcPct val="150000"/>
                </a:lnSpc>
                <a:buFont typeface="Arial" panose="020B0604020202020204" pitchFamily="34" charset="0"/>
                <a:buNone/>
              </a:pPr>
              <a:r>
                <a:rPr lang="en-US" sz="1100" dirty="0">
                  <a:latin typeface="Open Sans" panose="020B0606030504020204"/>
                </a:rPr>
                <a:t>The AI inherent in IA brings business process and workflow automation to a broader set of processes than RPA alone. As internal and customer-facing operations are digitized, the amount of data with which businesses can act upon and make decisions with is proliferating. </a:t>
              </a:r>
              <a:endParaRPr lang="en-GB" sz="1100" dirty="0">
                <a:latin typeface="Open Sans" panose="020B0606030504020204"/>
              </a:endParaRPr>
            </a:p>
          </p:txBody>
        </p:sp>
      </p:grpSp>
      <p:sp>
        <p:nvSpPr>
          <p:cNvPr id="17" name="Text Box 27">
            <a:extLst>
              <a:ext uri="{FF2B5EF4-FFF2-40B4-BE49-F238E27FC236}">
                <a16:creationId xmlns:a16="http://schemas.microsoft.com/office/drawing/2014/main" id="{C3061610-7BCD-4012-A089-805D598B9BE3}"/>
              </a:ext>
            </a:extLst>
          </p:cNvPr>
          <p:cNvSpPr txBox="1">
            <a:spLocks/>
          </p:cNvSpPr>
          <p:nvPr/>
        </p:nvSpPr>
        <p:spPr bwMode="auto">
          <a:xfrm>
            <a:off x="2495600" y="941211"/>
            <a:ext cx="7231138"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Porter's five forces analysis</a:t>
            </a:r>
          </a:p>
        </p:txBody>
      </p:sp>
      <p:sp>
        <p:nvSpPr>
          <p:cNvPr id="18" name="TextBox 17">
            <a:extLst>
              <a:ext uri="{FF2B5EF4-FFF2-40B4-BE49-F238E27FC236}">
                <a16:creationId xmlns:a16="http://schemas.microsoft.com/office/drawing/2014/main" id="{56A3D818-A1F9-41C3-8C57-6015B9923764}"/>
              </a:ext>
            </a:extLst>
          </p:cNvPr>
          <p:cNvSpPr txBox="1"/>
          <p:nvPr/>
        </p:nvSpPr>
        <p:spPr>
          <a:xfrm>
            <a:off x="666750" y="147635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Tree>
    <p:extLst>
      <p:ext uri="{BB962C8B-B14F-4D97-AF65-F5344CB8AC3E}">
        <p14:creationId xmlns:p14="http://schemas.microsoft.com/office/powerpoint/2010/main" val="4178205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1DB6A8E3-CE85-4E48-84A4-4B0D439CB52A}"/>
              </a:ext>
            </a:extLst>
          </p:cNvPr>
          <p:cNvGrpSpPr/>
          <p:nvPr/>
        </p:nvGrpSpPr>
        <p:grpSpPr>
          <a:xfrm>
            <a:off x="427095" y="440668"/>
            <a:ext cx="11323388" cy="5683553"/>
            <a:chOff x="854189" y="881336"/>
            <a:chExt cx="22646776" cy="11367105"/>
          </a:xfrm>
        </p:grpSpPr>
        <p:sp>
          <p:nvSpPr>
            <p:cNvPr id="62" name="Линия">
              <a:extLst>
                <a:ext uri="{FF2B5EF4-FFF2-40B4-BE49-F238E27FC236}">
                  <a16:creationId xmlns:a16="http://schemas.microsoft.com/office/drawing/2014/main" id="{B2E2C461-9F6E-8C4F-972E-C6B976215496}"/>
                </a:ext>
              </a:extLst>
            </p:cNvPr>
            <p:cNvSpPr/>
            <p:nvPr/>
          </p:nvSpPr>
          <p:spPr>
            <a:xfrm>
              <a:off x="2803723" y="6132784"/>
              <a:ext cx="18776554" cy="846438"/>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0" y="18422"/>
                    <a:pt x="0" y="16098"/>
                    <a:pt x="6" y="14129"/>
                  </a:cubicBezTo>
                  <a:cubicBezTo>
                    <a:pt x="12" y="12160"/>
                    <a:pt x="24" y="10546"/>
                    <a:pt x="48" y="8883"/>
                  </a:cubicBezTo>
                  <a:cubicBezTo>
                    <a:pt x="77" y="7064"/>
                    <a:pt x="125" y="5438"/>
                    <a:pt x="185" y="4101"/>
                  </a:cubicBezTo>
                  <a:cubicBezTo>
                    <a:pt x="245" y="2764"/>
                    <a:pt x="318" y="1716"/>
                    <a:pt x="400" y="1054"/>
                  </a:cubicBezTo>
                  <a:cubicBezTo>
                    <a:pt x="475" y="527"/>
                    <a:pt x="548" y="263"/>
                    <a:pt x="637" y="132"/>
                  </a:cubicBezTo>
                  <a:cubicBezTo>
                    <a:pt x="727" y="0"/>
                    <a:pt x="833" y="0"/>
                    <a:pt x="974" y="0"/>
                  </a:cubicBezTo>
                  <a:lnTo>
                    <a:pt x="969" y="0"/>
                  </a:lnTo>
                  <a:lnTo>
                    <a:pt x="20631" y="0"/>
                  </a:lnTo>
                  <a:cubicBezTo>
                    <a:pt x="20770" y="0"/>
                    <a:pt x="20874" y="0"/>
                    <a:pt x="20963" y="132"/>
                  </a:cubicBezTo>
                  <a:cubicBezTo>
                    <a:pt x="21052" y="263"/>
                    <a:pt x="21125" y="527"/>
                    <a:pt x="21200" y="1054"/>
                  </a:cubicBezTo>
                  <a:cubicBezTo>
                    <a:pt x="21282" y="1716"/>
                    <a:pt x="21355" y="2764"/>
                    <a:pt x="21415" y="4101"/>
                  </a:cubicBezTo>
                  <a:cubicBezTo>
                    <a:pt x="21475" y="5438"/>
                    <a:pt x="21523" y="7064"/>
                    <a:pt x="21552" y="8883"/>
                  </a:cubicBezTo>
                  <a:cubicBezTo>
                    <a:pt x="21576" y="10546"/>
                    <a:pt x="21588" y="12160"/>
                    <a:pt x="21594" y="14141"/>
                  </a:cubicBezTo>
                  <a:cubicBezTo>
                    <a:pt x="21600" y="16122"/>
                    <a:pt x="21600" y="18470"/>
                    <a:pt x="21600" y="2160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3" name="Линия">
              <a:extLst>
                <a:ext uri="{FF2B5EF4-FFF2-40B4-BE49-F238E27FC236}">
                  <a16:creationId xmlns:a16="http://schemas.microsoft.com/office/drawing/2014/main" id="{F4529CAB-4E90-1F48-9C07-25F9AE4E9155}"/>
                </a:ext>
              </a:extLst>
            </p:cNvPr>
            <p:cNvSpPr/>
            <p:nvPr/>
          </p:nvSpPr>
          <p:spPr>
            <a:xfrm>
              <a:off x="7451030" y="6132784"/>
              <a:ext cx="9481940" cy="846438"/>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cubicBezTo>
                    <a:pt x="0" y="18422"/>
                    <a:pt x="0" y="16098"/>
                    <a:pt x="12" y="14129"/>
                  </a:cubicBezTo>
                  <a:cubicBezTo>
                    <a:pt x="24" y="12160"/>
                    <a:pt x="47" y="10546"/>
                    <a:pt x="94" y="8883"/>
                  </a:cubicBezTo>
                  <a:cubicBezTo>
                    <a:pt x="153" y="7064"/>
                    <a:pt x="247" y="5438"/>
                    <a:pt x="366" y="4101"/>
                  </a:cubicBezTo>
                  <a:cubicBezTo>
                    <a:pt x="485" y="2764"/>
                    <a:pt x="631" y="1716"/>
                    <a:pt x="793" y="1054"/>
                  </a:cubicBezTo>
                  <a:cubicBezTo>
                    <a:pt x="941" y="527"/>
                    <a:pt x="1086" y="263"/>
                    <a:pt x="1262" y="132"/>
                  </a:cubicBezTo>
                  <a:cubicBezTo>
                    <a:pt x="1439" y="0"/>
                    <a:pt x="1649" y="0"/>
                    <a:pt x="1928" y="0"/>
                  </a:cubicBezTo>
                  <a:lnTo>
                    <a:pt x="1920" y="0"/>
                  </a:lnTo>
                  <a:lnTo>
                    <a:pt x="19680" y="0"/>
                  </a:lnTo>
                  <a:cubicBezTo>
                    <a:pt x="19956" y="0"/>
                    <a:pt x="20163" y="0"/>
                    <a:pt x="20339" y="132"/>
                  </a:cubicBezTo>
                  <a:cubicBezTo>
                    <a:pt x="20514" y="263"/>
                    <a:pt x="20659" y="527"/>
                    <a:pt x="20807" y="1054"/>
                  </a:cubicBezTo>
                  <a:cubicBezTo>
                    <a:pt x="20969" y="1716"/>
                    <a:pt x="21115" y="2764"/>
                    <a:pt x="21234" y="4101"/>
                  </a:cubicBezTo>
                  <a:cubicBezTo>
                    <a:pt x="21353" y="5438"/>
                    <a:pt x="21447" y="7064"/>
                    <a:pt x="21506" y="8883"/>
                  </a:cubicBezTo>
                  <a:cubicBezTo>
                    <a:pt x="21553" y="10546"/>
                    <a:pt x="21576" y="12160"/>
                    <a:pt x="21588" y="14141"/>
                  </a:cubicBezTo>
                  <a:cubicBezTo>
                    <a:pt x="21600" y="16122"/>
                    <a:pt x="21600" y="18470"/>
                    <a:pt x="21600" y="2160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6" name="Линия">
              <a:extLst>
                <a:ext uri="{FF2B5EF4-FFF2-40B4-BE49-F238E27FC236}">
                  <a16:creationId xmlns:a16="http://schemas.microsoft.com/office/drawing/2014/main" id="{69FEF772-29C4-CC42-8A1B-5B26DF985A65}"/>
                </a:ext>
              </a:extLst>
            </p:cNvPr>
            <p:cNvSpPr/>
            <p:nvPr/>
          </p:nvSpPr>
          <p:spPr>
            <a:xfrm flipV="1">
              <a:off x="12192000" y="5244379"/>
              <a:ext cx="1" cy="1834105"/>
            </a:xfrm>
            <a:prstGeom prst="line">
              <a:avLst/>
            </a:pr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9" name="Кружок">
              <a:extLst>
                <a:ext uri="{FF2B5EF4-FFF2-40B4-BE49-F238E27FC236}">
                  <a16:creationId xmlns:a16="http://schemas.microsoft.com/office/drawing/2014/main" id="{6127C9C1-B5C8-114D-85FE-127727E92BDB}"/>
                </a:ext>
              </a:extLst>
            </p:cNvPr>
            <p:cNvSpPr/>
            <p:nvPr/>
          </p:nvSpPr>
          <p:spPr>
            <a:xfrm>
              <a:off x="1689272" y="6945881"/>
              <a:ext cx="2285406" cy="2285408"/>
            </a:xfrm>
            <a:prstGeom prst="ellipse">
              <a:avLst/>
            </a:pr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0" name="Фигура">
              <a:extLst>
                <a:ext uri="{FF2B5EF4-FFF2-40B4-BE49-F238E27FC236}">
                  <a16:creationId xmlns:a16="http://schemas.microsoft.com/office/drawing/2014/main" id="{5219D9D4-D010-9547-B3EE-C073F852DF6B}"/>
                </a:ext>
              </a:extLst>
            </p:cNvPr>
            <p:cNvSpPr/>
            <p:nvPr/>
          </p:nvSpPr>
          <p:spPr>
            <a:xfrm>
              <a:off x="2175266"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1" name="Кружок">
              <a:extLst>
                <a:ext uri="{FF2B5EF4-FFF2-40B4-BE49-F238E27FC236}">
                  <a16:creationId xmlns:a16="http://schemas.microsoft.com/office/drawing/2014/main" id="{B0AE8486-D79C-B447-B938-3DF84FD0C752}"/>
                </a:ext>
              </a:extLst>
            </p:cNvPr>
            <p:cNvSpPr/>
            <p:nvPr/>
          </p:nvSpPr>
          <p:spPr>
            <a:xfrm>
              <a:off x="1939154"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6" name="Кружок">
              <a:extLst>
                <a:ext uri="{FF2B5EF4-FFF2-40B4-BE49-F238E27FC236}">
                  <a16:creationId xmlns:a16="http://schemas.microsoft.com/office/drawing/2014/main" id="{AC4AD20A-CD7A-8145-83B2-2A18C74A1AB8}"/>
                </a:ext>
              </a:extLst>
            </p:cNvPr>
            <p:cNvSpPr/>
            <p:nvPr/>
          </p:nvSpPr>
          <p:spPr>
            <a:xfrm>
              <a:off x="6369222" y="6945881"/>
              <a:ext cx="2285406" cy="2285408"/>
            </a:xfrm>
            <a:prstGeom prst="ellipse">
              <a:avLst/>
            </a:pr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7" name="Фигура">
              <a:extLst>
                <a:ext uri="{FF2B5EF4-FFF2-40B4-BE49-F238E27FC236}">
                  <a16:creationId xmlns:a16="http://schemas.microsoft.com/office/drawing/2014/main" id="{4E23D8DC-806B-8C41-A74C-7939A5A5EABE}"/>
                </a:ext>
              </a:extLst>
            </p:cNvPr>
            <p:cNvSpPr/>
            <p:nvPr/>
          </p:nvSpPr>
          <p:spPr>
            <a:xfrm>
              <a:off x="6855216"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8" name="Кружок">
              <a:extLst>
                <a:ext uri="{FF2B5EF4-FFF2-40B4-BE49-F238E27FC236}">
                  <a16:creationId xmlns:a16="http://schemas.microsoft.com/office/drawing/2014/main" id="{74B46C00-76DB-7D4A-8098-8A94EF5890E5}"/>
                </a:ext>
              </a:extLst>
            </p:cNvPr>
            <p:cNvSpPr/>
            <p:nvPr/>
          </p:nvSpPr>
          <p:spPr>
            <a:xfrm>
              <a:off x="6619104"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3" name="Кружок">
              <a:extLst>
                <a:ext uri="{FF2B5EF4-FFF2-40B4-BE49-F238E27FC236}">
                  <a16:creationId xmlns:a16="http://schemas.microsoft.com/office/drawing/2014/main" id="{44BCAFAA-99F9-AF43-9435-B713D5107C7F}"/>
                </a:ext>
              </a:extLst>
            </p:cNvPr>
            <p:cNvSpPr/>
            <p:nvPr/>
          </p:nvSpPr>
          <p:spPr>
            <a:xfrm>
              <a:off x="15729123" y="6945881"/>
              <a:ext cx="2285406" cy="2285408"/>
            </a:xfrm>
            <a:prstGeom prst="ellipse">
              <a:avLst/>
            </a:pr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4" name="Фигура">
              <a:extLst>
                <a:ext uri="{FF2B5EF4-FFF2-40B4-BE49-F238E27FC236}">
                  <a16:creationId xmlns:a16="http://schemas.microsoft.com/office/drawing/2014/main" id="{08603008-7275-E048-BE46-ED1395D2C3A4}"/>
                </a:ext>
              </a:extLst>
            </p:cNvPr>
            <p:cNvSpPr/>
            <p:nvPr/>
          </p:nvSpPr>
          <p:spPr>
            <a:xfrm>
              <a:off x="16215117"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5" name="Кружок">
              <a:extLst>
                <a:ext uri="{FF2B5EF4-FFF2-40B4-BE49-F238E27FC236}">
                  <a16:creationId xmlns:a16="http://schemas.microsoft.com/office/drawing/2014/main" id="{196C8FED-3EE6-B04A-81FA-77BC65268A22}"/>
                </a:ext>
              </a:extLst>
            </p:cNvPr>
            <p:cNvSpPr/>
            <p:nvPr/>
          </p:nvSpPr>
          <p:spPr>
            <a:xfrm>
              <a:off x="15979005"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0" name="Кружок">
              <a:extLst>
                <a:ext uri="{FF2B5EF4-FFF2-40B4-BE49-F238E27FC236}">
                  <a16:creationId xmlns:a16="http://schemas.microsoft.com/office/drawing/2014/main" id="{D765604D-A4CB-0B4B-B92C-5422A15D4B01}"/>
                </a:ext>
              </a:extLst>
            </p:cNvPr>
            <p:cNvSpPr/>
            <p:nvPr/>
          </p:nvSpPr>
          <p:spPr>
            <a:xfrm>
              <a:off x="20409073" y="6945881"/>
              <a:ext cx="2285406" cy="2285408"/>
            </a:xfrm>
            <a:prstGeom prst="ellipse">
              <a:avLst/>
            </a:pr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1" name="Фигура">
              <a:extLst>
                <a:ext uri="{FF2B5EF4-FFF2-40B4-BE49-F238E27FC236}">
                  <a16:creationId xmlns:a16="http://schemas.microsoft.com/office/drawing/2014/main" id="{11D30E0F-78A6-4544-81D4-09DA2643E3DD}"/>
                </a:ext>
              </a:extLst>
            </p:cNvPr>
            <p:cNvSpPr/>
            <p:nvPr/>
          </p:nvSpPr>
          <p:spPr>
            <a:xfrm>
              <a:off x="20895067"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2" name="Кружок">
              <a:extLst>
                <a:ext uri="{FF2B5EF4-FFF2-40B4-BE49-F238E27FC236}">
                  <a16:creationId xmlns:a16="http://schemas.microsoft.com/office/drawing/2014/main" id="{19AF00E6-884C-4B48-9213-EB6DCCC7AE5E}"/>
                </a:ext>
              </a:extLst>
            </p:cNvPr>
            <p:cNvSpPr/>
            <p:nvPr/>
          </p:nvSpPr>
          <p:spPr>
            <a:xfrm>
              <a:off x="20658955"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47" name="Кружок">
              <a:extLst>
                <a:ext uri="{FF2B5EF4-FFF2-40B4-BE49-F238E27FC236}">
                  <a16:creationId xmlns:a16="http://schemas.microsoft.com/office/drawing/2014/main" id="{0DE81AB1-3913-484D-8A36-A893DD6E7169}"/>
                </a:ext>
              </a:extLst>
            </p:cNvPr>
            <p:cNvSpPr/>
            <p:nvPr/>
          </p:nvSpPr>
          <p:spPr>
            <a:xfrm>
              <a:off x="11049172" y="6945881"/>
              <a:ext cx="2285406" cy="2285408"/>
            </a:xfrm>
            <a:prstGeom prst="ellipse">
              <a:avLst/>
            </a:pr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8" name="Фигура">
              <a:extLst>
                <a:ext uri="{FF2B5EF4-FFF2-40B4-BE49-F238E27FC236}">
                  <a16:creationId xmlns:a16="http://schemas.microsoft.com/office/drawing/2014/main" id="{DA749BB4-170B-5142-BC3A-F4C2D468936C}"/>
                </a:ext>
              </a:extLst>
            </p:cNvPr>
            <p:cNvSpPr/>
            <p:nvPr/>
          </p:nvSpPr>
          <p:spPr>
            <a:xfrm>
              <a:off x="11535166" y="7432128"/>
              <a:ext cx="1799663" cy="1798337"/>
            </a:xfrm>
            <a:custGeom>
              <a:avLst/>
              <a:gdLst/>
              <a:ahLst/>
              <a:cxnLst>
                <a:cxn ang="0">
                  <a:pos x="wd2" y="hd2"/>
                </a:cxn>
                <a:cxn ang="5400000">
                  <a:pos x="wd2" y="hd2"/>
                </a:cxn>
                <a:cxn ang="10800000">
                  <a:pos x="wd2" y="hd2"/>
                </a:cxn>
                <a:cxn ang="16200000">
                  <a:pos x="wd2" y="hd2"/>
                </a:cxn>
              </a:cxnLst>
              <a:rect l="0" t="0" r="r" b="b"/>
              <a:pathLst>
                <a:path w="21263" h="21440" extrusionOk="0">
                  <a:moveTo>
                    <a:pt x="14861" y="0"/>
                  </a:moveTo>
                  <a:lnTo>
                    <a:pt x="21186" y="6348"/>
                  </a:lnTo>
                  <a:cubicBezTo>
                    <a:pt x="21600" y="10247"/>
                    <a:pt x="20335" y="14138"/>
                    <a:pt x="17711" y="17032"/>
                  </a:cubicBezTo>
                  <a:cubicBezTo>
                    <a:pt x="16266" y="18626"/>
                    <a:pt x="14491" y="19831"/>
                    <a:pt x="12541" y="20574"/>
                  </a:cubicBezTo>
                  <a:cubicBezTo>
                    <a:pt x="10584" y="21320"/>
                    <a:pt x="8455" y="21600"/>
                    <a:pt x="6320" y="21352"/>
                  </a:cubicBezTo>
                  <a:lnTo>
                    <a:pt x="0" y="15049"/>
                  </a:lnTo>
                  <a:lnTo>
                    <a:pt x="14861" y="0"/>
                  </a:lnTo>
                  <a:close/>
                </a:path>
              </a:pathLst>
            </a:custGeom>
            <a:solidFill>
              <a:schemeClr val="bg2">
                <a:lumMod val="25000"/>
                <a:alpha val="23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9" name="Кружок">
              <a:extLst>
                <a:ext uri="{FF2B5EF4-FFF2-40B4-BE49-F238E27FC236}">
                  <a16:creationId xmlns:a16="http://schemas.microsoft.com/office/drawing/2014/main" id="{F4526E52-1CE9-4C46-BB6C-3C4FF27E54B3}"/>
                </a:ext>
              </a:extLst>
            </p:cNvPr>
            <p:cNvSpPr/>
            <p:nvPr/>
          </p:nvSpPr>
          <p:spPr>
            <a:xfrm>
              <a:off x="11299054" y="7195763"/>
              <a:ext cx="1785642" cy="178564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37" name="Фигура">
              <a:extLst>
                <a:ext uri="{FF2B5EF4-FFF2-40B4-BE49-F238E27FC236}">
                  <a16:creationId xmlns:a16="http://schemas.microsoft.com/office/drawing/2014/main" id="{D118788E-7C76-A545-9B58-5A90F9F0678C}"/>
                </a:ext>
              </a:extLst>
            </p:cNvPr>
            <p:cNvSpPr/>
            <p:nvPr/>
          </p:nvSpPr>
          <p:spPr>
            <a:xfrm>
              <a:off x="12188627" y="883714"/>
              <a:ext cx="2381649" cy="23768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8" name="Фигура">
              <a:extLst>
                <a:ext uri="{FF2B5EF4-FFF2-40B4-BE49-F238E27FC236}">
                  <a16:creationId xmlns:a16="http://schemas.microsoft.com/office/drawing/2014/main" id="{F900121C-4BD8-B74D-A2D2-317B92E4E33E}"/>
                </a:ext>
              </a:extLst>
            </p:cNvPr>
            <p:cNvSpPr/>
            <p:nvPr/>
          </p:nvSpPr>
          <p:spPr>
            <a:xfrm rot="5400000">
              <a:off x="12188627" y="3245914"/>
              <a:ext cx="2381648" cy="23768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9" name="Фигура">
              <a:extLst>
                <a:ext uri="{FF2B5EF4-FFF2-40B4-BE49-F238E27FC236}">
                  <a16:creationId xmlns:a16="http://schemas.microsoft.com/office/drawing/2014/main" id="{59C25D58-B047-9041-9E29-F6B607B8D694}"/>
                </a:ext>
              </a:extLst>
            </p:cNvPr>
            <p:cNvSpPr/>
            <p:nvPr/>
          </p:nvSpPr>
          <p:spPr>
            <a:xfrm rot="10800000">
              <a:off x="9813725" y="3245918"/>
              <a:ext cx="2381649" cy="23768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0" name="Фигура">
              <a:extLst>
                <a:ext uri="{FF2B5EF4-FFF2-40B4-BE49-F238E27FC236}">
                  <a16:creationId xmlns:a16="http://schemas.microsoft.com/office/drawing/2014/main" id="{3EBD8C8D-ED72-5F4C-A3C8-7626B63DC5AA}"/>
                </a:ext>
              </a:extLst>
            </p:cNvPr>
            <p:cNvSpPr/>
            <p:nvPr/>
          </p:nvSpPr>
          <p:spPr>
            <a:xfrm rot="16200000">
              <a:off x="9813722" y="883717"/>
              <a:ext cx="2381649" cy="23768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989"/>
                  </a:lnTo>
                  <a:cubicBezTo>
                    <a:pt x="7" y="3989"/>
                    <a:pt x="14" y="3989"/>
                    <a:pt x="22" y="3989"/>
                  </a:cubicBezTo>
                  <a:cubicBezTo>
                    <a:pt x="4524" y="3989"/>
                    <a:pt x="9026" y="5711"/>
                    <a:pt x="12461" y="9154"/>
                  </a:cubicBezTo>
                  <a:cubicBezTo>
                    <a:pt x="15892" y="12591"/>
                    <a:pt x="17611" y="17095"/>
                    <a:pt x="17615" y="21600"/>
                  </a:cubicBezTo>
                  <a:lnTo>
                    <a:pt x="21600" y="21600"/>
                  </a:lnTo>
                  <a:cubicBezTo>
                    <a:pt x="21595" y="16072"/>
                    <a:pt x="19488" y="10546"/>
                    <a:pt x="15279" y="6330"/>
                  </a:cubicBezTo>
                  <a:cubicBezTo>
                    <a:pt x="11067" y="2108"/>
                    <a:pt x="5543" y="0"/>
                    <a:pt x="22" y="0"/>
                  </a:cubicBezTo>
                  <a:cubicBezTo>
                    <a:pt x="14" y="0"/>
                    <a:pt x="7" y="0"/>
                    <a:pt x="0" y="0"/>
                  </a:cubicBezTo>
                  <a:close/>
                </a:path>
              </a:pathLst>
            </a:cu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5" name="Фигура">
              <a:extLst>
                <a:ext uri="{FF2B5EF4-FFF2-40B4-BE49-F238E27FC236}">
                  <a16:creationId xmlns:a16="http://schemas.microsoft.com/office/drawing/2014/main" id="{082282BD-ADFF-7B48-A0A7-07F304BAE0EB}"/>
                </a:ext>
              </a:extLst>
            </p:cNvPr>
            <p:cNvSpPr/>
            <p:nvPr/>
          </p:nvSpPr>
          <p:spPr>
            <a:xfrm>
              <a:off x="10702703" y="1750854"/>
              <a:ext cx="3837768" cy="3871772"/>
            </a:xfrm>
            <a:custGeom>
              <a:avLst/>
              <a:gdLst/>
              <a:ahLst/>
              <a:cxnLst>
                <a:cxn ang="0">
                  <a:pos x="wd2" y="hd2"/>
                </a:cxn>
                <a:cxn ang="5400000">
                  <a:pos x="wd2" y="hd2"/>
                </a:cxn>
                <a:cxn ang="10800000">
                  <a:pos x="wd2" y="hd2"/>
                </a:cxn>
                <a:cxn ang="16200000">
                  <a:pos x="wd2" y="hd2"/>
                </a:cxn>
              </a:cxnLst>
              <a:rect l="0" t="0" r="r" b="b"/>
              <a:pathLst>
                <a:path w="20844" h="20929" extrusionOk="0">
                  <a:moveTo>
                    <a:pt x="0" y="15811"/>
                  </a:moveTo>
                  <a:lnTo>
                    <a:pt x="15472" y="0"/>
                  </a:lnTo>
                  <a:lnTo>
                    <a:pt x="20485" y="5031"/>
                  </a:lnTo>
                  <a:cubicBezTo>
                    <a:pt x="21600" y="9681"/>
                    <a:pt x="20081" y="14576"/>
                    <a:pt x="16473" y="17741"/>
                  </a:cubicBezTo>
                  <a:cubicBezTo>
                    <a:pt x="13254" y="20566"/>
                    <a:pt x="8827" y="21600"/>
                    <a:pt x="4681" y="20495"/>
                  </a:cubicBezTo>
                  <a:lnTo>
                    <a:pt x="0" y="15811"/>
                  </a:lnTo>
                  <a:close/>
                </a:path>
              </a:pathLst>
            </a:custGeom>
            <a:solidFill>
              <a:schemeClr val="accent6">
                <a:alpha val="26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6" name="Кружок">
              <a:extLst>
                <a:ext uri="{FF2B5EF4-FFF2-40B4-BE49-F238E27FC236}">
                  <a16:creationId xmlns:a16="http://schemas.microsoft.com/office/drawing/2014/main" id="{937A5592-5E5E-DE41-8162-6F683DF9FB6F}"/>
                </a:ext>
              </a:extLst>
            </p:cNvPr>
            <p:cNvSpPr/>
            <p:nvPr/>
          </p:nvSpPr>
          <p:spPr>
            <a:xfrm>
              <a:off x="10153128" y="1214387"/>
              <a:ext cx="4077745" cy="4077743"/>
            </a:xfrm>
            <a:prstGeom prst="ellipse">
              <a:avLst/>
            </a:prstGeom>
            <a:solidFill>
              <a:schemeClr val="bg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10797167" y="2097120"/>
              <a:ext cx="2782918" cy="23185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2400" dirty="0">
                  <a:solidFill>
                    <a:schemeClr val="accent1"/>
                  </a:solidFill>
                  <a:latin typeface="Open Sans" panose="020B0606030504020204" pitchFamily="34" charset="0"/>
                </a:rPr>
                <a:t>Porter’s 5 Forces Analysis</a:t>
              </a:r>
            </a:p>
          </p:txBody>
        </p:sp>
        <p:sp>
          <p:nvSpPr>
            <p:cNvPr id="67" name="TextBox 8">
              <a:extLst>
                <a:ext uri="{FF2B5EF4-FFF2-40B4-BE49-F238E27FC236}">
                  <a16:creationId xmlns:a16="http://schemas.microsoft.com/office/drawing/2014/main" id="{977A4016-5BE1-1A47-A8E7-030D42046A57}"/>
                </a:ext>
              </a:extLst>
            </p:cNvPr>
            <p:cNvSpPr txBox="1">
              <a:spLocks noChangeArrowheads="1"/>
            </p:cNvSpPr>
            <p:nvPr/>
          </p:nvSpPr>
          <p:spPr bwMode="auto">
            <a:xfrm>
              <a:off x="109700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92" name="Potential New Entry">
              <a:extLst>
                <a:ext uri="{FF2B5EF4-FFF2-40B4-BE49-F238E27FC236}">
                  <a16:creationId xmlns:a16="http://schemas.microsoft.com/office/drawing/2014/main" id="{6A805AE8-CC93-A44D-AEE1-FF41B67EABE9}"/>
                </a:ext>
              </a:extLst>
            </p:cNvPr>
            <p:cNvSpPr txBox="1"/>
            <p:nvPr/>
          </p:nvSpPr>
          <p:spPr>
            <a:xfrm>
              <a:off x="854189" y="9541827"/>
              <a:ext cx="3955572"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sp>
          <p:nvSpPr>
            <p:cNvPr id="94" name="Potential New Entry">
              <a:extLst>
                <a:ext uri="{FF2B5EF4-FFF2-40B4-BE49-F238E27FC236}">
                  <a16:creationId xmlns:a16="http://schemas.microsoft.com/office/drawing/2014/main" id="{24D0DB64-B900-4D40-875B-F988F69C77CA}"/>
                </a:ext>
              </a:extLst>
            </p:cNvPr>
            <p:cNvSpPr txBox="1"/>
            <p:nvPr/>
          </p:nvSpPr>
          <p:spPr>
            <a:xfrm>
              <a:off x="6857883" y="9541827"/>
              <a:ext cx="139628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Buyers</a:t>
              </a:r>
            </a:p>
          </p:txBody>
        </p:sp>
        <p:sp>
          <p:nvSpPr>
            <p:cNvPr id="96" name="Potential New Entry">
              <a:extLst>
                <a:ext uri="{FF2B5EF4-FFF2-40B4-BE49-F238E27FC236}">
                  <a16:creationId xmlns:a16="http://schemas.microsoft.com/office/drawing/2014/main" id="{FED1AA12-D89D-8841-ADCF-BA9313DE616D}"/>
                </a:ext>
              </a:extLst>
            </p:cNvPr>
            <p:cNvSpPr txBox="1"/>
            <p:nvPr/>
          </p:nvSpPr>
          <p:spPr>
            <a:xfrm>
              <a:off x="11089217" y="9541827"/>
              <a:ext cx="225536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Substitutes</a:t>
              </a:r>
            </a:p>
          </p:txBody>
        </p:sp>
        <p:sp>
          <p:nvSpPr>
            <p:cNvPr id="98" name="Potential New Entry">
              <a:extLst>
                <a:ext uri="{FF2B5EF4-FFF2-40B4-BE49-F238E27FC236}">
                  <a16:creationId xmlns:a16="http://schemas.microsoft.com/office/drawing/2014/main" id="{5865AFEC-157D-0045-8B69-D37758A0126C}"/>
                </a:ext>
              </a:extLst>
            </p:cNvPr>
            <p:cNvSpPr txBox="1"/>
            <p:nvPr/>
          </p:nvSpPr>
          <p:spPr>
            <a:xfrm>
              <a:off x="15978507" y="9541827"/>
              <a:ext cx="1884362"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sp>
          <p:nvSpPr>
            <p:cNvPr id="100" name="Potential New Entry">
              <a:extLst>
                <a:ext uri="{FF2B5EF4-FFF2-40B4-BE49-F238E27FC236}">
                  <a16:creationId xmlns:a16="http://schemas.microsoft.com/office/drawing/2014/main" id="{9095F82F-17B3-AE45-8D3A-E6497A62271B}"/>
                </a:ext>
              </a:extLst>
            </p:cNvPr>
            <p:cNvSpPr txBox="1"/>
            <p:nvPr/>
          </p:nvSpPr>
          <p:spPr>
            <a:xfrm>
              <a:off x="19602589" y="9541827"/>
              <a:ext cx="3898376"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Competitive Rivalry</a:t>
              </a:r>
            </a:p>
          </p:txBody>
        </p:sp>
        <p:sp>
          <p:nvSpPr>
            <p:cNvPr id="101" name="TextBox 8">
              <a:extLst>
                <a:ext uri="{FF2B5EF4-FFF2-40B4-BE49-F238E27FC236}">
                  <a16:creationId xmlns:a16="http://schemas.microsoft.com/office/drawing/2014/main" id="{FB11B2F3-5934-964A-ABE5-814B8934EBDC}"/>
                </a:ext>
              </a:extLst>
            </p:cNvPr>
            <p:cNvSpPr txBox="1">
              <a:spLocks noChangeArrowheads="1"/>
            </p:cNvSpPr>
            <p:nvPr/>
          </p:nvSpPr>
          <p:spPr bwMode="auto">
            <a:xfrm>
              <a:off x="577695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102" name="TextBox 8">
              <a:extLst>
                <a:ext uri="{FF2B5EF4-FFF2-40B4-BE49-F238E27FC236}">
                  <a16:creationId xmlns:a16="http://schemas.microsoft.com/office/drawing/2014/main" id="{5C7DF685-2D81-0B44-BC42-99CBD6E019B9}"/>
                </a:ext>
              </a:extLst>
            </p:cNvPr>
            <p:cNvSpPr txBox="1">
              <a:spLocks noChangeArrowheads="1"/>
            </p:cNvSpPr>
            <p:nvPr/>
          </p:nvSpPr>
          <p:spPr bwMode="auto">
            <a:xfrm>
              <a:off x="1045690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103" name="TextBox 8">
              <a:extLst>
                <a:ext uri="{FF2B5EF4-FFF2-40B4-BE49-F238E27FC236}">
                  <a16:creationId xmlns:a16="http://schemas.microsoft.com/office/drawing/2014/main" id="{65BFDA17-E77E-8548-948A-35A8C74DC52C}"/>
                </a:ext>
              </a:extLst>
            </p:cNvPr>
            <p:cNvSpPr txBox="1">
              <a:spLocks noChangeArrowheads="1"/>
            </p:cNvSpPr>
            <p:nvPr/>
          </p:nvSpPr>
          <p:spPr bwMode="auto">
            <a:xfrm>
              <a:off x="15136851"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104" name="TextBox 8">
              <a:extLst>
                <a:ext uri="{FF2B5EF4-FFF2-40B4-BE49-F238E27FC236}">
                  <a16:creationId xmlns:a16="http://schemas.microsoft.com/office/drawing/2014/main" id="{5843B457-0C04-054B-90AC-F09A837402BD}"/>
                </a:ext>
              </a:extLst>
            </p:cNvPr>
            <p:cNvSpPr txBox="1">
              <a:spLocks noChangeArrowheads="1"/>
            </p:cNvSpPr>
            <p:nvPr/>
          </p:nvSpPr>
          <p:spPr bwMode="auto">
            <a:xfrm>
              <a:off x="19816803" y="10185055"/>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pic>
        <p:nvPicPr>
          <p:cNvPr id="43" name="Graphic 42">
            <a:extLst>
              <a:ext uri="{FF2B5EF4-FFF2-40B4-BE49-F238E27FC236}">
                <a16:creationId xmlns:a16="http://schemas.microsoft.com/office/drawing/2014/main" id="{151A5A74-17B5-4891-9C92-C7F240D23FA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337" y="3749978"/>
            <a:ext cx="605300" cy="605300"/>
          </a:xfrm>
          <a:prstGeom prst="rect">
            <a:avLst/>
          </a:prstGeom>
        </p:spPr>
      </p:pic>
      <p:pic>
        <p:nvPicPr>
          <p:cNvPr id="44" name="Graphic 43">
            <a:extLst>
              <a:ext uri="{FF2B5EF4-FFF2-40B4-BE49-F238E27FC236}">
                <a16:creationId xmlns:a16="http://schemas.microsoft.com/office/drawing/2014/main" id="{B995DDE6-40F5-4D75-9386-04F5818484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3107" y="3771438"/>
            <a:ext cx="545709" cy="545709"/>
          </a:xfrm>
          <a:prstGeom prst="rect">
            <a:avLst/>
          </a:prstGeom>
        </p:spPr>
      </p:pic>
      <p:pic>
        <p:nvPicPr>
          <p:cNvPr id="45" name="Graphic 44">
            <a:extLst>
              <a:ext uri="{FF2B5EF4-FFF2-40B4-BE49-F238E27FC236}">
                <a16:creationId xmlns:a16="http://schemas.microsoft.com/office/drawing/2014/main" id="{2932156A-FC8B-4AB6-8CF2-8E6BEC0ECDC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8250" y="3765696"/>
            <a:ext cx="592126" cy="592126"/>
          </a:xfrm>
          <a:prstGeom prst="rect">
            <a:avLst/>
          </a:prstGeom>
        </p:spPr>
      </p:pic>
      <p:pic>
        <p:nvPicPr>
          <p:cNvPr id="46" name="Graphic 45">
            <a:extLst>
              <a:ext uri="{FF2B5EF4-FFF2-40B4-BE49-F238E27FC236}">
                <a16:creationId xmlns:a16="http://schemas.microsoft.com/office/drawing/2014/main" id="{B6CDA602-C058-43C3-8D68-D662C6FFB9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53429" y="3765696"/>
            <a:ext cx="564965" cy="564965"/>
          </a:xfrm>
          <a:prstGeom prst="rect">
            <a:avLst/>
          </a:prstGeom>
        </p:spPr>
      </p:pic>
      <p:pic>
        <p:nvPicPr>
          <p:cNvPr id="64" name="Graphic 63">
            <a:extLst>
              <a:ext uri="{FF2B5EF4-FFF2-40B4-BE49-F238E27FC236}">
                <a16:creationId xmlns:a16="http://schemas.microsoft.com/office/drawing/2014/main" id="{705A8CA1-7F4F-4E3D-9904-8B37D2734A9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06200" y="3762784"/>
            <a:ext cx="567877" cy="567877"/>
          </a:xfrm>
          <a:prstGeom prst="rect">
            <a:avLst/>
          </a:prstGeom>
        </p:spPr>
      </p:pic>
    </p:spTree>
    <p:extLst>
      <p:ext uri="{BB962C8B-B14F-4D97-AF65-F5344CB8AC3E}">
        <p14:creationId xmlns:p14="http://schemas.microsoft.com/office/powerpoint/2010/main" val="207580295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2FD82EB3-2F4F-A145-95F0-9E68668D0030}"/>
              </a:ext>
            </a:extLst>
          </p:cNvPr>
          <p:cNvGrpSpPr/>
          <p:nvPr/>
        </p:nvGrpSpPr>
        <p:grpSpPr>
          <a:xfrm>
            <a:off x="407368" y="188640"/>
            <a:ext cx="11287645" cy="9414740"/>
            <a:chOff x="814736" y="377280"/>
            <a:chExt cx="22575290" cy="18829480"/>
          </a:xfrm>
        </p:grpSpPr>
        <p:grpSp>
          <p:nvGrpSpPr>
            <p:cNvPr id="128" name="Группа 127">
              <a:extLst>
                <a:ext uri="{FF2B5EF4-FFF2-40B4-BE49-F238E27FC236}">
                  <a16:creationId xmlns:a16="http://schemas.microsoft.com/office/drawing/2014/main" id="{990EE335-4AD1-3A40-9A8D-7DDE9D5B32DA}"/>
                </a:ext>
              </a:extLst>
            </p:cNvPr>
            <p:cNvGrpSpPr/>
            <p:nvPr/>
          </p:nvGrpSpPr>
          <p:grpSpPr>
            <a:xfrm>
              <a:off x="2803532" y="377280"/>
              <a:ext cx="18821516" cy="18829480"/>
              <a:chOff x="8815388" y="3535681"/>
              <a:chExt cx="6751637" cy="6754494"/>
            </a:xfrm>
          </p:grpSpPr>
          <p:sp>
            <p:nvSpPr>
              <p:cNvPr id="129" name="Oval 2">
                <a:extLst>
                  <a:ext uri="{FF2B5EF4-FFF2-40B4-BE49-F238E27FC236}">
                    <a16:creationId xmlns:a16="http://schemas.microsoft.com/office/drawing/2014/main" id="{C862BB67-FF3B-324A-B698-46C33B53344F}"/>
                  </a:ext>
                </a:extLst>
              </p:cNvPr>
              <p:cNvSpPr>
                <a:spLocks/>
              </p:cNvSpPr>
              <p:nvPr/>
            </p:nvSpPr>
            <p:spPr bwMode="auto">
              <a:xfrm>
                <a:off x="8815388" y="3538377"/>
                <a:ext cx="6751637" cy="6751798"/>
              </a:xfrm>
              <a:prstGeom prst="ellipse">
                <a:avLst/>
              </a:prstGeom>
              <a:solidFill>
                <a:schemeClr val="tx2">
                  <a:lumMod val="20000"/>
                  <a:lumOff val="80000"/>
                  <a:alpha val="31000"/>
                </a:schemeClr>
              </a:solidFill>
              <a:ln>
                <a:noFill/>
              </a:ln>
              <a:effectLst/>
            </p:spPr>
            <p:txBody>
              <a:bodyPr lIns="22860" rIns="22860" anchor="ctr"/>
              <a:lstStyle>
                <a:lvl1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l"/>
                <a:endParaRPr lang="ru-RU" altLang="ru-RU" sz="5800" b="0">
                  <a:solidFill>
                    <a:srgbClr val="77716C"/>
                  </a:solidFill>
                  <a:latin typeface="Open Sans Light" panose="020B0306030504020204" pitchFamily="34" charset="0"/>
                  <a:ea typeface="Open Sans Light" panose="020B0306030504020204" pitchFamily="34" charset="0"/>
                  <a:cs typeface="Open Sans Light" panose="020B0306030504020204" pitchFamily="34" charset="0"/>
                  <a:sym typeface="Open Sans Light" panose="020B0306030504020204" pitchFamily="34" charset="0"/>
                </a:endParaRPr>
              </a:p>
            </p:txBody>
          </p:sp>
          <p:sp>
            <p:nvSpPr>
              <p:cNvPr id="130" name="AutoShape 3">
                <a:extLst>
                  <a:ext uri="{FF2B5EF4-FFF2-40B4-BE49-F238E27FC236}">
                    <a16:creationId xmlns:a16="http://schemas.microsoft.com/office/drawing/2014/main" id="{E5612A08-B464-5A4F-B224-7B9ACB7C4B29}"/>
                  </a:ext>
                </a:extLst>
              </p:cNvPr>
              <p:cNvSpPr>
                <a:spLocks/>
              </p:cNvSpPr>
              <p:nvPr/>
            </p:nvSpPr>
            <p:spPr bwMode="auto">
              <a:xfrm>
                <a:off x="9389512" y="3535681"/>
                <a:ext cx="6163023" cy="6404493"/>
              </a:xfrm>
              <a:custGeom>
                <a:avLst/>
                <a:gdLst>
                  <a:gd name="T0" fmla="*/ 10800 w 21600"/>
                  <a:gd name="T1" fmla="+- 0 10817 35"/>
                  <a:gd name="T2" fmla="*/ 10817 h 21565"/>
                  <a:gd name="T3" fmla="*/ 10800 w 21600"/>
                  <a:gd name="T4" fmla="+- 0 10817 35"/>
                  <a:gd name="T5" fmla="*/ 10817 h 21565"/>
                  <a:gd name="T6" fmla="*/ 10800 w 21600"/>
                  <a:gd name="T7" fmla="+- 0 10817 35"/>
                  <a:gd name="T8" fmla="*/ 10817 h 21565"/>
                  <a:gd name="T9" fmla="*/ 10800 w 21600"/>
                  <a:gd name="T10" fmla="+- 0 10817 35"/>
                  <a:gd name="T11" fmla="*/ 10817 h 21565"/>
                </a:gdLst>
                <a:ahLst/>
                <a:cxnLst>
                  <a:cxn ang="0">
                    <a:pos x="T0" y="T2"/>
                  </a:cxn>
                  <a:cxn ang="0">
                    <a:pos x="T3" y="T5"/>
                  </a:cxn>
                  <a:cxn ang="0">
                    <a:pos x="T6" y="T8"/>
                  </a:cxn>
                  <a:cxn ang="0">
                    <a:pos x="T9" y="T11"/>
                  </a:cxn>
                </a:cxnLst>
                <a:rect l="0" t="0" r="r" b="b"/>
                <a:pathLst>
                  <a:path w="21600" h="21565">
                    <a:moveTo>
                      <a:pt x="9086" y="23"/>
                    </a:moveTo>
                    <a:cubicBezTo>
                      <a:pt x="8136" y="82"/>
                      <a:pt x="7198" y="250"/>
                      <a:pt x="6290" y="525"/>
                    </a:cubicBezTo>
                    <a:cubicBezTo>
                      <a:pt x="5430" y="777"/>
                      <a:pt x="4603" y="1125"/>
                      <a:pt x="3828" y="1563"/>
                    </a:cubicBezTo>
                    <a:cubicBezTo>
                      <a:pt x="3152" y="1944"/>
                      <a:pt x="2520" y="2392"/>
                      <a:pt x="1939" y="2898"/>
                    </a:cubicBezTo>
                    <a:lnTo>
                      <a:pt x="2269" y="3153"/>
                    </a:lnTo>
                    <a:lnTo>
                      <a:pt x="2301" y="3271"/>
                    </a:lnTo>
                    <a:lnTo>
                      <a:pt x="2323" y="3390"/>
                    </a:lnTo>
                    <a:lnTo>
                      <a:pt x="2472" y="3487"/>
                    </a:lnTo>
                    <a:lnTo>
                      <a:pt x="2559" y="3376"/>
                    </a:lnTo>
                    <a:lnTo>
                      <a:pt x="2422" y="3429"/>
                    </a:lnTo>
                    <a:lnTo>
                      <a:pt x="2452" y="3362"/>
                    </a:lnTo>
                    <a:lnTo>
                      <a:pt x="2337" y="3335"/>
                    </a:lnTo>
                    <a:lnTo>
                      <a:pt x="2394" y="3275"/>
                    </a:lnTo>
                    <a:lnTo>
                      <a:pt x="2326" y="3196"/>
                    </a:lnTo>
                    <a:lnTo>
                      <a:pt x="2363" y="3143"/>
                    </a:lnTo>
                    <a:lnTo>
                      <a:pt x="2352" y="3068"/>
                    </a:lnTo>
                    <a:lnTo>
                      <a:pt x="2493" y="3000"/>
                    </a:lnTo>
                    <a:lnTo>
                      <a:pt x="2633" y="2917"/>
                    </a:lnTo>
                    <a:lnTo>
                      <a:pt x="2801" y="2806"/>
                    </a:lnTo>
                    <a:lnTo>
                      <a:pt x="2889" y="2658"/>
                    </a:lnTo>
                    <a:lnTo>
                      <a:pt x="3025" y="2567"/>
                    </a:lnTo>
                    <a:lnTo>
                      <a:pt x="3130" y="2504"/>
                    </a:lnTo>
                    <a:lnTo>
                      <a:pt x="3141" y="2583"/>
                    </a:lnTo>
                    <a:lnTo>
                      <a:pt x="2992" y="2644"/>
                    </a:lnTo>
                    <a:lnTo>
                      <a:pt x="3059" y="2671"/>
                    </a:lnTo>
                    <a:lnTo>
                      <a:pt x="3380" y="2523"/>
                    </a:lnTo>
                    <a:lnTo>
                      <a:pt x="3623" y="2428"/>
                    </a:lnTo>
                    <a:lnTo>
                      <a:pt x="3917" y="2369"/>
                    </a:lnTo>
                    <a:lnTo>
                      <a:pt x="4000" y="2309"/>
                    </a:lnTo>
                    <a:lnTo>
                      <a:pt x="3856" y="2309"/>
                    </a:lnTo>
                    <a:lnTo>
                      <a:pt x="3853" y="2239"/>
                    </a:lnTo>
                    <a:lnTo>
                      <a:pt x="3962" y="2183"/>
                    </a:lnTo>
                    <a:lnTo>
                      <a:pt x="4183" y="2047"/>
                    </a:lnTo>
                    <a:lnTo>
                      <a:pt x="4190" y="1984"/>
                    </a:lnTo>
                    <a:lnTo>
                      <a:pt x="4283" y="1979"/>
                    </a:lnTo>
                    <a:lnTo>
                      <a:pt x="4441" y="1939"/>
                    </a:lnTo>
                    <a:lnTo>
                      <a:pt x="4453" y="1840"/>
                    </a:lnTo>
                    <a:lnTo>
                      <a:pt x="4510" y="1868"/>
                    </a:lnTo>
                    <a:lnTo>
                      <a:pt x="4533" y="1968"/>
                    </a:lnTo>
                    <a:lnTo>
                      <a:pt x="4543" y="2070"/>
                    </a:lnTo>
                    <a:lnTo>
                      <a:pt x="4592" y="2115"/>
                    </a:lnTo>
                    <a:lnTo>
                      <a:pt x="4656" y="2175"/>
                    </a:lnTo>
                    <a:lnTo>
                      <a:pt x="4585" y="2303"/>
                    </a:lnTo>
                    <a:lnTo>
                      <a:pt x="4482" y="2396"/>
                    </a:lnTo>
                    <a:lnTo>
                      <a:pt x="4471" y="2458"/>
                    </a:lnTo>
                    <a:lnTo>
                      <a:pt x="4369" y="2605"/>
                    </a:lnTo>
                    <a:lnTo>
                      <a:pt x="4398" y="2668"/>
                    </a:lnTo>
                    <a:lnTo>
                      <a:pt x="4262" y="2803"/>
                    </a:lnTo>
                    <a:lnTo>
                      <a:pt x="4191" y="2746"/>
                    </a:lnTo>
                    <a:lnTo>
                      <a:pt x="4116" y="2905"/>
                    </a:lnTo>
                    <a:lnTo>
                      <a:pt x="4057" y="2992"/>
                    </a:lnTo>
                    <a:lnTo>
                      <a:pt x="4098" y="3042"/>
                    </a:lnTo>
                    <a:lnTo>
                      <a:pt x="4178" y="2992"/>
                    </a:lnTo>
                    <a:lnTo>
                      <a:pt x="4258" y="2972"/>
                    </a:lnTo>
                    <a:lnTo>
                      <a:pt x="4459" y="3139"/>
                    </a:lnTo>
                    <a:lnTo>
                      <a:pt x="4436" y="3209"/>
                    </a:lnTo>
                    <a:lnTo>
                      <a:pt x="4351" y="3259"/>
                    </a:lnTo>
                    <a:lnTo>
                      <a:pt x="4251" y="3315"/>
                    </a:lnTo>
                    <a:lnTo>
                      <a:pt x="4185" y="3368"/>
                    </a:lnTo>
                    <a:lnTo>
                      <a:pt x="4295" y="3423"/>
                    </a:lnTo>
                    <a:lnTo>
                      <a:pt x="4269" y="3486"/>
                    </a:lnTo>
                    <a:lnTo>
                      <a:pt x="4473" y="3505"/>
                    </a:lnTo>
                    <a:lnTo>
                      <a:pt x="4369" y="3522"/>
                    </a:lnTo>
                    <a:lnTo>
                      <a:pt x="4201" y="3552"/>
                    </a:lnTo>
                    <a:lnTo>
                      <a:pt x="4152" y="3499"/>
                    </a:lnTo>
                    <a:lnTo>
                      <a:pt x="4089" y="3441"/>
                    </a:lnTo>
                    <a:lnTo>
                      <a:pt x="4019" y="3390"/>
                    </a:lnTo>
                    <a:lnTo>
                      <a:pt x="3891" y="3344"/>
                    </a:lnTo>
                    <a:lnTo>
                      <a:pt x="3803" y="3300"/>
                    </a:lnTo>
                    <a:lnTo>
                      <a:pt x="3868" y="3220"/>
                    </a:lnTo>
                    <a:lnTo>
                      <a:pt x="3806" y="3207"/>
                    </a:lnTo>
                    <a:lnTo>
                      <a:pt x="3678" y="3168"/>
                    </a:lnTo>
                    <a:lnTo>
                      <a:pt x="3512" y="3208"/>
                    </a:lnTo>
                    <a:lnTo>
                      <a:pt x="3259" y="3298"/>
                    </a:lnTo>
                    <a:lnTo>
                      <a:pt x="3088" y="3347"/>
                    </a:lnTo>
                    <a:lnTo>
                      <a:pt x="2900" y="3438"/>
                    </a:lnTo>
                    <a:lnTo>
                      <a:pt x="2768" y="3517"/>
                    </a:lnTo>
                    <a:lnTo>
                      <a:pt x="2753" y="3443"/>
                    </a:lnTo>
                    <a:lnTo>
                      <a:pt x="2648" y="3431"/>
                    </a:lnTo>
                    <a:lnTo>
                      <a:pt x="2583" y="3483"/>
                    </a:lnTo>
                    <a:lnTo>
                      <a:pt x="2715" y="3613"/>
                    </a:lnTo>
                    <a:lnTo>
                      <a:pt x="2833" y="3625"/>
                    </a:lnTo>
                    <a:lnTo>
                      <a:pt x="2906" y="3685"/>
                    </a:lnTo>
                    <a:cubicBezTo>
                      <a:pt x="2911" y="3684"/>
                      <a:pt x="2916" y="3682"/>
                      <a:pt x="2921" y="3681"/>
                    </a:cubicBezTo>
                    <a:cubicBezTo>
                      <a:pt x="2927" y="3679"/>
                      <a:pt x="2932" y="3677"/>
                      <a:pt x="2938" y="3676"/>
                    </a:cubicBezTo>
                    <a:cubicBezTo>
                      <a:pt x="2943" y="3674"/>
                      <a:pt x="2948" y="3672"/>
                      <a:pt x="2953" y="3670"/>
                    </a:cubicBezTo>
                    <a:cubicBezTo>
                      <a:pt x="2959" y="3669"/>
                      <a:pt x="2964" y="3667"/>
                      <a:pt x="2970" y="3665"/>
                    </a:cubicBezTo>
                    <a:lnTo>
                      <a:pt x="3075" y="3642"/>
                    </a:lnTo>
                    <a:lnTo>
                      <a:pt x="3110" y="3699"/>
                    </a:lnTo>
                    <a:lnTo>
                      <a:pt x="3121" y="3779"/>
                    </a:lnTo>
                    <a:lnTo>
                      <a:pt x="3184" y="3751"/>
                    </a:lnTo>
                    <a:lnTo>
                      <a:pt x="3226" y="3695"/>
                    </a:lnTo>
                    <a:lnTo>
                      <a:pt x="3375" y="3677"/>
                    </a:lnTo>
                    <a:lnTo>
                      <a:pt x="3302" y="3735"/>
                    </a:lnTo>
                    <a:lnTo>
                      <a:pt x="3337" y="3785"/>
                    </a:lnTo>
                    <a:lnTo>
                      <a:pt x="3464" y="3740"/>
                    </a:lnTo>
                    <a:lnTo>
                      <a:pt x="3605" y="3697"/>
                    </a:lnTo>
                    <a:lnTo>
                      <a:pt x="3685" y="3634"/>
                    </a:lnTo>
                    <a:lnTo>
                      <a:pt x="3767" y="3570"/>
                    </a:lnTo>
                    <a:lnTo>
                      <a:pt x="3866" y="3605"/>
                    </a:lnTo>
                    <a:lnTo>
                      <a:pt x="3970" y="3570"/>
                    </a:lnTo>
                    <a:lnTo>
                      <a:pt x="3935" y="3717"/>
                    </a:lnTo>
                    <a:lnTo>
                      <a:pt x="3900" y="3796"/>
                    </a:lnTo>
                    <a:lnTo>
                      <a:pt x="4031" y="3819"/>
                    </a:lnTo>
                    <a:lnTo>
                      <a:pt x="4013" y="3931"/>
                    </a:lnTo>
                    <a:lnTo>
                      <a:pt x="3902" y="4039"/>
                    </a:lnTo>
                    <a:lnTo>
                      <a:pt x="3870" y="4120"/>
                    </a:lnTo>
                    <a:lnTo>
                      <a:pt x="4006" y="4081"/>
                    </a:lnTo>
                    <a:lnTo>
                      <a:pt x="4160" y="4204"/>
                    </a:lnTo>
                    <a:lnTo>
                      <a:pt x="4272" y="4300"/>
                    </a:lnTo>
                    <a:lnTo>
                      <a:pt x="4380" y="4419"/>
                    </a:lnTo>
                    <a:lnTo>
                      <a:pt x="4313" y="4482"/>
                    </a:lnTo>
                    <a:lnTo>
                      <a:pt x="4315" y="4548"/>
                    </a:lnTo>
                    <a:lnTo>
                      <a:pt x="4404" y="4548"/>
                    </a:lnTo>
                    <a:lnTo>
                      <a:pt x="4505" y="4482"/>
                    </a:lnTo>
                    <a:lnTo>
                      <a:pt x="4601" y="4419"/>
                    </a:lnTo>
                    <a:lnTo>
                      <a:pt x="4685" y="4321"/>
                    </a:lnTo>
                    <a:lnTo>
                      <a:pt x="4793" y="4379"/>
                    </a:lnTo>
                    <a:lnTo>
                      <a:pt x="4875" y="4412"/>
                    </a:lnTo>
                    <a:lnTo>
                      <a:pt x="5081" y="4312"/>
                    </a:lnTo>
                    <a:lnTo>
                      <a:pt x="5053" y="4389"/>
                    </a:lnTo>
                    <a:lnTo>
                      <a:pt x="4952" y="4427"/>
                    </a:lnTo>
                    <a:lnTo>
                      <a:pt x="5017" y="4524"/>
                    </a:lnTo>
                    <a:lnTo>
                      <a:pt x="5023" y="4586"/>
                    </a:lnTo>
                    <a:lnTo>
                      <a:pt x="4945" y="4631"/>
                    </a:lnTo>
                    <a:lnTo>
                      <a:pt x="4863" y="4721"/>
                    </a:lnTo>
                    <a:lnTo>
                      <a:pt x="4845" y="4785"/>
                    </a:lnTo>
                    <a:lnTo>
                      <a:pt x="4832" y="4875"/>
                    </a:lnTo>
                    <a:lnTo>
                      <a:pt x="4882" y="4928"/>
                    </a:lnTo>
                    <a:lnTo>
                      <a:pt x="4927" y="4888"/>
                    </a:lnTo>
                    <a:lnTo>
                      <a:pt x="5049" y="4859"/>
                    </a:lnTo>
                    <a:lnTo>
                      <a:pt x="5133" y="4920"/>
                    </a:lnTo>
                    <a:lnTo>
                      <a:pt x="5201" y="4925"/>
                    </a:lnTo>
                    <a:lnTo>
                      <a:pt x="5294" y="4915"/>
                    </a:lnTo>
                    <a:lnTo>
                      <a:pt x="5330" y="4816"/>
                    </a:lnTo>
                    <a:lnTo>
                      <a:pt x="5400" y="4753"/>
                    </a:lnTo>
                    <a:lnTo>
                      <a:pt x="5430" y="4677"/>
                    </a:lnTo>
                    <a:lnTo>
                      <a:pt x="5376" y="4574"/>
                    </a:lnTo>
                    <a:lnTo>
                      <a:pt x="5359" y="4504"/>
                    </a:lnTo>
                    <a:lnTo>
                      <a:pt x="5451" y="4447"/>
                    </a:lnTo>
                    <a:lnTo>
                      <a:pt x="5511" y="4355"/>
                    </a:lnTo>
                    <a:lnTo>
                      <a:pt x="5558" y="4240"/>
                    </a:lnTo>
                    <a:lnTo>
                      <a:pt x="5632" y="4133"/>
                    </a:lnTo>
                    <a:lnTo>
                      <a:pt x="5671" y="4063"/>
                    </a:lnTo>
                    <a:lnTo>
                      <a:pt x="5759" y="3948"/>
                    </a:lnTo>
                    <a:lnTo>
                      <a:pt x="5792" y="3827"/>
                    </a:lnTo>
                    <a:lnTo>
                      <a:pt x="5807" y="3736"/>
                    </a:lnTo>
                    <a:lnTo>
                      <a:pt x="5856" y="3649"/>
                    </a:lnTo>
                    <a:lnTo>
                      <a:pt x="5831" y="3569"/>
                    </a:lnTo>
                    <a:lnTo>
                      <a:pt x="5770" y="3601"/>
                    </a:lnTo>
                    <a:lnTo>
                      <a:pt x="5657" y="3558"/>
                    </a:lnTo>
                    <a:lnTo>
                      <a:pt x="5697" y="3495"/>
                    </a:lnTo>
                    <a:lnTo>
                      <a:pt x="5774" y="3495"/>
                    </a:lnTo>
                    <a:lnTo>
                      <a:pt x="5846" y="3458"/>
                    </a:lnTo>
                    <a:lnTo>
                      <a:pt x="5834" y="3390"/>
                    </a:lnTo>
                    <a:lnTo>
                      <a:pt x="5763" y="3366"/>
                    </a:lnTo>
                    <a:lnTo>
                      <a:pt x="5763" y="3275"/>
                    </a:lnTo>
                    <a:lnTo>
                      <a:pt x="5754" y="3184"/>
                    </a:lnTo>
                    <a:lnTo>
                      <a:pt x="5788" y="3070"/>
                    </a:lnTo>
                    <a:lnTo>
                      <a:pt x="5948" y="3025"/>
                    </a:lnTo>
                    <a:lnTo>
                      <a:pt x="6106" y="3002"/>
                    </a:lnTo>
                    <a:lnTo>
                      <a:pt x="6182" y="2933"/>
                    </a:lnTo>
                    <a:lnTo>
                      <a:pt x="6223" y="2853"/>
                    </a:lnTo>
                    <a:lnTo>
                      <a:pt x="6276" y="2714"/>
                    </a:lnTo>
                    <a:lnTo>
                      <a:pt x="6304" y="2625"/>
                    </a:lnTo>
                    <a:lnTo>
                      <a:pt x="6386" y="2573"/>
                    </a:lnTo>
                    <a:lnTo>
                      <a:pt x="6558" y="2545"/>
                    </a:lnTo>
                    <a:lnTo>
                      <a:pt x="6670" y="2513"/>
                    </a:lnTo>
                    <a:lnTo>
                      <a:pt x="6806" y="2370"/>
                    </a:lnTo>
                    <a:lnTo>
                      <a:pt x="6948" y="2275"/>
                    </a:lnTo>
                    <a:lnTo>
                      <a:pt x="6933" y="2207"/>
                    </a:lnTo>
                    <a:lnTo>
                      <a:pt x="6985" y="2152"/>
                    </a:lnTo>
                    <a:lnTo>
                      <a:pt x="6810" y="2131"/>
                    </a:lnTo>
                    <a:lnTo>
                      <a:pt x="6933" y="2039"/>
                    </a:lnTo>
                    <a:lnTo>
                      <a:pt x="6992" y="1961"/>
                    </a:lnTo>
                    <a:lnTo>
                      <a:pt x="7130" y="1910"/>
                    </a:lnTo>
                    <a:lnTo>
                      <a:pt x="7036" y="1841"/>
                    </a:lnTo>
                    <a:lnTo>
                      <a:pt x="7084" y="1808"/>
                    </a:lnTo>
                    <a:lnTo>
                      <a:pt x="7301" y="1836"/>
                    </a:lnTo>
                    <a:lnTo>
                      <a:pt x="7394" y="1898"/>
                    </a:lnTo>
                    <a:lnTo>
                      <a:pt x="7525" y="1886"/>
                    </a:lnTo>
                    <a:lnTo>
                      <a:pt x="7625" y="1837"/>
                    </a:lnTo>
                    <a:lnTo>
                      <a:pt x="7769" y="1808"/>
                    </a:lnTo>
                    <a:lnTo>
                      <a:pt x="7803" y="1735"/>
                    </a:lnTo>
                    <a:lnTo>
                      <a:pt x="7739" y="1695"/>
                    </a:lnTo>
                    <a:lnTo>
                      <a:pt x="7920" y="1618"/>
                    </a:lnTo>
                    <a:lnTo>
                      <a:pt x="8000" y="1631"/>
                    </a:lnTo>
                    <a:lnTo>
                      <a:pt x="8201" y="1543"/>
                    </a:lnTo>
                    <a:lnTo>
                      <a:pt x="8282" y="1542"/>
                    </a:lnTo>
                    <a:lnTo>
                      <a:pt x="8333" y="1495"/>
                    </a:lnTo>
                    <a:lnTo>
                      <a:pt x="8407" y="1500"/>
                    </a:lnTo>
                    <a:lnTo>
                      <a:pt x="8475" y="1531"/>
                    </a:lnTo>
                    <a:lnTo>
                      <a:pt x="8385" y="1575"/>
                    </a:lnTo>
                    <a:lnTo>
                      <a:pt x="8397" y="1694"/>
                    </a:lnTo>
                    <a:lnTo>
                      <a:pt x="8477" y="1689"/>
                    </a:lnTo>
                    <a:lnTo>
                      <a:pt x="8584" y="1717"/>
                    </a:lnTo>
                    <a:lnTo>
                      <a:pt x="8606" y="1767"/>
                    </a:lnTo>
                    <a:lnTo>
                      <a:pt x="8695" y="1726"/>
                    </a:lnTo>
                    <a:lnTo>
                      <a:pt x="8826" y="1682"/>
                    </a:lnTo>
                    <a:lnTo>
                      <a:pt x="8888" y="1717"/>
                    </a:lnTo>
                    <a:lnTo>
                      <a:pt x="8995" y="1745"/>
                    </a:lnTo>
                    <a:lnTo>
                      <a:pt x="9107" y="1710"/>
                    </a:lnTo>
                    <a:lnTo>
                      <a:pt x="9143" y="1654"/>
                    </a:lnTo>
                    <a:lnTo>
                      <a:pt x="9185" y="1568"/>
                    </a:lnTo>
                    <a:lnTo>
                      <a:pt x="9304" y="1550"/>
                    </a:lnTo>
                    <a:lnTo>
                      <a:pt x="9374" y="1586"/>
                    </a:lnTo>
                    <a:lnTo>
                      <a:pt x="9432" y="1592"/>
                    </a:lnTo>
                    <a:lnTo>
                      <a:pt x="9463" y="1500"/>
                    </a:lnTo>
                    <a:lnTo>
                      <a:pt x="9548" y="1451"/>
                    </a:lnTo>
                    <a:lnTo>
                      <a:pt x="9703" y="1396"/>
                    </a:lnTo>
                    <a:lnTo>
                      <a:pt x="9820" y="1356"/>
                    </a:lnTo>
                    <a:lnTo>
                      <a:pt x="9897" y="1345"/>
                    </a:lnTo>
                    <a:lnTo>
                      <a:pt x="9901" y="1284"/>
                    </a:lnTo>
                    <a:lnTo>
                      <a:pt x="9792" y="1212"/>
                    </a:lnTo>
                    <a:lnTo>
                      <a:pt x="9927" y="1206"/>
                    </a:lnTo>
                    <a:lnTo>
                      <a:pt x="10044" y="1229"/>
                    </a:lnTo>
                    <a:lnTo>
                      <a:pt x="10153" y="1224"/>
                    </a:lnTo>
                    <a:lnTo>
                      <a:pt x="10213" y="1143"/>
                    </a:lnTo>
                    <a:lnTo>
                      <a:pt x="10129" y="1063"/>
                    </a:lnTo>
                    <a:lnTo>
                      <a:pt x="10189" y="1054"/>
                    </a:lnTo>
                    <a:lnTo>
                      <a:pt x="10295" y="1106"/>
                    </a:lnTo>
                    <a:lnTo>
                      <a:pt x="10396" y="1106"/>
                    </a:lnTo>
                    <a:lnTo>
                      <a:pt x="10452" y="1077"/>
                    </a:lnTo>
                    <a:lnTo>
                      <a:pt x="10539" y="1019"/>
                    </a:lnTo>
                    <a:lnTo>
                      <a:pt x="10545" y="1091"/>
                    </a:lnTo>
                    <a:lnTo>
                      <a:pt x="10514" y="1161"/>
                    </a:lnTo>
                    <a:lnTo>
                      <a:pt x="10590" y="1194"/>
                    </a:lnTo>
                    <a:lnTo>
                      <a:pt x="10623" y="1094"/>
                    </a:lnTo>
                    <a:lnTo>
                      <a:pt x="10705" y="1043"/>
                    </a:lnTo>
                    <a:lnTo>
                      <a:pt x="10724" y="959"/>
                    </a:lnTo>
                    <a:lnTo>
                      <a:pt x="10741" y="860"/>
                    </a:lnTo>
                    <a:lnTo>
                      <a:pt x="10745" y="748"/>
                    </a:lnTo>
                    <a:lnTo>
                      <a:pt x="10830" y="692"/>
                    </a:lnTo>
                    <a:lnTo>
                      <a:pt x="10923" y="669"/>
                    </a:lnTo>
                    <a:lnTo>
                      <a:pt x="11046" y="676"/>
                    </a:lnTo>
                    <a:lnTo>
                      <a:pt x="10996" y="718"/>
                    </a:lnTo>
                    <a:lnTo>
                      <a:pt x="10926" y="730"/>
                    </a:lnTo>
                    <a:lnTo>
                      <a:pt x="10809" y="796"/>
                    </a:lnTo>
                    <a:lnTo>
                      <a:pt x="10822" y="880"/>
                    </a:lnTo>
                    <a:lnTo>
                      <a:pt x="10780" y="1004"/>
                    </a:lnTo>
                    <a:lnTo>
                      <a:pt x="10773" y="1057"/>
                    </a:lnTo>
                    <a:lnTo>
                      <a:pt x="10726" y="1110"/>
                    </a:lnTo>
                    <a:lnTo>
                      <a:pt x="10695" y="1170"/>
                    </a:lnTo>
                    <a:lnTo>
                      <a:pt x="10854" y="1228"/>
                    </a:lnTo>
                    <a:lnTo>
                      <a:pt x="10934" y="1193"/>
                    </a:lnTo>
                    <a:lnTo>
                      <a:pt x="10996" y="1175"/>
                    </a:lnTo>
                    <a:lnTo>
                      <a:pt x="11055" y="1115"/>
                    </a:lnTo>
                    <a:lnTo>
                      <a:pt x="11171" y="1081"/>
                    </a:lnTo>
                    <a:lnTo>
                      <a:pt x="11235" y="1049"/>
                    </a:lnTo>
                    <a:lnTo>
                      <a:pt x="11245" y="988"/>
                    </a:lnTo>
                    <a:lnTo>
                      <a:pt x="11214" y="895"/>
                    </a:lnTo>
                    <a:lnTo>
                      <a:pt x="11309" y="918"/>
                    </a:lnTo>
                    <a:lnTo>
                      <a:pt x="11442" y="1015"/>
                    </a:lnTo>
                    <a:lnTo>
                      <a:pt x="11487" y="1063"/>
                    </a:lnTo>
                    <a:lnTo>
                      <a:pt x="11615" y="1114"/>
                    </a:lnTo>
                    <a:lnTo>
                      <a:pt x="11833" y="1289"/>
                    </a:lnTo>
                    <a:lnTo>
                      <a:pt x="11757" y="1340"/>
                    </a:lnTo>
                    <a:cubicBezTo>
                      <a:pt x="11734" y="1353"/>
                      <a:pt x="11710" y="1365"/>
                      <a:pt x="11686" y="1375"/>
                    </a:cubicBezTo>
                    <a:cubicBezTo>
                      <a:pt x="11643" y="1391"/>
                      <a:pt x="11600" y="1403"/>
                      <a:pt x="11555" y="1408"/>
                    </a:cubicBezTo>
                    <a:lnTo>
                      <a:pt x="11462" y="1448"/>
                    </a:lnTo>
                    <a:cubicBezTo>
                      <a:pt x="11416" y="1468"/>
                      <a:pt x="11368" y="1486"/>
                      <a:pt x="11320" y="1500"/>
                    </a:cubicBezTo>
                    <a:cubicBezTo>
                      <a:pt x="11300" y="1506"/>
                      <a:pt x="11281" y="1511"/>
                      <a:pt x="11261" y="1516"/>
                    </a:cubicBezTo>
                    <a:lnTo>
                      <a:pt x="11181" y="1507"/>
                    </a:lnTo>
                    <a:lnTo>
                      <a:pt x="11030" y="1507"/>
                    </a:lnTo>
                    <a:lnTo>
                      <a:pt x="10934" y="1503"/>
                    </a:lnTo>
                    <a:lnTo>
                      <a:pt x="10809" y="1515"/>
                    </a:lnTo>
                    <a:lnTo>
                      <a:pt x="10747" y="1614"/>
                    </a:lnTo>
                    <a:lnTo>
                      <a:pt x="10819" y="1631"/>
                    </a:lnTo>
                    <a:lnTo>
                      <a:pt x="10969" y="1619"/>
                    </a:lnTo>
                    <a:lnTo>
                      <a:pt x="11157" y="1625"/>
                    </a:lnTo>
                    <a:lnTo>
                      <a:pt x="11217" y="1614"/>
                    </a:lnTo>
                    <a:lnTo>
                      <a:pt x="11367" y="1614"/>
                    </a:lnTo>
                    <a:lnTo>
                      <a:pt x="11444" y="1637"/>
                    </a:lnTo>
                    <a:lnTo>
                      <a:pt x="11524" y="1637"/>
                    </a:lnTo>
                    <a:lnTo>
                      <a:pt x="11612" y="1580"/>
                    </a:lnTo>
                    <a:lnTo>
                      <a:pt x="11712" y="1523"/>
                    </a:lnTo>
                    <a:lnTo>
                      <a:pt x="11819" y="1471"/>
                    </a:lnTo>
                    <a:lnTo>
                      <a:pt x="11946" y="1465"/>
                    </a:lnTo>
                    <a:lnTo>
                      <a:pt x="12061" y="1443"/>
                    </a:lnTo>
                    <a:lnTo>
                      <a:pt x="12136" y="1357"/>
                    </a:lnTo>
                    <a:lnTo>
                      <a:pt x="12043" y="1285"/>
                    </a:lnTo>
                    <a:lnTo>
                      <a:pt x="11919" y="1210"/>
                    </a:lnTo>
                    <a:lnTo>
                      <a:pt x="11819" y="1205"/>
                    </a:lnTo>
                    <a:lnTo>
                      <a:pt x="11706" y="1174"/>
                    </a:lnTo>
                    <a:lnTo>
                      <a:pt x="11777" y="1143"/>
                    </a:lnTo>
                    <a:lnTo>
                      <a:pt x="11750" y="1051"/>
                    </a:lnTo>
                    <a:lnTo>
                      <a:pt x="11825" y="1016"/>
                    </a:lnTo>
                    <a:lnTo>
                      <a:pt x="11846" y="1077"/>
                    </a:lnTo>
                    <a:lnTo>
                      <a:pt x="11928" y="1117"/>
                    </a:lnTo>
                    <a:lnTo>
                      <a:pt x="12159" y="1117"/>
                    </a:lnTo>
                    <a:lnTo>
                      <a:pt x="12136" y="1175"/>
                    </a:lnTo>
                    <a:lnTo>
                      <a:pt x="12345" y="1232"/>
                    </a:lnTo>
                    <a:lnTo>
                      <a:pt x="12516" y="1260"/>
                    </a:lnTo>
                    <a:lnTo>
                      <a:pt x="12410" y="1269"/>
                    </a:lnTo>
                    <a:lnTo>
                      <a:pt x="12377" y="1343"/>
                    </a:lnTo>
                    <a:lnTo>
                      <a:pt x="12484" y="1372"/>
                    </a:lnTo>
                    <a:lnTo>
                      <a:pt x="12555" y="1355"/>
                    </a:lnTo>
                    <a:lnTo>
                      <a:pt x="12565" y="1284"/>
                    </a:lnTo>
                    <a:lnTo>
                      <a:pt x="12747" y="1256"/>
                    </a:lnTo>
                    <a:lnTo>
                      <a:pt x="12841" y="1250"/>
                    </a:lnTo>
                    <a:lnTo>
                      <a:pt x="12901" y="1278"/>
                    </a:lnTo>
                    <a:lnTo>
                      <a:pt x="12864" y="1328"/>
                    </a:lnTo>
                    <a:lnTo>
                      <a:pt x="12746" y="1364"/>
                    </a:lnTo>
                    <a:lnTo>
                      <a:pt x="12797" y="1425"/>
                    </a:lnTo>
                    <a:lnTo>
                      <a:pt x="12864" y="1482"/>
                    </a:lnTo>
                    <a:lnTo>
                      <a:pt x="12914" y="1448"/>
                    </a:lnTo>
                    <a:lnTo>
                      <a:pt x="13008" y="1431"/>
                    </a:lnTo>
                    <a:lnTo>
                      <a:pt x="13050" y="1368"/>
                    </a:lnTo>
                    <a:lnTo>
                      <a:pt x="13121" y="1351"/>
                    </a:lnTo>
                    <a:lnTo>
                      <a:pt x="13164" y="1395"/>
                    </a:lnTo>
                    <a:lnTo>
                      <a:pt x="13267" y="1387"/>
                    </a:lnTo>
                    <a:lnTo>
                      <a:pt x="13470" y="1475"/>
                    </a:lnTo>
                    <a:lnTo>
                      <a:pt x="13581" y="1528"/>
                    </a:lnTo>
                    <a:lnTo>
                      <a:pt x="13644" y="1571"/>
                    </a:lnTo>
                    <a:lnTo>
                      <a:pt x="13707" y="1588"/>
                    </a:lnTo>
                    <a:lnTo>
                      <a:pt x="13776" y="1583"/>
                    </a:lnTo>
                    <a:lnTo>
                      <a:pt x="13849" y="1548"/>
                    </a:lnTo>
                    <a:lnTo>
                      <a:pt x="13889" y="1674"/>
                    </a:lnTo>
                    <a:lnTo>
                      <a:pt x="13754" y="1658"/>
                    </a:lnTo>
                    <a:lnTo>
                      <a:pt x="13712" y="1733"/>
                    </a:lnTo>
                    <a:lnTo>
                      <a:pt x="13587" y="1707"/>
                    </a:lnTo>
                    <a:lnTo>
                      <a:pt x="13509" y="1604"/>
                    </a:lnTo>
                    <a:lnTo>
                      <a:pt x="13433" y="1532"/>
                    </a:lnTo>
                    <a:lnTo>
                      <a:pt x="13378" y="1440"/>
                    </a:lnTo>
                    <a:lnTo>
                      <a:pt x="13225" y="1451"/>
                    </a:lnTo>
                    <a:lnTo>
                      <a:pt x="13129" y="1479"/>
                    </a:lnTo>
                    <a:lnTo>
                      <a:pt x="13141" y="1552"/>
                    </a:lnTo>
                    <a:lnTo>
                      <a:pt x="13195" y="1653"/>
                    </a:lnTo>
                    <a:lnTo>
                      <a:pt x="13228" y="1725"/>
                    </a:lnTo>
                    <a:lnTo>
                      <a:pt x="13280" y="1806"/>
                    </a:lnTo>
                    <a:lnTo>
                      <a:pt x="13280" y="1882"/>
                    </a:lnTo>
                    <a:lnTo>
                      <a:pt x="13349" y="1898"/>
                    </a:lnTo>
                    <a:lnTo>
                      <a:pt x="13351" y="1980"/>
                    </a:lnTo>
                    <a:lnTo>
                      <a:pt x="13274" y="2009"/>
                    </a:lnTo>
                    <a:lnTo>
                      <a:pt x="13302" y="2116"/>
                    </a:lnTo>
                    <a:lnTo>
                      <a:pt x="13367" y="2160"/>
                    </a:lnTo>
                    <a:lnTo>
                      <a:pt x="13406" y="2245"/>
                    </a:lnTo>
                    <a:lnTo>
                      <a:pt x="13448" y="2311"/>
                    </a:lnTo>
                    <a:lnTo>
                      <a:pt x="13605" y="2329"/>
                    </a:lnTo>
                    <a:lnTo>
                      <a:pt x="13626" y="2378"/>
                    </a:lnTo>
                    <a:lnTo>
                      <a:pt x="13716" y="2434"/>
                    </a:lnTo>
                    <a:lnTo>
                      <a:pt x="13858" y="2509"/>
                    </a:lnTo>
                    <a:lnTo>
                      <a:pt x="13978" y="2589"/>
                    </a:lnTo>
                    <a:lnTo>
                      <a:pt x="14085" y="2640"/>
                    </a:lnTo>
                    <a:lnTo>
                      <a:pt x="14196" y="2686"/>
                    </a:lnTo>
                    <a:lnTo>
                      <a:pt x="14385" y="2735"/>
                    </a:lnTo>
                    <a:lnTo>
                      <a:pt x="14340" y="2658"/>
                    </a:lnTo>
                    <a:lnTo>
                      <a:pt x="14480" y="2708"/>
                    </a:lnTo>
                    <a:lnTo>
                      <a:pt x="14693" y="2827"/>
                    </a:lnTo>
                    <a:lnTo>
                      <a:pt x="15071" y="2950"/>
                    </a:lnTo>
                    <a:lnTo>
                      <a:pt x="15184" y="3053"/>
                    </a:lnTo>
                    <a:lnTo>
                      <a:pt x="15252" y="3112"/>
                    </a:lnTo>
                    <a:lnTo>
                      <a:pt x="15319" y="3208"/>
                    </a:lnTo>
                    <a:lnTo>
                      <a:pt x="15419" y="3260"/>
                    </a:lnTo>
                    <a:cubicBezTo>
                      <a:pt x="15459" y="3288"/>
                      <a:pt x="15499" y="3314"/>
                      <a:pt x="15540" y="3339"/>
                    </a:cubicBezTo>
                    <a:cubicBezTo>
                      <a:pt x="15589" y="3369"/>
                      <a:pt x="15639" y="3399"/>
                      <a:pt x="15693" y="3419"/>
                    </a:cubicBezTo>
                    <a:cubicBezTo>
                      <a:pt x="15721" y="3430"/>
                      <a:pt x="15749" y="3438"/>
                      <a:pt x="15779" y="3443"/>
                    </a:cubicBezTo>
                    <a:cubicBezTo>
                      <a:pt x="15814" y="3451"/>
                      <a:pt x="15848" y="3459"/>
                      <a:pt x="15882" y="3466"/>
                    </a:cubicBezTo>
                    <a:cubicBezTo>
                      <a:pt x="15934" y="3477"/>
                      <a:pt x="15986" y="3488"/>
                      <a:pt x="16038" y="3499"/>
                    </a:cubicBezTo>
                    <a:lnTo>
                      <a:pt x="16174" y="3511"/>
                    </a:lnTo>
                    <a:lnTo>
                      <a:pt x="16267" y="3471"/>
                    </a:lnTo>
                    <a:lnTo>
                      <a:pt x="16286" y="3409"/>
                    </a:lnTo>
                    <a:lnTo>
                      <a:pt x="16267" y="3352"/>
                    </a:lnTo>
                    <a:lnTo>
                      <a:pt x="16185" y="3296"/>
                    </a:lnTo>
                    <a:lnTo>
                      <a:pt x="16135" y="3263"/>
                    </a:lnTo>
                    <a:cubicBezTo>
                      <a:pt x="16068" y="3293"/>
                      <a:pt x="15996" y="3234"/>
                      <a:pt x="16016" y="3165"/>
                    </a:cubicBezTo>
                    <a:cubicBezTo>
                      <a:pt x="16023" y="3142"/>
                      <a:pt x="16043" y="3123"/>
                      <a:pt x="16067" y="3117"/>
                    </a:cubicBezTo>
                    <a:lnTo>
                      <a:pt x="16127" y="3096"/>
                    </a:lnTo>
                    <a:lnTo>
                      <a:pt x="16277" y="3112"/>
                    </a:lnTo>
                    <a:lnTo>
                      <a:pt x="16487" y="3137"/>
                    </a:lnTo>
                    <a:lnTo>
                      <a:pt x="16500" y="3050"/>
                    </a:lnTo>
                    <a:lnTo>
                      <a:pt x="16465" y="2984"/>
                    </a:lnTo>
                    <a:lnTo>
                      <a:pt x="16382" y="2957"/>
                    </a:lnTo>
                    <a:lnTo>
                      <a:pt x="16291" y="2881"/>
                    </a:lnTo>
                    <a:lnTo>
                      <a:pt x="16234" y="2854"/>
                    </a:lnTo>
                    <a:lnTo>
                      <a:pt x="16167" y="2787"/>
                    </a:lnTo>
                    <a:lnTo>
                      <a:pt x="16084" y="2718"/>
                    </a:lnTo>
                    <a:lnTo>
                      <a:pt x="15999" y="2707"/>
                    </a:lnTo>
                    <a:lnTo>
                      <a:pt x="15924" y="2718"/>
                    </a:lnTo>
                    <a:lnTo>
                      <a:pt x="15797" y="2730"/>
                    </a:lnTo>
                    <a:lnTo>
                      <a:pt x="15718" y="2654"/>
                    </a:lnTo>
                    <a:lnTo>
                      <a:pt x="15676" y="2573"/>
                    </a:lnTo>
                    <a:lnTo>
                      <a:pt x="15625" y="2512"/>
                    </a:lnTo>
                    <a:lnTo>
                      <a:pt x="15454" y="2512"/>
                    </a:lnTo>
                    <a:lnTo>
                      <a:pt x="15437" y="2430"/>
                    </a:lnTo>
                    <a:lnTo>
                      <a:pt x="15359" y="2441"/>
                    </a:lnTo>
                    <a:lnTo>
                      <a:pt x="15342" y="2493"/>
                    </a:lnTo>
                    <a:lnTo>
                      <a:pt x="15411" y="2559"/>
                    </a:lnTo>
                    <a:lnTo>
                      <a:pt x="15387" y="2628"/>
                    </a:lnTo>
                    <a:lnTo>
                      <a:pt x="15287" y="2599"/>
                    </a:lnTo>
                    <a:lnTo>
                      <a:pt x="15183" y="2539"/>
                    </a:lnTo>
                    <a:lnTo>
                      <a:pt x="15055" y="2494"/>
                    </a:lnTo>
                    <a:lnTo>
                      <a:pt x="14993" y="2437"/>
                    </a:lnTo>
                    <a:lnTo>
                      <a:pt x="14865" y="2404"/>
                    </a:lnTo>
                    <a:lnTo>
                      <a:pt x="14733" y="2397"/>
                    </a:lnTo>
                    <a:lnTo>
                      <a:pt x="14605" y="2333"/>
                    </a:lnTo>
                    <a:lnTo>
                      <a:pt x="14509" y="2283"/>
                    </a:lnTo>
                    <a:lnTo>
                      <a:pt x="14417" y="2254"/>
                    </a:lnTo>
                    <a:lnTo>
                      <a:pt x="14347" y="2143"/>
                    </a:lnTo>
                    <a:lnTo>
                      <a:pt x="14461" y="2143"/>
                    </a:lnTo>
                    <a:cubicBezTo>
                      <a:pt x="14516" y="2180"/>
                      <a:pt x="14578" y="2208"/>
                      <a:pt x="14643" y="2225"/>
                    </a:cubicBezTo>
                    <a:cubicBezTo>
                      <a:pt x="14676" y="2233"/>
                      <a:pt x="14709" y="2239"/>
                      <a:pt x="14743" y="2242"/>
                    </a:cubicBezTo>
                    <a:lnTo>
                      <a:pt x="14838" y="2310"/>
                    </a:lnTo>
                    <a:lnTo>
                      <a:pt x="14928" y="2366"/>
                    </a:lnTo>
                    <a:lnTo>
                      <a:pt x="15020" y="2384"/>
                    </a:lnTo>
                    <a:lnTo>
                      <a:pt x="15170" y="2377"/>
                    </a:lnTo>
                    <a:lnTo>
                      <a:pt x="15242" y="2404"/>
                    </a:lnTo>
                    <a:lnTo>
                      <a:pt x="15348" y="2307"/>
                    </a:lnTo>
                    <a:lnTo>
                      <a:pt x="15281" y="2250"/>
                    </a:lnTo>
                    <a:lnTo>
                      <a:pt x="15004" y="2045"/>
                    </a:lnTo>
                    <a:lnTo>
                      <a:pt x="14874" y="1985"/>
                    </a:lnTo>
                    <a:lnTo>
                      <a:pt x="14885" y="1908"/>
                    </a:lnTo>
                    <a:cubicBezTo>
                      <a:pt x="14953" y="1927"/>
                      <a:pt x="15016" y="1959"/>
                      <a:pt x="15070" y="2003"/>
                    </a:cubicBezTo>
                    <a:cubicBezTo>
                      <a:pt x="15110" y="2035"/>
                      <a:pt x="15145" y="2073"/>
                      <a:pt x="15183" y="2107"/>
                    </a:cubicBezTo>
                    <a:cubicBezTo>
                      <a:pt x="15212" y="2133"/>
                      <a:pt x="15243" y="2158"/>
                      <a:pt x="15276" y="2180"/>
                    </a:cubicBezTo>
                    <a:lnTo>
                      <a:pt x="15366" y="2215"/>
                    </a:lnTo>
                    <a:lnTo>
                      <a:pt x="15412" y="2307"/>
                    </a:lnTo>
                    <a:lnTo>
                      <a:pt x="15544" y="2372"/>
                    </a:lnTo>
                    <a:lnTo>
                      <a:pt x="15614" y="2372"/>
                    </a:lnTo>
                    <a:lnTo>
                      <a:pt x="15786" y="2417"/>
                    </a:lnTo>
                    <a:lnTo>
                      <a:pt x="15929" y="2462"/>
                    </a:lnTo>
                    <a:lnTo>
                      <a:pt x="16039" y="2485"/>
                    </a:lnTo>
                    <a:lnTo>
                      <a:pt x="16158" y="2513"/>
                    </a:lnTo>
                    <a:lnTo>
                      <a:pt x="16265" y="2593"/>
                    </a:lnTo>
                    <a:lnTo>
                      <a:pt x="16270" y="2674"/>
                    </a:lnTo>
                    <a:lnTo>
                      <a:pt x="16270" y="2730"/>
                    </a:lnTo>
                    <a:lnTo>
                      <a:pt x="16377" y="2810"/>
                    </a:lnTo>
                    <a:lnTo>
                      <a:pt x="16484" y="2873"/>
                    </a:lnTo>
                    <a:lnTo>
                      <a:pt x="16539" y="2970"/>
                    </a:lnTo>
                    <a:lnTo>
                      <a:pt x="16585" y="3030"/>
                    </a:lnTo>
                    <a:lnTo>
                      <a:pt x="16562" y="3111"/>
                    </a:lnTo>
                    <a:lnTo>
                      <a:pt x="16532" y="3173"/>
                    </a:lnTo>
                    <a:lnTo>
                      <a:pt x="16498" y="3250"/>
                    </a:lnTo>
                    <a:lnTo>
                      <a:pt x="16409" y="3204"/>
                    </a:lnTo>
                    <a:lnTo>
                      <a:pt x="16356" y="3145"/>
                    </a:lnTo>
                    <a:lnTo>
                      <a:pt x="16252" y="3177"/>
                    </a:lnTo>
                    <a:cubicBezTo>
                      <a:pt x="16293" y="3217"/>
                      <a:pt x="16329" y="3260"/>
                      <a:pt x="16361" y="3307"/>
                    </a:cubicBezTo>
                    <a:cubicBezTo>
                      <a:pt x="16382" y="3339"/>
                      <a:pt x="16401" y="3373"/>
                      <a:pt x="16418" y="3409"/>
                    </a:cubicBezTo>
                    <a:lnTo>
                      <a:pt x="16564" y="3451"/>
                    </a:lnTo>
                    <a:lnTo>
                      <a:pt x="16681" y="3471"/>
                    </a:lnTo>
                    <a:lnTo>
                      <a:pt x="16852" y="3529"/>
                    </a:lnTo>
                    <a:lnTo>
                      <a:pt x="16941" y="3574"/>
                    </a:lnTo>
                    <a:lnTo>
                      <a:pt x="16994" y="3654"/>
                    </a:lnTo>
                    <a:lnTo>
                      <a:pt x="17084" y="3772"/>
                    </a:lnTo>
                    <a:lnTo>
                      <a:pt x="17117" y="3813"/>
                    </a:lnTo>
                    <a:lnTo>
                      <a:pt x="17128" y="3903"/>
                    </a:lnTo>
                    <a:lnTo>
                      <a:pt x="17212" y="3943"/>
                    </a:lnTo>
                    <a:lnTo>
                      <a:pt x="17401" y="4112"/>
                    </a:lnTo>
                    <a:lnTo>
                      <a:pt x="17571" y="4292"/>
                    </a:lnTo>
                    <a:lnTo>
                      <a:pt x="17472" y="4250"/>
                    </a:lnTo>
                    <a:lnTo>
                      <a:pt x="17387" y="4222"/>
                    </a:lnTo>
                    <a:lnTo>
                      <a:pt x="17322" y="4142"/>
                    </a:lnTo>
                    <a:lnTo>
                      <a:pt x="17230" y="4186"/>
                    </a:lnTo>
                    <a:lnTo>
                      <a:pt x="17230" y="4254"/>
                    </a:lnTo>
                    <a:lnTo>
                      <a:pt x="17176" y="4283"/>
                    </a:lnTo>
                    <a:lnTo>
                      <a:pt x="17058" y="4250"/>
                    </a:lnTo>
                    <a:lnTo>
                      <a:pt x="16952" y="4238"/>
                    </a:lnTo>
                    <a:lnTo>
                      <a:pt x="16789" y="4288"/>
                    </a:lnTo>
                    <a:lnTo>
                      <a:pt x="16696" y="4250"/>
                    </a:lnTo>
                    <a:lnTo>
                      <a:pt x="16593" y="4116"/>
                    </a:lnTo>
                    <a:lnTo>
                      <a:pt x="16515" y="4102"/>
                    </a:lnTo>
                    <a:lnTo>
                      <a:pt x="16551" y="4182"/>
                    </a:lnTo>
                    <a:lnTo>
                      <a:pt x="16510" y="4250"/>
                    </a:lnTo>
                    <a:lnTo>
                      <a:pt x="16452" y="4201"/>
                    </a:lnTo>
                    <a:lnTo>
                      <a:pt x="16312" y="4026"/>
                    </a:lnTo>
                    <a:lnTo>
                      <a:pt x="16222" y="4086"/>
                    </a:lnTo>
                    <a:lnTo>
                      <a:pt x="16302" y="4141"/>
                    </a:lnTo>
                    <a:cubicBezTo>
                      <a:pt x="16314" y="4155"/>
                      <a:pt x="16326" y="4169"/>
                      <a:pt x="16337" y="4184"/>
                    </a:cubicBezTo>
                    <a:cubicBezTo>
                      <a:pt x="16349" y="4198"/>
                      <a:pt x="16360" y="4213"/>
                      <a:pt x="16372" y="4228"/>
                    </a:cubicBezTo>
                    <a:lnTo>
                      <a:pt x="16372" y="4296"/>
                    </a:lnTo>
                    <a:lnTo>
                      <a:pt x="16420" y="4320"/>
                    </a:lnTo>
                    <a:lnTo>
                      <a:pt x="16551" y="4430"/>
                    </a:lnTo>
                    <a:lnTo>
                      <a:pt x="16427" y="4418"/>
                    </a:lnTo>
                    <a:lnTo>
                      <a:pt x="16427" y="4498"/>
                    </a:lnTo>
                    <a:lnTo>
                      <a:pt x="16521" y="4581"/>
                    </a:lnTo>
                    <a:lnTo>
                      <a:pt x="16639" y="4667"/>
                    </a:lnTo>
                    <a:lnTo>
                      <a:pt x="16735" y="4683"/>
                    </a:lnTo>
                    <a:cubicBezTo>
                      <a:pt x="16717" y="4664"/>
                      <a:pt x="16699" y="4645"/>
                      <a:pt x="16681" y="4626"/>
                    </a:cubicBezTo>
                    <a:cubicBezTo>
                      <a:pt x="16663" y="4607"/>
                      <a:pt x="16644" y="4588"/>
                      <a:pt x="16626" y="4569"/>
                    </a:cubicBezTo>
                    <a:lnTo>
                      <a:pt x="16781" y="4649"/>
                    </a:lnTo>
                    <a:lnTo>
                      <a:pt x="16853" y="4618"/>
                    </a:lnTo>
                    <a:lnTo>
                      <a:pt x="16941" y="4702"/>
                    </a:lnTo>
                    <a:lnTo>
                      <a:pt x="16941" y="4765"/>
                    </a:lnTo>
                    <a:lnTo>
                      <a:pt x="16988" y="4851"/>
                    </a:lnTo>
                    <a:lnTo>
                      <a:pt x="17056" y="4936"/>
                    </a:lnTo>
                    <a:lnTo>
                      <a:pt x="17127" y="4994"/>
                    </a:lnTo>
                    <a:lnTo>
                      <a:pt x="17158" y="5048"/>
                    </a:lnTo>
                    <a:lnTo>
                      <a:pt x="17215" y="5165"/>
                    </a:lnTo>
                    <a:lnTo>
                      <a:pt x="17320" y="5194"/>
                    </a:lnTo>
                    <a:lnTo>
                      <a:pt x="17372" y="5209"/>
                    </a:lnTo>
                    <a:lnTo>
                      <a:pt x="17437" y="5289"/>
                    </a:lnTo>
                    <a:lnTo>
                      <a:pt x="17507" y="5364"/>
                    </a:lnTo>
                    <a:lnTo>
                      <a:pt x="17597" y="5392"/>
                    </a:lnTo>
                    <a:lnTo>
                      <a:pt x="17628" y="5325"/>
                    </a:lnTo>
                    <a:lnTo>
                      <a:pt x="17615" y="5239"/>
                    </a:lnTo>
                    <a:lnTo>
                      <a:pt x="17599" y="5171"/>
                    </a:lnTo>
                    <a:lnTo>
                      <a:pt x="17556" y="5087"/>
                    </a:lnTo>
                    <a:lnTo>
                      <a:pt x="17505" y="5010"/>
                    </a:lnTo>
                    <a:lnTo>
                      <a:pt x="17409" y="4885"/>
                    </a:lnTo>
                    <a:lnTo>
                      <a:pt x="17302" y="4785"/>
                    </a:lnTo>
                    <a:lnTo>
                      <a:pt x="17109" y="4700"/>
                    </a:lnTo>
                    <a:lnTo>
                      <a:pt x="17030" y="4629"/>
                    </a:lnTo>
                    <a:lnTo>
                      <a:pt x="17106" y="4621"/>
                    </a:lnTo>
                    <a:lnTo>
                      <a:pt x="17027" y="4519"/>
                    </a:lnTo>
                    <a:cubicBezTo>
                      <a:pt x="17045" y="4521"/>
                      <a:pt x="17064" y="4523"/>
                      <a:pt x="17083" y="4524"/>
                    </a:cubicBezTo>
                    <a:cubicBezTo>
                      <a:pt x="17101" y="4526"/>
                      <a:pt x="17120" y="4528"/>
                      <a:pt x="17138" y="4530"/>
                    </a:cubicBezTo>
                    <a:lnTo>
                      <a:pt x="17244" y="4631"/>
                    </a:lnTo>
                    <a:lnTo>
                      <a:pt x="17354" y="4700"/>
                    </a:lnTo>
                    <a:lnTo>
                      <a:pt x="17437" y="4752"/>
                    </a:lnTo>
                    <a:lnTo>
                      <a:pt x="17464" y="4810"/>
                    </a:lnTo>
                    <a:lnTo>
                      <a:pt x="17575" y="4845"/>
                    </a:lnTo>
                    <a:cubicBezTo>
                      <a:pt x="17580" y="4850"/>
                      <a:pt x="17585" y="4855"/>
                      <a:pt x="17590" y="4859"/>
                    </a:cubicBezTo>
                    <a:cubicBezTo>
                      <a:pt x="17594" y="4864"/>
                      <a:pt x="17599" y="4869"/>
                      <a:pt x="17604" y="4873"/>
                    </a:cubicBezTo>
                    <a:cubicBezTo>
                      <a:pt x="17609" y="4878"/>
                      <a:pt x="17614" y="4883"/>
                      <a:pt x="17619" y="4887"/>
                    </a:cubicBezTo>
                    <a:cubicBezTo>
                      <a:pt x="17624" y="4892"/>
                      <a:pt x="17629" y="4897"/>
                      <a:pt x="17633" y="4901"/>
                    </a:cubicBezTo>
                    <a:lnTo>
                      <a:pt x="17674" y="4956"/>
                    </a:lnTo>
                    <a:lnTo>
                      <a:pt x="17820" y="5100"/>
                    </a:lnTo>
                    <a:lnTo>
                      <a:pt x="17838" y="5027"/>
                    </a:lnTo>
                    <a:lnTo>
                      <a:pt x="17761" y="4888"/>
                    </a:lnTo>
                    <a:lnTo>
                      <a:pt x="17710" y="4737"/>
                    </a:lnTo>
                    <a:lnTo>
                      <a:pt x="17675" y="4606"/>
                    </a:lnTo>
                    <a:lnTo>
                      <a:pt x="17657" y="4532"/>
                    </a:lnTo>
                    <a:lnTo>
                      <a:pt x="17603" y="4436"/>
                    </a:lnTo>
                    <a:lnTo>
                      <a:pt x="17568" y="4351"/>
                    </a:lnTo>
                    <a:lnTo>
                      <a:pt x="17657" y="4408"/>
                    </a:lnTo>
                    <a:lnTo>
                      <a:pt x="17711" y="4512"/>
                    </a:lnTo>
                    <a:lnTo>
                      <a:pt x="17789" y="4638"/>
                    </a:lnTo>
                    <a:lnTo>
                      <a:pt x="17788" y="4710"/>
                    </a:lnTo>
                    <a:lnTo>
                      <a:pt x="17845" y="4768"/>
                    </a:lnTo>
                    <a:lnTo>
                      <a:pt x="17949" y="4814"/>
                    </a:lnTo>
                    <a:lnTo>
                      <a:pt x="17983" y="4859"/>
                    </a:lnTo>
                    <a:lnTo>
                      <a:pt x="18023" y="4972"/>
                    </a:lnTo>
                    <a:lnTo>
                      <a:pt x="18053" y="5075"/>
                    </a:lnTo>
                    <a:lnTo>
                      <a:pt x="18095" y="5155"/>
                    </a:lnTo>
                    <a:lnTo>
                      <a:pt x="18181" y="5150"/>
                    </a:lnTo>
                    <a:lnTo>
                      <a:pt x="18222" y="5030"/>
                    </a:lnTo>
                    <a:lnTo>
                      <a:pt x="18279" y="5012"/>
                    </a:lnTo>
                    <a:lnTo>
                      <a:pt x="18369" y="5012"/>
                    </a:lnTo>
                    <a:lnTo>
                      <a:pt x="18461" y="5040"/>
                    </a:lnTo>
                    <a:lnTo>
                      <a:pt x="18595" y="5199"/>
                    </a:lnTo>
                    <a:lnTo>
                      <a:pt x="18720" y="5308"/>
                    </a:lnTo>
                    <a:lnTo>
                      <a:pt x="18773" y="5439"/>
                    </a:lnTo>
                    <a:lnTo>
                      <a:pt x="18774" y="5667"/>
                    </a:lnTo>
                    <a:lnTo>
                      <a:pt x="18739" y="5855"/>
                    </a:lnTo>
                    <a:lnTo>
                      <a:pt x="18739" y="5958"/>
                    </a:lnTo>
                    <a:lnTo>
                      <a:pt x="18787" y="6061"/>
                    </a:lnTo>
                    <a:lnTo>
                      <a:pt x="18849" y="6162"/>
                    </a:lnTo>
                    <a:lnTo>
                      <a:pt x="18966" y="6208"/>
                    </a:lnTo>
                    <a:cubicBezTo>
                      <a:pt x="18998" y="6228"/>
                      <a:pt x="19028" y="6250"/>
                      <a:pt x="19056" y="6275"/>
                    </a:cubicBezTo>
                    <a:cubicBezTo>
                      <a:pt x="19081" y="6296"/>
                      <a:pt x="19106" y="6321"/>
                      <a:pt x="19127" y="6345"/>
                    </a:cubicBezTo>
                    <a:cubicBezTo>
                      <a:pt x="19144" y="6362"/>
                      <a:pt x="19160" y="6379"/>
                      <a:pt x="19177" y="6397"/>
                    </a:cubicBezTo>
                    <a:cubicBezTo>
                      <a:pt x="19193" y="6414"/>
                      <a:pt x="19209" y="6432"/>
                      <a:pt x="19225" y="6450"/>
                    </a:cubicBezTo>
                    <a:cubicBezTo>
                      <a:pt x="19237" y="6464"/>
                      <a:pt x="19248" y="6478"/>
                      <a:pt x="19260" y="6492"/>
                    </a:cubicBezTo>
                    <a:cubicBezTo>
                      <a:pt x="19271" y="6506"/>
                      <a:pt x="19283" y="6520"/>
                      <a:pt x="19294" y="6534"/>
                    </a:cubicBezTo>
                    <a:cubicBezTo>
                      <a:pt x="19309" y="6573"/>
                      <a:pt x="19335" y="6607"/>
                      <a:pt x="19369" y="6632"/>
                    </a:cubicBezTo>
                    <a:cubicBezTo>
                      <a:pt x="19389" y="6647"/>
                      <a:pt x="19412" y="6658"/>
                      <a:pt x="19436" y="6665"/>
                    </a:cubicBezTo>
                    <a:lnTo>
                      <a:pt x="19497" y="6660"/>
                    </a:lnTo>
                    <a:lnTo>
                      <a:pt x="19572" y="6763"/>
                    </a:lnTo>
                    <a:cubicBezTo>
                      <a:pt x="19574" y="6756"/>
                      <a:pt x="19575" y="6750"/>
                      <a:pt x="19576" y="6743"/>
                    </a:cubicBezTo>
                    <a:cubicBezTo>
                      <a:pt x="19576" y="6736"/>
                      <a:pt x="19577" y="6730"/>
                      <a:pt x="19578" y="6723"/>
                    </a:cubicBezTo>
                    <a:cubicBezTo>
                      <a:pt x="19579" y="6716"/>
                      <a:pt x="19579" y="6710"/>
                      <a:pt x="19580" y="6703"/>
                    </a:cubicBezTo>
                    <a:cubicBezTo>
                      <a:pt x="19581" y="6697"/>
                      <a:pt x="19581" y="6690"/>
                      <a:pt x="19582" y="6684"/>
                    </a:cubicBezTo>
                    <a:lnTo>
                      <a:pt x="19611" y="6526"/>
                    </a:lnTo>
                    <a:lnTo>
                      <a:pt x="19689" y="6564"/>
                    </a:lnTo>
                    <a:lnTo>
                      <a:pt x="19681" y="6421"/>
                    </a:lnTo>
                    <a:lnTo>
                      <a:pt x="19648" y="6317"/>
                    </a:lnTo>
                    <a:lnTo>
                      <a:pt x="19618" y="6222"/>
                    </a:lnTo>
                    <a:lnTo>
                      <a:pt x="19600" y="6117"/>
                    </a:lnTo>
                    <a:lnTo>
                      <a:pt x="19570" y="6056"/>
                    </a:lnTo>
                    <a:lnTo>
                      <a:pt x="19559" y="5977"/>
                    </a:lnTo>
                    <a:lnTo>
                      <a:pt x="19475" y="5869"/>
                    </a:lnTo>
                    <a:lnTo>
                      <a:pt x="19380" y="5754"/>
                    </a:lnTo>
                    <a:lnTo>
                      <a:pt x="19321" y="5638"/>
                    </a:lnTo>
                    <a:lnTo>
                      <a:pt x="19261" y="5500"/>
                    </a:lnTo>
                    <a:lnTo>
                      <a:pt x="19168" y="5500"/>
                    </a:lnTo>
                    <a:lnTo>
                      <a:pt x="19084" y="5372"/>
                    </a:lnTo>
                    <a:lnTo>
                      <a:pt x="19022" y="5261"/>
                    </a:lnTo>
                    <a:lnTo>
                      <a:pt x="19098" y="5227"/>
                    </a:lnTo>
                    <a:lnTo>
                      <a:pt x="19102" y="5112"/>
                    </a:lnTo>
                    <a:lnTo>
                      <a:pt x="19108" y="4987"/>
                    </a:lnTo>
                    <a:lnTo>
                      <a:pt x="19009" y="4923"/>
                    </a:lnTo>
                    <a:lnTo>
                      <a:pt x="19051" y="5066"/>
                    </a:lnTo>
                    <a:lnTo>
                      <a:pt x="19022" y="5187"/>
                    </a:lnTo>
                    <a:lnTo>
                      <a:pt x="18933" y="5110"/>
                    </a:lnTo>
                    <a:lnTo>
                      <a:pt x="18877" y="4935"/>
                    </a:lnTo>
                    <a:lnTo>
                      <a:pt x="18788" y="4842"/>
                    </a:lnTo>
                    <a:lnTo>
                      <a:pt x="18710" y="4769"/>
                    </a:lnTo>
                    <a:lnTo>
                      <a:pt x="18604" y="4693"/>
                    </a:lnTo>
                    <a:lnTo>
                      <a:pt x="18586" y="4540"/>
                    </a:lnTo>
                    <a:lnTo>
                      <a:pt x="18511" y="4430"/>
                    </a:lnTo>
                    <a:lnTo>
                      <a:pt x="18411" y="4305"/>
                    </a:lnTo>
                    <a:lnTo>
                      <a:pt x="18289" y="4146"/>
                    </a:lnTo>
                    <a:lnTo>
                      <a:pt x="18194" y="4030"/>
                    </a:lnTo>
                    <a:lnTo>
                      <a:pt x="18343" y="4009"/>
                    </a:lnTo>
                    <a:cubicBezTo>
                      <a:pt x="18379" y="4046"/>
                      <a:pt x="18413" y="4085"/>
                      <a:pt x="18443" y="4128"/>
                    </a:cubicBezTo>
                    <a:cubicBezTo>
                      <a:pt x="18474" y="4171"/>
                      <a:pt x="18501" y="4216"/>
                      <a:pt x="18524" y="4264"/>
                    </a:cubicBezTo>
                    <a:lnTo>
                      <a:pt x="18589" y="4304"/>
                    </a:lnTo>
                    <a:cubicBezTo>
                      <a:pt x="18595" y="4362"/>
                      <a:pt x="18637" y="4411"/>
                      <a:pt x="18695" y="4430"/>
                    </a:cubicBezTo>
                    <a:cubicBezTo>
                      <a:pt x="18736" y="4443"/>
                      <a:pt x="18781" y="4439"/>
                      <a:pt x="18819" y="4419"/>
                    </a:cubicBezTo>
                    <a:lnTo>
                      <a:pt x="18956" y="4618"/>
                    </a:lnTo>
                    <a:lnTo>
                      <a:pt x="19177" y="4905"/>
                    </a:lnTo>
                    <a:lnTo>
                      <a:pt x="19401" y="5199"/>
                    </a:lnTo>
                    <a:lnTo>
                      <a:pt x="19575" y="5603"/>
                    </a:lnTo>
                    <a:lnTo>
                      <a:pt x="19705" y="6087"/>
                    </a:lnTo>
                    <a:lnTo>
                      <a:pt x="19759" y="6415"/>
                    </a:lnTo>
                    <a:lnTo>
                      <a:pt x="19741" y="6540"/>
                    </a:lnTo>
                    <a:lnTo>
                      <a:pt x="19867" y="6764"/>
                    </a:lnTo>
                    <a:lnTo>
                      <a:pt x="20008" y="7029"/>
                    </a:lnTo>
                    <a:lnTo>
                      <a:pt x="20043" y="7114"/>
                    </a:lnTo>
                    <a:lnTo>
                      <a:pt x="20070" y="7237"/>
                    </a:lnTo>
                    <a:lnTo>
                      <a:pt x="20101" y="7402"/>
                    </a:lnTo>
                    <a:lnTo>
                      <a:pt x="20239" y="7634"/>
                    </a:lnTo>
                    <a:lnTo>
                      <a:pt x="20383" y="7756"/>
                    </a:lnTo>
                    <a:lnTo>
                      <a:pt x="20470" y="7999"/>
                    </a:lnTo>
                    <a:lnTo>
                      <a:pt x="20529" y="8190"/>
                    </a:lnTo>
                    <a:lnTo>
                      <a:pt x="20517" y="8317"/>
                    </a:lnTo>
                    <a:lnTo>
                      <a:pt x="20556" y="8429"/>
                    </a:lnTo>
                    <a:lnTo>
                      <a:pt x="20589" y="8586"/>
                    </a:lnTo>
                    <a:lnTo>
                      <a:pt x="20663" y="8838"/>
                    </a:lnTo>
                    <a:lnTo>
                      <a:pt x="20838" y="9251"/>
                    </a:lnTo>
                    <a:lnTo>
                      <a:pt x="20891" y="9461"/>
                    </a:lnTo>
                    <a:cubicBezTo>
                      <a:pt x="20895" y="9489"/>
                      <a:pt x="20898" y="9517"/>
                      <a:pt x="20899" y="9545"/>
                    </a:cubicBezTo>
                    <a:cubicBezTo>
                      <a:pt x="20901" y="9573"/>
                      <a:pt x="20902" y="9601"/>
                      <a:pt x="20902" y="9629"/>
                    </a:cubicBezTo>
                    <a:cubicBezTo>
                      <a:pt x="20903" y="9649"/>
                      <a:pt x="20902" y="9668"/>
                      <a:pt x="20904" y="9688"/>
                    </a:cubicBezTo>
                    <a:cubicBezTo>
                      <a:pt x="20905" y="9707"/>
                      <a:pt x="20906" y="9726"/>
                      <a:pt x="20909" y="9746"/>
                    </a:cubicBezTo>
                    <a:cubicBezTo>
                      <a:pt x="20913" y="9766"/>
                      <a:pt x="20918" y="9785"/>
                      <a:pt x="20926" y="9804"/>
                    </a:cubicBezTo>
                    <a:cubicBezTo>
                      <a:pt x="20933" y="9823"/>
                      <a:pt x="20943" y="9841"/>
                      <a:pt x="20954" y="9858"/>
                    </a:cubicBezTo>
                    <a:lnTo>
                      <a:pt x="21077" y="9917"/>
                    </a:lnTo>
                    <a:lnTo>
                      <a:pt x="21114" y="9969"/>
                    </a:lnTo>
                    <a:lnTo>
                      <a:pt x="21179" y="10100"/>
                    </a:lnTo>
                    <a:lnTo>
                      <a:pt x="21232" y="10177"/>
                    </a:lnTo>
                    <a:lnTo>
                      <a:pt x="21383" y="10257"/>
                    </a:lnTo>
                    <a:lnTo>
                      <a:pt x="21600" y="10337"/>
                    </a:lnTo>
                    <a:cubicBezTo>
                      <a:pt x="21560" y="9854"/>
                      <a:pt x="21486" y="9373"/>
                      <a:pt x="21377" y="8899"/>
                    </a:cubicBezTo>
                    <a:cubicBezTo>
                      <a:pt x="21256" y="8371"/>
                      <a:pt x="21093" y="7851"/>
                      <a:pt x="20889" y="7347"/>
                    </a:cubicBezTo>
                    <a:cubicBezTo>
                      <a:pt x="20669" y="6791"/>
                      <a:pt x="20403" y="6253"/>
                      <a:pt x="20096" y="5737"/>
                    </a:cubicBezTo>
                    <a:cubicBezTo>
                      <a:pt x="19772" y="5191"/>
                      <a:pt x="19402" y="4671"/>
                      <a:pt x="18988" y="4184"/>
                    </a:cubicBezTo>
                    <a:cubicBezTo>
                      <a:pt x="18566" y="3686"/>
                      <a:pt x="18099" y="3224"/>
                      <a:pt x="17594" y="2802"/>
                    </a:cubicBezTo>
                    <a:cubicBezTo>
                      <a:pt x="17098" y="2388"/>
                      <a:pt x="16566" y="2013"/>
                      <a:pt x="16004" y="1684"/>
                    </a:cubicBezTo>
                    <a:cubicBezTo>
                      <a:pt x="15707" y="1500"/>
                      <a:pt x="15398" y="1333"/>
                      <a:pt x="15081" y="1183"/>
                    </a:cubicBezTo>
                    <a:cubicBezTo>
                      <a:pt x="14738" y="1020"/>
                      <a:pt x="14385" y="878"/>
                      <a:pt x="14027" y="749"/>
                    </a:cubicBezTo>
                    <a:cubicBezTo>
                      <a:pt x="13699" y="630"/>
                      <a:pt x="13366" y="522"/>
                      <a:pt x="13028" y="429"/>
                    </a:cubicBezTo>
                    <a:cubicBezTo>
                      <a:pt x="12665" y="328"/>
                      <a:pt x="12297" y="246"/>
                      <a:pt x="11925" y="181"/>
                    </a:cubicBezTo>
                    <a:cubicBezTo>
                      <a:pt x="10989" y="17"/>
                      <a:pt x="10035" y="-35"/>
                      <a:pt x="9086" y="23"/>
                    </a:cubicBezTo>
                    <a:close/>
                    <a:moveTo>
                      <a:pt x="10080" y="1329"/>
                    </a:moveTo>
                    <a:lnTo>
                      <a:pt x="10051" y="1416"/>
                    </a:lnTo>
                    <a:lnTo>
                      <a:pt x="10118" y="1495"/>
                    </a:lnTo>
                    <a:lnTo>
                      <a:pt x="10154" y="1408"/>
                    </a:lnTo>
                    <a:lnTo>
                      <a:pt x="10080" y="1329"/>
                    </a:lnTo>
                    <a:close/>
                    <a:moveTo>
                      <a:pt x="9269" y="1695"/>
                    </a:moveTo>
                    <a:lnTo>
                      <a:pt x="9225" y="1735"/>
                    </a:lnTo>
                    <a:lnTo>
                      <a:pt x="9080" y="1777"/>
                    </a:lnTo>
                    <a:lnTo>
                      <a:pt x="9089" y="1840"/>
                    </a:lnTo>
                    <a:lnTo>
                      <a:pt x="9157" y="1892"/>
                    </a:lnTo>
                    <a:lnTo>
                      <a:pt x="9274" y="1892"/>
                    </a:lnTo>
                    <a:lnTo>
                      <a:pt x="9338" y="1837"/>
                    </a:lnTo>
                    <a:lnTo>
                      <a:pt x="9439" y="1925"/>
                    </a:lnTo>
                    <a:lnTo>
                      <a:pt x="9492" y="1971"/>
                    </a:lnTo>
                    <a:lnTo>
                      <a:pt x="9534" y="2021"/>
                    </a:lnTo>
                    <a:lnTo>
                      <a:pt x="9610" y="2056"/>
                    </a:lnTo>
                    <a:lnTo>
                      <a:pt x="9694" y="2024"/>
                    </a:lnTo>
                    <a:lnTo>
                      <a:pt x="9688" y="1940"/>
                    </a:lnTo>
                    <a:lnTo>
                      <a:pt x="9773" y="1902"/>
                    </a:lnTo>
                    <a:lnTo>
                      <a:pt x="9749" y="1813"/>
                    </a:lnTo>
                    <a:lnTo>
                      <a:pt x="9669" y="1796"/>
                    </a:lnTo>
                    <a:lnTo>
                      <a:pt x="9609" y="1840"/>
                    </a:lnTo>
                    <a:lnTo>
                      <a:pt x="9518" y="1786"/>
                    </a:lnTo>
                    <a:lnTo>
                      <a:pt x="9453" y="1749"/>
                    </a:lnTo>
                    <a:lnTo>
                      <a:pt x="9386" y="1785"/>
                    </a:lnTo>
                    <a:lnTo>
                      <a:pt x="9357" y="1710"/>
                    </a:lnTo>
                    <a:lnTo>
                      <a:pt x="9269" y="1695"/>
                    </a:lnTo>
                    <a:close/>
                    <a:moveTo>
                      <a:pt x="10353" y="1786"/>
                    </a:moveTo>
                    <a:lnTo>
                      <a:pt x="10270" y="1833"/>
                    </a:lnTo>
                    <a:lnTo>
                      <a:pt x="10314" y="1921"/>
                    </a:lnTo>
                    <a:lnTo>
                      <a:pt x="10373" y="1884"/>
                    </a:lnTo>
                    <a:lnTo>
                      <a:pt x="10353" y="1786"/>
                    </a:lnTo>
                    <a:close/>
                    <a:moveTo>
                      <a:pt x="10982" y="1967"/>
                    </a:moveTo>
                    <a:lnTo>
                      <a:pt x="10882" y="1989"/>
                    </a:lnTo>
                    <a:lnTo>
                      <a:pt x="10800" y="2045"/>
                    </a:lnTo>
                    <a:lnTo>
                      <a:pt x="10743" y="1980"/>
                    </a:lnTo>
                    <a:lnTo>
                      <a:pt x="10656" y="2008"/>
                    </a:lnTo>
                    <a:lnTo>
                      <a:pt x="10619" y="2104"/>
                    </a:lnTo>
                    <a:lnTo>
                      <a:pt x="10783" y="2104"/>
                    </a:lnTo>
                    <a:lnTo>
                      <a:pt x="10763" y="2164"/>
                    </a:lnTo>
                    <a:lnTo>
                      <a:pt x="10762" y="2223"/>
                    </a:lnTo>
                    <a:lnTo>
                      <a:pt x="10851" y="2190"/>
                    </a:lnTo>
                    <a:lnTo>
                      <a:pt x="10929" y="2186"/>
                    </a:lnTo>
                    <a:lnTo>
                      <a:pt x="10968" y="2138"/>
                    </a:lnTo>
                    <a:lnTo>
                      <a:pt x="11051" y="2138"/>
                    </a:lnTo>
                    <a:lnTo>
                      <a:pt x="11050" y="2196"/>
                    </a:lnTo>
                    <a:lnTo>
                      <a:pt x="11133" y="2202"/>
                    </a:lnTo>
                    <a:lnTo>
                      <a:pt x="11213" y="2235"/>
                    </a:lnTo>
                    <a:lnTo>
                      <a:pt x="11318" y="2227"/>
                    </a:lnTo>
                    <a:lnTo>
                      <a:pt x="11279" y="2172"/>
                    </a:lnTo>
                    <a:lnTo>
                      <a:pt x="11318" y="2112"/>
                    </a:lnTo>
                    <a:lnTo>
                      <a:pt x="11278" y="2056"/>
                    </a:lnTo>
                    <a:lnTo>
                      <a:pt x="11202" y="2048"/>
                    </a:lnTo>
                    <a:lnTo>
                      <a:pt x="11104" y="2053"/>
                    </a:lnTo>
                    <a:lnTo>
                      <a:pt x="11029" y="2003"/>
                    </a:lnTo>
                    <a:lnTo>
                      <a:pt x="10982" y="1967"/>
                    </a:lnTo>
                    <a:close/>
                    <a:moveTo>
                      <a:pt x="10196" y="1971"/>
                    </a:moveTo>
                    <a:lnTo>
                      <a:pt x="10143" y="2007"/>
                    </a:lnTo>
                    <a:lnTo>
                      <a:pt x="10207" y="2078"/>
                    </a:lnTo>
                    <a:lnTo>
                      <a:pt x="10261" y="2007"/>
                    </a:lnTo>
                    <a:lnTo>
                      <a:pt x="10196" y="1971"/>
                    </a:lnTo>
                    <a:close/>
                    <a:moveTo>
                      <a:pt x="7559" y="2194"/>
                    </a:moveTo>
                    <a:lnTo>
                      <a:pt x="7397" y="2195"/>
                    </a:lnTo>
                    <a:lnTo>
                      <a:pt x="7264" y="2215"/>
                    </a:lnTo>
                    <a:lnTo>
                      <a:pt x="7290" y="2301"/>
                    </a:lnTo>
                    <a:lnTo>
                      <a:pt x="7234" y="2346"/>
                    </a:lnTo>
                    <a:lnTo>
                      <a:pt x="7205" y="2424"/>
                    </a:lnTo>
                    <a:lnTo>
                      <a:pt x="7292" y="2462"/>
                    </a:lnTo>
                    <a:lnTo>
                      <a:pt x="7396" y="2405"/>
                    </a:lnTo>
                    <a:lnTo>
                      <a:pt x="7499" y="2364"/>
                    </a:lnTo>
                    <a:lnTo>
                      <a:pt x="7582" y="2293"/>
                    </a:lnTo>
                    <a:lnTo>
                      <a:pt x="7559" y="2194"/>
                    </a:lnTo>
                    <a:close/>
                    <a:moveTo>
                      <a:pt x="7052" y="2215"/>
                    </a:moveTo>
                    <a:lnTo>
                      <a:pt x="7002" y="2269"/>
                    </a:lnTo>
                    <a:lnTo>
                      <a:pt x="6933" y="2322"/>
                    </a:lnTo>
                    <a:lnTo>
                      <a:pt x="6953" y="2388"/>
                    </a:lnTo>
                    <a:lnTo>
                      <a:pt x="7052" y="2369"/>
                    </a:lnTo>
                    <a:lnTo>
                      <a:pt x="7147" y="2341"/>
                    </a:lnTo>
                    <a:lnTo>
                      <a:pt x="7207" y="2266"/>
                    </a:lnTo>
                    <a:lnTo>
                      <a:pt x="7118" y="2255"/>
                    </a:lnTo>
                    <a:lnTo>
                      <a:pt x="7052" y="2215"/>
                    </a:lnTo>
                    <a:close/>
                    <a:moveTo>
                      <a:pt x="12312" y="2414"/>
                    </a:moveTo>
                    <a:lnTo>
                      <a:pt x="12236" y="2466"/>
                    </a:lnTo>
                    <a:lnTo>
                      <a:pt x="12213" y="2557"/>
                    </a:lnTo>
                    <a:lnTo>
                      <a:pt x="12167" y="2611"/>
                    </a:lnTo>
                    <a:lnTo>
                      <a:pt x="12100" y="2551"/>
                    </a:lnTo>
                    <a:lnTo>
                      <a:pt x="11989" y="2494"/>
                    </a:lnTo>
                    <a:lnTo>
                      <a:pt x="11889" y="2477"/>
                    </a:lnTo>
                    <a:lnTo>
                      <a:pt x="11776" y="2536"/>
                    </a:lnTo>
                    <a:lnTo>
                      <a:pt x="11784" y="2600"/>
                    </a:lnTo>
                    <a:lnTo>
                      <a:pt x="11848" y="2617"/>
                    </a:lnTo>
                    <a:lnTo>
                      <a:pt x="11829" y="2668"/>
                    </a:lnTo>
                    <a:lnTo>
                      <a:pt x="11834" y="2724"/>
                    </a:lnTo>
                    <a:lnTo>
                      <a:pt x="11971" y="2707"/>
                    </a:lnTo>
                    <a:lnTo>
                      <a:pt x="12018" y="2763"/>
                    </a:lnTo>
                    <a:lnTo>
                      <a:pt x="12110" y="2782"/>
                    </a:lnTo>
                    <a:lnTo>
                      <a:pt x="12143" y="2891"/>
                    </a:lnTo>
                    <a:lnTo>
                      <a:pt x="12246" y="2891"/>
                    </a:lnTo>
                    <a:lnTo>
                      <a:pt x="12323" y="2869"/>
                    </a:lnTo>
                    <a:lnTo>
                      <a:pt x="12462" y="2831"/>
                    </a:lnTo>
                    <a:lnTo>
                      <a:pt x="12421" y="2762"/>
                    </a:lnTo>
                    <a:lnTo>
                      <a:pt x="12541" y="2746"/>
                    </a:lnTo>
                    <a:lnTo>
                      <a:pt x="12618" y="2710"/>
                    </a:lnTo>
                    <a:lnTo>
                      <a:pt x="12688" y="2678"/>
                    </a:lnTo>
                    <a:lnTo>
                      <a:pt x="12769" y="2627"/>
                    </a:lnTo>
                    <a:lnTo>
                      <a:pt x="12711" y="2581"/>
                    </a:lnTo>
                    <a:lnTo>
                      <a:pt x="12567" y="2616"/>
                    </a:lnTo>
                    <a:lnTo>
                      <a:pt x="12421" y="2644"/>
                    </a:lnTo>
                    <a:lnTo>
                      <a:pt x="12342" y="2593"/>
                    </a:lnTo>
                    <a:lnTo>
                      <a:pt x="12458" y="2565"/>
                    </a:lnTo>
                    <a:lnTo>
                      <a:pt x="12406" y="2516"/>
                    </a:lnTo>
                    <a:lnTo>
                      <a:pt x="12545" y="2496"/>
                    </a:lnTo>
                    <a:lnTo>
                      <a:pt x="12465" y="2416"/>
                    </a:lnTo>
                    <a:lnTo>
                      <a:pt x="12312" y="2414"/>
                    </a:lnTo>
                    <a:close/>
                    <a:moveTo>
                      <a:pt x="7251" y="2501"/>
                    </a:moveTo>
                    <a:lnTo>
                      <a:pt x="7152" y="2503"/>
                    </a:lnTo>
                    <a:lnTo>
                      <a:pt x="7068" y="2525"/>
                    </a:lnTo>
                    <a:lnTo>
                      <a:pt x="7019" y="2560"/>
                    </a:lnTo>
                    <a:lnTo>
                      <a:pt x="7037" y="2616"/>
                    </a:lnTo>
                    <a:lnTo>
                      <a:pt x="7097" y="2633"/>
                    </a:lnTo>
                    <a:lnTo>
                      <a:pt x="7201" y="2583"/>
                    </a:lnTo>
                    <a:lnTo>
                      <a:pt x="7289" y="2544"/>
                    </a:lnTo>
                    <a:lnTo>
                      <a:pt x="7251" y="2501"/>
                    </a:lnTo>
                    <a:close/>
                    <a:moveTo>
                      <a:pt x="15754" y="2532"/>
                    </a:moveTo>
                    <a:lnTo>
                      <a:pt x="15785" y="2597"/>
                    </a:lnTo>
                    <a:lnTo>
                      <a:pt x="15888" y="2668"/>
                    </a:lnTo>
                    <a:lnTo>
                      <a:pt x="16007" y="2659"/>
                    </a:lnTo>
                    <a:lnTo>
                      <a:pt x="15921" y="2575"/>
                    </a:lnTo>
                    <a:lnTo>
                      <a:pt x="15842" y="2544"/>
                    </a:lnTo>
                    <a:lnTo>
                      <a:pt x="15754" y="2532"/>
                    </a:lnTo>
                    <a:close/>
                    <a:moveTo>
                      <a:pt x="11880" y="3387"/>
                    </a:moveTo>
                    <a:lnTo>
                      <a:pt x="11793" y="3394"/>
                    </a:lnTo>
                    <a:lnTo>
                      <a:pt x="11780" y="3505"/>
                    </a:lnTo>
                    <a:lnTo>
                      <a:pt x="11751" y="3577"/>
                    </a:lnTo>
                    <a:lnTo>
                      <a:pt x="11601" y="3554"/>
                    </a:lnTo>
                    <a:lnTo>
                      <a:pt x="11499" y="3544"/>
                    </a:lnTo>
                    <a:lnTo>
                      <a:pt x="11470" y="3606"/>
                    </a:lnTo>
                    <a:lnTo>
                      <a:pt x="11391" y="3606"/>
                    </a:lnTo>
                    <a:lnTo>
                      <a:pt x="11266" y="3681"/>
                    </a:lnTo>
                    <a:lnTo>
                      <a:pt x="11229" y="3752"/>
                    </a:lnTo>
                    <a:lnTo>
                      <a:pt x="11193" y="3831"/>
                    </a:lnTo>
                    <a:lnTo>
                      <a:pt x="11206" y="3915"/>
                    </a:lnTo>
                    <a:lnTo>
                      <a:pt x="11277" y="3959"/>
                    </a:lnTo>
                    <a:lnTo>
                      <a:pt x="11242" y="4054"/>
                    </a:lnTo>
                    <a:lnTo>
                      <a:pt x="11175" y="4051"/>
                    </a:lnTo>
                    <a:lnTo>
                      <a:pt x="11153" y="4109"/>
                    </a:lnTo>
                    <a:lnTo>
                      <a:pt x="11119" y="4190"/>
                    </a:lnTo>
                    <a:lnTo>
                      <a:pt x="11138" y="4284"/>
                    </a:lnTo>
                    <a:lnTo>
                      <a:pt x="11101" y="4347"/>
                    </a:lnTo>
                    <a:lnTo>
                      <a:pt x="11062" y="4237"/>
                    </a:lnTo>
                    <a:lnTo>
                      <a:pt x="11062" y="4180"/>
                    </a:lnTo>
                    <a:lnTo>
                      <a:pt x="10968" y="4124"/>
                    </a:lnTo>
                    <a:lnTo>
                      <a:pt x="10720" y="4128"/>
                    </a:lnTo>
                    <a:lnTo>
                      <a:pt x="10599" y="4142"/>
                    </a:lnTo>
                    <a:lnTo>
                      <a:pt x="10487" y="4245"/>
                    </a:lnTo>
                    <a:lnTo>
                      <a:pt x="10478" y="4325"/>
                    </a:lnTo>
                    <a:lnTo>
                      <a:pt x="10389" y="4327"/>
                    </a:lnTo>
                    <a:lnTo>
                      <a:pt x="10238" y="4458"/>
                    </a:lnTo>
                    <a:lnTo>
                      <a:pt x="10156" y="4530"/>
                    </a:lnTo>
                    <a:lnTo>
                      <a:pt x="10092" y="4654"/>
                    </a:lnTo>
                    <a:lnTo>
                      <a:pt x="10092" y="4776"/>
                    </a:lnTo>
                    <a:lnTo>
                      <a:pt x="10115" y="4905"/>
                    </a:lnTo>
                    <a:lnTo>
                      <a:pt x="10171" y="4932"/>
                    </a:lnTo>
                    <a:lnTo>
                      <a:pt x="10204" y="5014"/>
                    </a:lnTo>
                    <a:lnTo>
                      <a:pt x="10250" y="5062"/>
                    </a:lnTo>
                    <a:lnTo>
                      <a:pt x="10302" y="5111"/>
                    </a:lnTo>
                    <a:lnTo>
                      <a:pt x="10406" y="5122"/>
                    </a:lnTo>
                    <a:lnTo>
                      <a:pt x="10463" y="5104"/>
                    </a:lnTo>
                    <a:lnTo>
                      <a:pt x="10544" y="5107"/>
                    </a:lnTo>
                    <a:lnTo>
                      <a:pt x="10496" y="5197"/>
                    </a:lnTo>
                    <a:lnTo>
                      <a:pt x="10402" y="5316"/>
                    </a:lnTo>
                    <a:lnTo>
                      <a:pt x="10296" y="5338"/>
                    </a:lnTo>
                    <a:lnTo>
                      <a:pt x="10158" y="5298"/>
                    </a:lnTo>
                    <a:lnTo>
                      <a:pt x="10272" y="5229"/>
                    </a:lnTo>
                    <a:lnTo>
                      <a:pt x="10238" y="5150"/>
                    </a:lnTo>
                    <a:lnTo>
                      <a:pt x="10158" y="5054"/>
                    </a:lnTo>
                    <a:lnTo>
                      <a:pt x="10028" y="4980"/>
                    </a:lnTo>
                    <a:lnTo>
                      <a:pt x="9979" y="5086"/>
                    </a:lnTo>
                    <a:lnTo>
                      <a:pt x="10022" y="5131"/>
                    </a:lnTo>
                    <a:lnTo>
                      <a:pt x="10079" y="5209"/>
                    </a:lnTo>
                    <a:lnTo>
                      <a:pt x="10055" y="5290"/>
                    </a:lnTo>
                    <a:lnTo>
                      <a:pt x="10050" y="5388"/>
                    </a:lnTo>
                    <a:lnTo>
                      <a:pt x="10114" y="5421"/>
                    </a:lnTo>
                    <a:lnTo>
                      <a:pt x="10142" y="5488"/>
                    </a:lnTo>
                    <a:lnTo>
                      <a:pt x="10094" y="5525"/>
                    </a:lnTo>
                    <a:lnTo>
                      <a:pt x="10014" y="5532"/>
                    </a:lnTo>
                    <a:lnTo>
                      <a:pt x="9984" y="5340"/>
                    </a:lnTo>
                    <a:lnTo>
                      <a:pt x="9872" y="5318"/>
                    </a:lnTo>
                    <a:lnTo>
                      <a:pt x="9811" y="5374"/>
                    </a:lnTo>
                    <a:lnTo>
                      <a:pt x="9701" y="5370"/>
                    </a:lnTo>
                    <a:lnTo>
                      <a:pt x="9705" y="5219"/>
                    </a:lnTo>
                    <a:lnTo>
                      <a:pt x="9671" y="5130"/>
                    </a:lnTo>
                    <a:lnTo>
                      <a:pt x="9599" y="5118"/>
                    </a:lnTo>
                    <a:lnTo>
                      <a:pt x="9614" y="5246"/>
                    </a:lnTo>
                    <a:lnTo>
                      <a:pt x="9634" y="5336"/>
                    </a:lnTo>
                    <a:lnTo>
                      <a:pt x="9641" y="5439"/>
                    </a:lnTo>
                    <a:lnTo>
                      <a:pt x="9628" y="5533"/>
                    </a:lnTo>
                    <a:lnTo>
                      <a:pt x="9605" y="5600"/>
                    </a:lnTo>
                    <a:lnTo>
                      <a:pt x="9592" y="5658"/>
                    </a:lnTo>
                    <a:lnTo>
                      <a:pt x="9670" y="5680"/>
                    </a:lnTo>
                    <a:lnTo>
                      <a:pt x="9691" y="5583"/>
                    </a:lnTo>
                    <a:lnTo>
                      <a:pt x="9787" y="5547"/>
                    </a:lnTo>
                    <a:lnTo>
                      <a:pt x="9834" y="5635"/>
                    </a:lnTo>
                    <a:lnTo>
                      <a:pt x="9929" y="5700"/>
                    </a:lnTo>
                    <a:lnTo>
                      <a:pt x="9993" y="5723"/>
                    </a:lnTo>
                    <a:lnTo>
                      <a:pt x="10032" y="5655"/>
                    </a:lnTo>
                    <a:lnTo>
                      <a:pt x="10100" y="5731"/>
                    </a:lnTo>
                    <a:lnTo>
                      <a:pt x="10228" y="5749"/>
                    </a:lnTo>
                    <a:lnTo>
                      <a:pt x="10272" y="5654"/>
                    </a:lnTo>
                    <a:lnTo>
                      <a:pt x="10220" y="5547"/>
                    </a:lnTo>
                    <a:lnTo>
                      <a:pt x="10204" y="5475"/>
                    </a:lnTo>
                    <a:lnTo>
                      <a:pt x="10304" y="5455"/>
                    </a:lnTo>
                    <a:lnTo>
                      <a:pt x="10322" y="5540"/>
                    </a:lnTo>
                    <a:cubicBezTo>
                      <a:pt x="10273" y="5586"/>
                      <a:pt x="10275" y="5664"/>
                      <a:pt x="10328" y="5707"/>
                    </a:cubicBezTo>
                    <a:cubicBezTo>
                      <a:pt x="10365" y="5737"/>
                      <a:pt x="10418" y="5741"/>
                      <a:pt x="10459" y="5716"/>
                    </a:cubicBezTo>
                    <a:lnTo>
                      <a:pt x="10576" y="5723"/>
                    </a:lnTo>
                    <a:lnTo>
                      <a:pt x="10641" y="5746"/>
                    </a:lnTo>
                    <a:cubicBezTo>
                      <a:pt x="10689" y="5740"/>
                      <a:pt x="10736" y="5736"/>
                      <a:pt x="10784" y="5733"/>
                    </a:cubicBezTo>
                    <a:cubicBezTo>
                      <a:pt x="10825" y="5730"/>
                      <a:pt x="10865" y="5727"/>
                      <a:pt x="10905" y="5726"/>
                    </a:cubicBezTo>
                    <a:lnTo>
                      <a:pt x="10978" y="5706"/>
                    </a:lnTo>
                    <a:lnTo>
                      <a:pt x="11043" y="5612"/>
                    </a:lnTo>
                    <a:lnTo>
                      <a:pt x="11001" y="5439"/>
                    </a:lnTo>
                    <a:lnTo>
                      <a:pt x="10908" y="5445"/>
                    </a:lnTo>
                    <a:cubicBezTo>
                      <a:pt x="10864" y="5428"/>
                      <a:pt x="10816" y="5429"/>
                      <a:pt x="10773" y="5445"/>
                    </a:cubicBezTo>
                    <a:cubicBezTo>
                      <a:pt x="10732" y="5461"/>
                      <a:pt x="10697" y="5490"/>
                      <a:pt x="10677" y="5528"/>
                    </a:cubicBezTo>
                    <a:lnTo>
                      <a:pt x="10594" y="5540"/>
                    </a:lnTo>
                    <a:lnTo>
                      <a:pt x="10474" y="5517"/>
                    </a:lnTo>
                    <a:lnTo>
                      <a:pt x="10480" y="5439"/>
                    </a:lnTo>
                    <a:lnTo>
                      <a:pt x="10559" y="5418"/>
                    </a:lnTo>
                    <a:lnTo>
                      <a:pt x="10649" y="5424"/>
                    </a:lnTo>
                    <a:lnTo>
                      <a:pt x="10756" y="5389"/>
                    </a:lnTo>
                    <a:lnTo>
                      <a:pt x="10886" y="5326"/>
                    </a:lnTo>
                    <a:lnTo>
                      <a:pt x="10989" y="5356"/>
                    </a:lnTo>
                    <a:lnTo>
                      <a:pt x="11051" y="5293"/>
                    </a:lnTo>
                    <a:lnTo>
                      <a:pt x="11044" y="5226"/>
                    </a:lnTo>
                    <a:lnTo>
                      <a:pt x="10973" y="5154"/>
                    </a:lnTo>
                    <a:lnTo>
                      <a:pt x="10991" y="5080"/>
                    </a:lnTo>
                    <a:lnTo>
                      <a:pt x="11026" y="4995"/>
                    </a:lnTo>
                    <a:lnTo>
                      <a:pt x="11049" y="4911"/>
                    </a:lnTo>
                    <a:lnTo>
                      <a:pt x="11015" y="4809"/>
                    </a:lnTo>
                    <a:lnTo>
                      <a:pt x="11064" y="4679"/>
                    </a:lnTo>
                    <a:lnTo>
                      <a:pt x="11074" y="4583"/>
                    </a:lnTo>
                    <a:lnTo>
                      <a:pt x="11081" y="4474"/>
                    </a:lnTo>
                    <a:lnTo>
                      <a:pt x="11119" y="4411"/>
                    </a:lnTo>
                    <a:lnTo>
                      <a:pt x="11167" y="4591"/>
                    </a:lnTo>
                    <a:lnTo>
                      <a:pt x="11264" y="4597"/>
                    </a:lnTo>
                    <a:lnTo>
                      <a:pt x="11300" y="4653"/>
                    </a:lnTo>
                    <a:lnTo>
                      <a:pt x="11218" y="4721"/>
                    </a:lnTo>
                    <a:lnTo>
                      <a:pt x="11196" y="4798"/>
                    </a:lnTo>
                    <a:lnTo>
                      <a:pt x="11121" y="4953"/>
                    </a:lnTo>
                    <a:lnTo>
                      <a:pt x="11221" y="4981"/>
                    </a:lnTo>
                    <a:lnTo>
                      <a:pt x="11232" y="5040"/>
                    </a:lnTo>
                    <a:lnTo>
                      <a:pt x="11268" y="5111"/>
                    </a:lnTo>
                    <a:lnTo>
                      <a:pt x="11325" y="5139"/>
                    </a:lnTo>
                    <a:lnTo>
                      <a:pt x="11409" y="5202"/>
                    </a:lnTo>
                    <a:cubicBezTo>
                      <a:pt x="11439" y="5217"/>
                      <a:pt x="11471" y="5228"/>
                      <a:pt x="11503" y="5235"/>
                    </a:cubicBezTo>
                    <a:cubicBezTo>
                      <a:pt x="11545" y="5245"/>
                      <a:pt x="11587" y="5249"/>
                      <a:pt x="11630" y="5247"/>
                    </a:cubicBezTo>
                    <a:cubicBezTo>
                      <a:pt x="11656" y="5226"/>
                      <a:pt x="11682" y="5205"/>
                      <a:pt x="11708" y="5185"/>
                    </a:cubicBezTo>
                    <a:cubicBezTo>
                      <a:pt x="11746" y="5154"/>
                      <a:pt x="11785" y="5124"/>
                      <a:pt x="11825" y="5095"/>
                    </a:cubicBezTo>
                    <a:cubicBezTo>
                      <a:pt x="11877" y="5067"/>
                      <a:pt x="11940" y="5065"/>
                      <a:pt x="11994" y="5090"/>
                    </a:cubicBezTo>
                    <a:cubicBezTo>
                      <a:pt x="12027" y="5105"/>
                      <a:pt x="12054" y="5128"/>
                      <a:pt x="12072" y="5158"/>
                    </a:cubicBezTo>
                    <a:lnTo>
                      <a:pt x="12256" y="5261"/>
                    </a:lnTo>
                    <a:lnTo>
                      <a:pt x="12352" y="5332"/>
                    </a:lnTo>
                    <a:lnTo>
                      <a:pt x="12410" y="5381"/>
                    </a:lnTo>
                    <a:lnTo>
                      <a:pt x="12535" y="5491"/>
                    </a:lnTo>
                    <a:lnTo>
                      <a:pt x="12570" y="5548"/>
                    </a:lnTo>
                    <a:lnTo>
                      <a:pt x="12651" y="5635"/>
                    </a:lnTo>
                    <a:lnTo>
                      <a:pt x="12807" y="5658"/>
                    </a:lnTo>
                    <a:lnTo>
                      <a:pt x="12818" y="5515"/>
                    </a:lnTo>
                    <a:lnTo>
                      <a:pt x="12865" y="5591"/>
                    </a:lnTo>
                    <a:lnTo>
                      <a:pt x="12947" y="5635"/>
                    </a:lnTo>
                    <a:lnTo>
                      <a:pt x="12894" y="5690"/>
                    </a:lnTo>
                    <a:lnTo>
                      <a:pt x="13004" y="5751"/>
                    </a:lnTo>
                    <a:lnTo>
                      <a:pt x="13143" y="5778"/>
                    </a:lnTo>
                    <a:lnTo>
                      <a:pt x="13298" y="5853"/>
                    </a:lnTo>
                    <a:lnTo>
                      <a:pt x="13367" y="5917"/>
                    </a:lnTo>
                    <a:lnTo>
                      <a:pt x="13310" y="5966"/>
                    </a:lnTo>
                    <a:cubicBezTo>
                      <a:pt x="13284" y="5934"/>
                      <a:pt x="13233" y="5931"/>
                      <a:pt x="13203" y="5961"/>
                    </a:cubicBezTo>
                    <a:cubicBezTo>
                      <a:pt x="13171" y="5992"/>
                      <a:pt x="13177" y="6042"/>
                      <a:pt x="13207" y="6077"/>
                    </a:cubicBezTo>
                    <a:cubicBezTo>
                      <a:pt x="13239" y="6114"/>
                      <a:pt x="13289" y="6128"/>
                      <a:pt x="13330" y="6155"/>
                    </a:cubicBezTo>
                    <a:cubicBezTo>
                      <a:pt x="13373" y="6183"/>
                      <a:pt x="13406" y="6224"/>
                      <a:pt x="13420" y="6272"/>
                    </a:cubicBezTo>
                    <a:lnTo>
                      <a:pt x="13513" y="6385"/>
                    </a:lnTo>
                    <a:lnTo>
                      <a:pt x="13641" y="6454"/>
                    </a:lnTo>
                    <a:lnTo>
                      <a:pt x="13751" y="6514"/>
                    </a:lnTo>
                    <a:lnTo>
                      <a:pt x="13967" y="6581"/>
                    </a:lnTo>
                    <a:lnTo>
                      <a:pt x="14022" y="6693"/>
                    </a:lnTo>
                    <a:lnTo>
                      <a:pt x="14075" y="6733"/>
                    </a:lnTo>
                    <a:cubicBezTo>
                      <a:pt x="14101" y="6743"/>
                      <a:pt x="14126" y="6754"/>
                      <a:pt x="14150" y="6766"/>
                    </a:cubicBezTo>
                    <a:cubicBezTo>
                      <a:pt x="14185" y="6782"/>
                      <a:pt x="14219" y="6800"/>
                      <a:pt x="14252" y="6819"/>
                    </a:cubicBezTo>
                    <a:lnTo>
                      <a:pt x="14344" y="6868"/>
                    </a:lnTo>
                    <a:cubicBezTo>
                      <a:pt x="14385" y="6900"/>
                      <a:pt x="14430" y="6929"/>
                      <a:pt x="14477" y="6953"/>
                    </a:cubicBezTo>
                    <a:cubicBezTo>
                      <a:pt x="14528" y="6979"/>
                      <a:pt x="14582" y="7000"/>
                      <a:pt x="14637" y="7015"/>
                    </a:cubicBezTo>
                    <a:lnTo>
                      <a:pt x="14691" y="6970"/>
                    </a:lnTo>
                    <a:cubicBezTo>
                      <a:pt x="14695" y="6941"/>
                      <a:pt x="14715" y="6915"/>
                      <a:pt x="14743" y="6903"/>
                    </a:cubicBezTo>
                    <a:cubicBezTo>
                      <a:pt x="14777" y="6889"/>
                      <a:pt x="14815" y="6897"/>
                      <a:pt x="14851" y="6903"/>
                    </a:cubicBezTo>
                    <a:cubicBezTo>
                      <a:pt x="14891" y="6910"/>
                      <a:pt x="14930" y="6915"/>
                      <a:pt x="14970" y="6918"/>
                    </a:cubicBezTo>
                    <a:lnTo>
                      <a:pt x="15039" y="6886"/>
                    </a:lnTo>
                    <a:lnTo>
                      <a:pt x="15039" y="6779"/>
                    </a:lnTo>
                    <a:lnTo>
                      <a:pt x="15021" y="6729"/>
                    </a:lnTo>
                    <a:lnTo>
                      <a:pt x="14988" y="6661"/>
                    </a:lnTo>
                    <a:lnTo>
                      <a:pt x="14920" y="6558"/>
                    </a:lnTo>
                    <a:lnTo>
                      <a:pt x="14813" y="6458"/>
                    </a:lnTo>
                    <a:lnTo>
                      <a:pt x="14753" y="6385"/>
                    </a:lnTo>
                    <a:lnTo>
                      <a:pt x="14725" y="6260"/>
                    </a:lnTo>
                    <a:lnTo>
                      <a:pt x="14660" y="6107"/>
                    </a:lnTo>
                    <a:lnTo>
                      <a:pt x="14523" y="6037"/>
                    </a:lnTo>
                    <a:lnTo>
                      <a:pt x="14398" y="5924"/>
                    </a:lnTo>
                    <a:lnTo>
                      <a:pt x="14411" y="5842"/>
                    </a:lnTo>
                    <a:lnTo>
                      <a:pt x="14479" y="5753"/>
                    </a:lnTo>
                    <a:lnTo>
                      <a:pt x="14515" y="5662"/>
                    </a:lnTo>
                    <a:lnTo>
                      <a:pt x="14469" y="5544"/>
                    </a:lnTo>
                    <a:lnTo>
                      <a:pt x="14491" y="5453"/>
                    </a:lnTo>
                    <a:cubicBezTo>
                      <a:pt x="14473" y="5421"/>
                      <a:pt x="14451" y="5390"/>
                      <a:pt x="14426" y="5362"/>
                    </a:cubicBezTo>
                    <a:cubicBezTo>
                      <a:pt x="14393" y="5327"/>
                      <a:pt x="14356" y="5295"/>
                      <a:pt x="14315" y="5270"/>
                    </a:cubicBezTo>
                    <a:cubicBezTo>
                      <a:pt x="14310" y="5207"/>
                      <a:pt x="14312" y="5143"/>
                      <a:pt x="14319" y="5080"/>
                    </a:cubicBezTo>
                    <a:cubicBezTo>
                      <a:pt x="14328" y="4998"/>
                      <a:pt x="14346" y="4917"/>
                      <a:pt x="14345" y="4834"/>
                    </a:cubicBezTo>
                    <a:cubicBezTo>
                      <a:pt x="14344" y="4763"/>
                      <a:pt x="14328" y="4691"/>
                      <a:pt x="14291" y="4629"/>
                    </a:cubicBezTo>
                    <a:cubicBezTo>
                      <a:pt x="14249" y="4557"/>
                      <a:pt x="14183" y="4501"/>
                      <a:pt x="14103" y="4470"/>
                    </a:cubicBezTo>
                    <a:lnTo>
                      <a:pt x="13935" y="4367"/>
                    </a:lnTo>
                    <a:lnTo>
                      <a:pt x="13888" y="4332"/>
                    </a:lnTo>
                    <a:lnTo>
                      <a:pt x="13757" y="4291"/>
                    </a:lnTo>
                    <a:lnTo>
                      <a:pt x="13680" y="4263"/>
                    </a:lnTo>
                    <a:lnTo>
                      <a:pt x="13593" y="4205"/>
                    </a:lnTo>
                    <a:lnTo>
                      <a:pt x="13505" y="4165"/>
                    </a:lnTo>
                    <a:lnTo>
                      <a:pt x="13452" y="4057"/>
                    </a:lnTo>
                    <a:lnTo>
                      <a:pt x="13348" y="4013"/>
                    </a:lnTo>
                    <a:lnTo>
                      <a:pt x="13275" y="3919"/>
                    </a:lnTo>
                    <a:lnTo>
                      <a:pt x="13177" y="3862"/>
                    </a:lnTo>
                    <a:lnTo>
                      <a:pt x="13099" y="3876"/>
                    </a:lnTo>
                    <a:lnTo>
                      <a:pt x="13152" y="3952"/>
                    </a:lnTo>
                    <a:lnTo>
                      <a:pt x="13217" y="4009"/>
                    </a:lnTo>
                    <a:lnTo>
                      <a:pt x="13081" y="3963"/>
                    </a:lnTo>
                    <a:lnTo>
                      <a:pt x="12993" y="3930"/>
                    </a:lnTo>
                    <a:lnTo>
                      <a:pt x="12899" y="3912"/>
                    </a:lnTo>
                    <a:lnTo>
                      <a:pt x="12965" y="3868"/>
                    </a:lnTo>
                    <a:lnTo>
                      <a:pt x="13031" y="3835"/>
                    </a:lnTo>
                    <a:lnTo>
                      <a:pt x="12928" y="3767"/>
                    </a:lnTo>
                    <a:lnTo>
                      <a:pt x="12846" y="3757"/>
                    </a:lnTo>
                    <a:lnTo>
                      <a:pt x="12712" y="3775"/>
                    </a:lnTo>
                    <a:cubicBezTo>
                      <a:pt x="12681" y="3777"/>
                      <a:pt x="12650" y="3769"/>
                      <a:pt x="12625" y="3752"/>
                    </a:cubicBezTo>
                    <a:cubicBezTo>
                      <a:pt x="12597" y="3734"/>
                      <a:pt x="12577" y="3708"/>
                      <a:pt x="12554" y="3685"/>
                    </a:cubicBezTo>
                    <a:cubicBezTo>
                      <a:pt x="12507" y="3640"/>
                      <a:pt x="12447" y="3609"/>
                      <a:pt x="12381" y="3598"/>
                    </a:cubicBezTo>
                    <a:cubicBezTo>
                      <a:pt x="12358" y="3592"/>
                      <a:pt x="12333" y="3604"/>
                      <a:pt x="12325" y="3626"/>
                    </a:cubicBezTo>
                    <a:cubicBezTo>
                      <a:pt x="12314" y="3657"/>
                      <a:pt x="12338" y="3689"/>
                      <a:pt x="12371" y="3689"/>
                    </a:cubicBezTo>
                    <a:lnTo>
                      <a:pt x="12252" y="3673"/>
                    </a:lnTo>
                    <a:lnTo>
                      <a:pt x="12185" y="3594"/>
                    </a:lnTo>
                    <a:lnTo>
                      <a:pt x="12110" y="3515"/>
                    </a:lnTo>
                    <a:cubicBezTo>
                      <a:pt x="12084" y="3484"/>
                      <a:pt x="12052" y="3458"/>
                      <a:pt x="12017" y="3437"/>
                    </a:cubicBezTo>
                    <a:cubicBezTo>
                      <a:pt x="11975" y="3412"/>
                      <a:pt x="11929" y="3395"/>
                      <a:pt x="11880" y="3387"/>
                    </a:cubicBezTo>
                    <a:close/>
                    <a:moveTo>
                      <a:pt x="14047" y="3692"/>
                    </a:moveTo>
                    <a:lnTo>
                      <a:pt x="14098" y="3788"/>
                    </a:lnTo>
                    <a:lnTo>
                      <a:pt x="14189" y="3811"/>
                    </a:lnTo>
                    <a:lnTo>
                      <a:pt x="14162" y="3728"/>
                    </a:lnTo>
                    <a:lnTo>
                      <a:pt x="14047" y="3692"/>
                    </a:lnTo>
                    <a:close/>
                    <a:moveTo>
                      <a:pt x="6065" y="3862"/>
                    </a:moveTo>
                    <a:lnTo>
                      <a:pt x="5934" y="3911"/>
                    </a:lnTo>
                    <a:lnTo>
                      <a:pt x="5965" y="3994"/>
                    </a:lnTo>
                    <a:lnTo>
                      <a:pt x="6094" y="4077"/>
                    </a:lnTo>
                    <a:lnTo>
                      <a:pt x="6163" y="4026"/>
                    </a:lnTo>
                    <a:lnTo>
                      <a:pt x="6186" y="3939"/>
                    </a:lnTo>
                    <a:lnTo>
                      <a:pt x="6123" y="3883"/>
                    </a:lnTo>
                    <a:lnTo>
                      <a:pt x="6065" y="3862"/>
                    </a:lnTo>
                    <a:close/>
                    <a:moveTo>
                      <a:pt x="15931" y="3867"/>
                    </a:moveTo>
                    <a:lnTo>
                      <a:pt x="15986" y="3930"/>
                    </a:lnTo>
                    <a:lnTo>
                      <a:pt x="16070" y="3974"/>
                    </a:lnTo>
                    <a:lnTo>
                      <a:pt x="16159" y="3952"/>
                    </a:lnTo>
                    <a:lnTo>
                      <a:pt x="16099" y="3882"/>
                    </a:lnTo>
                    <a:lnTo>
                      <a:pt x="16013" y="3872"/>
                    </a:lnTo>
                    <a:lnTo>
                      <a:pt x="15931" y="3867"/>
                    </a:lnTo>
                    <a:close/>
                    <a:moveTo>
                      <a:pt x="3298" y="4033"/>
                    </a:moveTo>
                    <a:lnTo>
                      <a:pt x="3158" y="4051"/>
                    </a:lnTo>
                    <a:lnTo>
                      <a:pt x="3068" y="4124"/>
                    </a:lnTo>
                    <a:lnTo>
                      <a:pt x="3089" y="4229"/>
                    </a:lnTo>
                    <a:lnTo>
                      <a:pt x="3173" y="4150"/>
                    </a:lnTo>
                    <a:lnTo>
                      <a:pt x="3298" y="4033"/>
                    </a:lnTo>
                    <a:close/>
                    <a:moveTo>
                      <a:pt x="15750" y="4130"/>
                    </a:moveTo>
                    <a:lnTo>
                      <a:pt x="15689" y="4177"/>
                    </a:lnTo>
                    <a:lnTo>
                      <a:pt x="15729" y="4241"/>
                    </a:lnTo>
                    <a:lnTo>
                      <a:pt x="15782" y="4275"/>
                    </a:lnTo>
                    <a:lnTo>
                      <a:pt x="15847" y="4275"/>
                    </a:lnTo>
                    <a:lnTo>
                      <a:pt x="15904" y="4297"/>
                    </a:lnTo>
                    <a:lnTo>
                      <a:pt x="15956" y="4234"/>
                    </a:lnTo>
                    <a:lnTo>
                      <a:pt x="15815" y="4168"/>
                    </a:lnTo>
                    <a:lnTo>
                      <a:pt x="15750" y="4130"/>
                    </a:lnTo>
                    <a:close/>
                    <a:moveTo>
                      <a:pt x="14922" y="4347"/>
                    </a:moveTo>
                    <a:lnTo>
                      <a:pt x="14907" y="4447"/>
                    </a:lnTo>
                    <a:lnTo>
                      <a:pt x="14854" y="4479"/>
                    </a:lnTo>
                    <a:lnTo>
                      <a:pt x="14952" y="4582"/>
                    </a:lnTo>
                    <a:lnTo>
                      <a:pt x="14918" y="4635"/>
                    </a:lnTo>
                    <a:lnTo>
                      <a:pt x="14906" y="4718"/>
                    </a:lnTo>
                    <a:lnTo>
                      <a:pt x="14998" y="4781"/>
                    </a:lnTo>
                    <a:lnTo>
                      <a:pt x="14982" y="4848"/>
                    </a:lnTo>
                    <a:lnTo>
                      <a:pt x="14896" y="4809"/>
                    </a:lnTo>
                    <a:lnTo>
                      <a:pt x="14774" y="4809"/>
                    </a:lnTo>
                    <a:lnTo>
                      <a:pt x="14772" y="4889"/>
                    </a:lnTo>
                    <a:lnTo>
                      <a:pt x="14843" y="4963"/>
                    </a:lnTo>
                    <a:lnTo>
                      <a:pt x="14918" y="5048"/>
                    </a:lnTo>
                    <a:lnTo>
                      <a:pt x="14984" y="4985"/>
                    </a:lnTo>
                    <a:lnTo>
                      <a:pt x="15048" y="4943"/>
                    </a:lnTo>
                    <a:lnTo>
                      <a:pt x="15046" y="5055"/>
                    </a:lnTo>
                    <a:lnTo>
                      <a:pt x="15082" y="5137"/>
                    </a:lnTo>
                    <a:lnTo>
                      <a:pt x="15174" y="5142"/>
                    </a:lnTo>
                    <a:lnTo>
                      <a:pt x="15157" y="4988"/>
                    </a:lnTo>
                    <a:lnTo>
                      <a:pt x="15294" y="5044"/>
                    </a:lnTo>
                    <a:cubicBezTo>
                      <a:pt x="15270" y="5073"/>
                      <a:pt x="15279" y="5116"/>
                      <a:pt x="15313" y="5134"/>
                    </a:cubicBezTo>
                    <a:cubicBezTo>
                      <a:pt x="15377" y="5166"/>
                      <a:pt x="15445" y="5099"/>
                      <a:pt x="15411" y="5039"/>
                    </a:cubicBezTo>
                    <a:lnTo>
                      <a:pt x="15398" y="4960"/>
                    </a:lnTo>
                    <a:lnTo>
                      <a:pt x="15431" y="4888"/>
                    </a:lnTo>
                    <a:lnTo>
                      <a:pt x="15398" y="4764"/>
                    </a:lnTo>
                    <a:lnTo>
                      <a:pt x="15369" y="4651"/>
                    </a:lnTo>
                    <a:lnTo>
                      <a:pt x="15351" y="4581"/>
                    </a:lnTo>
                    <a:cubicBezTo>
                      <a:pt x="15340" y="4552"/>
                      <a:pt x="15324" y="4525"/>
                      <a:pt x="15304" y="4500"/>
                    </a:cubicBezTo>
                    <a:cubicBezTo>
                      <a:pt x="15281" y="4473"/>
                      <a:pt x="15254" y="4450"/>
                      <a:pt x="15223" y="4432"/>
                    </a:cubicBezTo>
                    <a:lnTo>
                      <a:pt x="15092" y="4379"/>
                    </a:lnTo>
                    <a:lnTo>
                      <a:pt x="15011" y="4379"/>
                    </a:lnTo>
                    <a:lnTo>
                      <a:pt x="14922" y="4347"/>
                    </a:lnTo>
                    <a:close/>
                    <a:moveTo>
                      <a:pt x="9948" y="4679"/>
                    </a:moveTo>
                    <a:lnTo>
                      <a:pt x="9912" y="4794"/>
                    </a:lnTo>
                    <a:lnTo>
                      <a:pt x="9952" y="4842"/>
                    </a:lnTo>
                    <a:lnTo>
                      <a:pt x="10021" y="4820"/>
                    </a:lnTo>
                    <a:lnTo>
                      <a:pt x="10008" y="4732"/>
                    </a:lnTo>
                    <a:lnTo>
                      <a:pt x="9948" y="4679"/>
                    </a:lnTo>
                    <a:close/>
                    <a:moveTo>
                      <a:pt x="5806" y="4837"/>
                    </a:moveTo>
                    <a:lnTo>
                      <a:pt x="5760" y="4921"/>
                    </a:lnTo>
                    <a:lnTo>
                      <a:pt x="5742" y="5099"/>
                    </a:lnTo>
                    <a:lnTo>
                      <a:pt x="5704" y="5185"/>
                    </a:lnTo>
                    <a:lnTo>
                      <a:pt x="5684" y="5324"/>
                    </a:lnTo>
                    <a:lnTo>
                      <a:pt x="5654" y="5396"/>
                    </a:lnTo>
                    <a:lnTo>
                      <a:pt x="5549" y="5361"/>
                    </a:lnTo>
                    <a:lnTo>
                      <a:pt x="5597" y="5265"/>
                    </a:lnTo>
                    <a:lnTo>
                      <a:pt x="5551" y="5198"/>
                    </a:lnTo>
                    <a:lnTo>
                      <a:pt x="5499" y="5149"/>
                    </a:lnTo>
                    <a:lnTo>
                      <a:pt x="5443" y="5102"/>
                    </a:lnTo>
                    <a:lnTo>
                      <a:pt x="5286" y="5067"/>
                    </a:lnTo>
                    <a:lnTo>
                      <a:pt x="5213" y="5092"/>
                    </a:lnTo>
                    <a:lnTo>
                      <a:pt x="5162" y="5157"/>
                    </a:lnTo>
                    <a:lnTo>
                      <a:pt x="5117" y="5262"/>
                    </a:lnTo>
                    <a:cubicBezTo>
                      <a:pt x="5104" y="5302"/>
                      <a:pt x="5104" y="5344"/>
                      <a:pt x="5117" y="5384"/>
                    </a:cubicBezTo>
                    <a:cubicBezTo>
                      <a:pt x="5129" y="5419"/>
                      <a:pt x="5150" y="5450"/>
                      <a:pt x="5180" y="5473"/>
                    </a:cubicBezTo>
                    <a:lnTo>
                      <a:pt x="5257" y="5552"/>
                    </a:lnTo>
                    <a:lnTo>
                      <a:pt x="5300" y="5622"/>
                    </a:lnTo>
                    <a:lnTo>
                      <a:pt x="5269" y="5671"/>
                    </a:lnTo>
                    <a:lnTo>
                      <a:pt x="5158" y="5722"/>
                    </a:lnTo>
                    <a:lnTo>
                      <a:pt x="5124" y="5663"/>
                    </a:lnTo>
                    <a:lnTo>
                      <a:pt x="4999" y="5658"/>
                    </a:lnTo>
                    <a:lnTo>
                      <a:pt x="4970" y="5606"/>
                    </a:lnTo>
                    <a:lnTo>
                      <a:pt x="4855" y="5606"/>
                    </a:lnTo>
                    <a:lnTo>
                      <a:pt x="4718" y="5635"/>
                    </a:lnTo>
                    <a:lnTo>
                      <a:pt x="4579" y="5698"/>
                    </a:lnTo>
                    <a:lnTo>
                      <a:pt x="4483" y="5839"/>
                    </a:lnTo>
                    <a:lnTo>
                      <a:pt x="4434" y="5757"/>
                    </a:lnTo>
                    <a:lnTo>
                      <a:pt x="4419" y="5676"/>
                    </a:lnTo>
                    <a:lnTo>
                      <a:pt x="4244" y="5699"/>
                    </a:lnTo>
                    <a:lnTo>
                      <a:pt x="4241" y="5823"/>
                    </a:lnTo>
                    <a:lnTo>
                      <a:pt x="4352" y="5880"/>
                    </a:lnTo>
                    <a:lnTo>
                      <a:pt x="4441" y="5898"/>
                    </a:lnTo>
                    <a:lnTo>
                      <a:pt x="4408" y="6006"/>
                    </a:lnTo>
                    <a:lnTo>
                      <a:pt x="4405" y="6075"/>
                    </a:lnTo>
                    <a:lnTo>
                      <a:pt x="4490" y="6157"/>
                    </a:lnTo>
                    <a:lnTo>
                      <a:pt x="4382" y="6227"/>
                    </a:lnTo>
                    <a:lnTo>
                      <a:pt x="4255" y="6287"/>
                    </a:lnTo>
                    <a:lnTo>
                      <a:pt x="4315" y="6397"/>
                    </a:lnTo>
                    <a:lnTo>
                      <a:pt x="4380" y="6485"/>
                    </a:lnTo>
                    <a:lnTo>
                      <a:pt x="4393" y="6560"/>
                    </a:lnTo>
                    <a:lnTo>
                      <a:pt x="4457" y="6549"/>
                    </a:lnTo>
                    <a:lnTo>
                      <a:pt x="4469" y="6632"/>
                    </a:lnTo>
                    <a:lnTo>
                      <a:pt x="4407" y="6705"/>
                    </a:lnTo>
                    <a:lnTo>
                      <a:pt x="4295" y="6711"/>
                    </a:lnTo>
                    <a:lnTo>
                      <a:pt x="4102" y="6691"/>
                    </a:lnTo>
                    <a:lnTo>
                      <a:pt x="3981" y="6652"/>
                    </a:lnTo>
                    <a:lnTo>
                      <a:pt x="3906" y="6647"/>
                    </a:lnTo>
                    <a:lnTo>
                      <a:pt x="3758" y="6647"/>
                    </a:lnTo>
                    <a:lnTo>
                      <a:pt x="3719" y="6590"/>
                    </a:lnTo>
                    <a:lnTo>
                      <a:pt x="3560" y="6590"/>
                    </a:lnTo>
                    <a:lnTo>
                      <a:pt x="3516" y="6538"/>
                    </a:lnTo>
                    <a:lnTo>
                      <a:pt x="3429" y="6549"/>
                    </a:lnTo>
                    <a:lnTo>
                      <a:pt x="3292" y="6530"/>
                    </a:lnTo>
                    <a:lnTo>
                      <a:pt x="3217" y="6473"/>
                    </a:lnTo>
                    <a:lnTo>
                      <a:pt x="3148" y="6425"/>
                    </a:lnTo>
                    <a:lnTo>
                      <a:pt x="3077" y="6345"/>
                    </a:lnTo>
                    <a:lnTo>
                      <a:pt x="3006" y="6322"/>
                    </a:lnTo>
                    <a:lnTo>
                      <a:pt x="2918" y="6347"/>
                    </a:lnTo>
                    <a:lnTo>
                      <a:pt x="2941" y="6379"/>
                    </a:lnTo>
                    <a:lnTo>
                      <a:pt x="3010" y="6464"/>
                    </a:lnTo>
                    <a:lnTo>
                      <a:pt x="3042" y="6520"/>
                    </a:lnTo>
                    <a:lnTo>
                      <a:pt x="3139" y="6525"/>
                    </a:lnTo>
                    <a:lnTo>
                      <a:pt x="3196" y="6604"/>
                    </a:lnTo>
                    <a:lnTo>
                      <a:pt x="3327" y="6655"/>
                    </a:lnTo>
                    <a:lnTo>
                      <a:pt x="3422" y="6679"/>
                    </a:lnTo>
                    <a:lnTo>
                      <a:pt x="3529" y="6679"/>
                    </a:lnTo>
                    <a:lnTo>
                      <a:pt x="3551" y="6750"/>
                    </a:lnTo>
                    <a:lnTo>
                      <a:pt x="3568" y="6818"/>
                    </a:lnTo>
                    <a:lnTo>
                      <a:pt x="3623" y="6802"/>
                    </a:lnTo>
                    <a:lnTo>
                      <a:pt x="3722" y="6812"/>
                    </a:lnTo>
                    <a:lnTo>
                      <a:pt x="3800" y="6830"/>
                    </a:lnTo>
                    <a:lnTo>
                      <a:pt x="3781" y="6927"/>
                    </a:lnTo>
                    <a:lnTo>
                      <a:pt x="3810" y="6979"/>
                    </a:lnTo>
                    <a:lnTo>
                      <a:pt x="3906" y="7003"/>
                    </a:lnTo>
                    <a:lnTo>
                      <a:pt x="3895" y="6901"/>
                    </a:lnTo>
                    <a:lnTo>
                      <a:pt x="4000" y="6882"/>
                    </a:lnTo>
                    <a:lnTo>
                      <a:pt x="4063" y="6882"/>
                    </a:lnTo>
                    <a:cubicBezTo>
                      <a:pt x="4078" y="6901"/>
                      <a:pt x="4095" y="6918"/>
                      <a:pt x="4114" y="6932"/>
                    </a:cubicBezTo>
                    <a:cubicBezTo>
                      <a:pt x="4133" y="6947"/>
                      <a:pt x="4153" y="6959"/>
                      <a:pt x="4176" y="6969"/>
                    </a:cubicBezTo>
                    <a:cubicBezTo>
                      <a:pt x="4189" y="6974"/>
                      <a:pt x="4202" y="6979"/>
                      <a:pt x="4216" y="6982"/>
                    </a:cubicBezTo>
                    <a:cubicBezTo>
                      <a:pt x="4230" y="6986"/>
                      <a:pt x="4244" y="6988"/>
                      <a:pt x="4258" y="6990"/>
                    </a:cubicBezTo>
                    <a:lnTo>
                      <a:pt x="4315" y="6929"/>
                    </a:lnTo>
                    <a:lnTo>
                      <a:pt x="4432" y="6918"/>
                    </a:lnTo>
                    <a:lnTo>
                      <a:pt x="4621" y="6895"/>
                    </a:lnTo>
                    <a:lnTo>
                      <a:pt x="4806" y="6828"/>
                    </a:lnTo>
                    <a:lnTo>
                      <a:pt x="4880" y="6784"/>
                    </a:lnTo>
                    <a:lnTo>
                      <a:pt x="4978" y="6704"/>
                    </a:lnTo>
                    <a:lnTo>
                      <a:pt x="5161" y="6664"/>
                    </a:lnTo>
                    <a:lnTo>
                      <a:pt x="5081" y="6747"/>
                    </a:lnTo>
                    <a:lnTo>
                      <a:pt x="4981" y="6842"/>
                    </a:lnTo>
                    <a:lnTo>
                      <a:pt x="4788" y="6907"/>
                    </a:lnTo>
                    <a:cubicBezTo>
                      <a:pt x="4710" y="6934"/>
                      <a:pt x="4629" y="6952"/>
                      <a:pt x="4547" y="6963"/>
                    </a:cubicBezTo>
                    <a:cubicBezTo>
                      <a:pt x="4501" y="6969"/>
                      <a:pt x="4455" y="6972"/>
                      <a:pt x="4408" y="6974"/>
                    </a:cubicBezTo>
                    <a:lnTo>
                      <a:pt x="4295" y="7076"/>
                    </a:lnTo>
                    <a:lnTo>
                      <a:pt x="4344" y="7132"/>
                    </a:lnTo>
                    <a:lnTo>
                      <a:pt x="4532" y="7144"/>
                    </a:lnTo>
                    <a:cubicBezTo>
                      <a:pt x="4572" y="7131"/>
                      <a:pt x="4613" y="7118"/>
                      <a:pt x="4653" y="7104"/>
                    </a:cubicBezTo>
                    <a:cubicBezTo>
                      <a:pt x="4698" y="7088"/>
                      <a:pt x="4744" y="7071"/>
                      <a:pt x="4789" y="7054"/>
                    </a:cubicBezTo>
                    <a:lnTo>
                      <a:pt x="4857" y="6983"/>
                    </a:lnTo>
                    <a:lnTo>
                      <a:pt x="4907" y="6903"/>
                    </a:lnTo>
                    <a:lnTo>
                      <a:pt x="5003" y="6955"/>
                    </a:lnTo>
                    <a:lnTo>
                      <a:pt x="5180" y="6978"/>
                    </a:lnTo>
                    <a:lnTo>
                      <a:pt x="5252" y="7049"/>
                    </a:lnTo>
                    <a:lnTo>
                      <a:pt x="5334" y="7037"/>
                    </a:lnTo>
                    <a:lnTo>
                      <a:pt x="5436" y="7042"/>
                    </a:lnTo>
                    <a:lnTo>
                      <a:pt x="5489" y="7098"/>
                    </a:lnTo>
                    <a:lnTo>
                      <a:pt x="5503" y="7172"/>
                    </a:lnTo>
                    <a:lnTo>
                      <a:pt x="5522" y="7241"/>
                    </a:lnTo>
                    <a:lnTo>
                      <a:pt x="5582" y="7255"/>
                    </a:lnTo>
                    <a:lnTo>
                      <a:pt x="5690" y="7320"/>
                    </a:lnTo>
                    <a:cubicBezTo>
                      <a:pt x="5690" y="7366"/>
                      <a:pt x="5715" y="7408"/>
                      <a:pt x="5756" y="7432"/>
                    </a:cubicBezTo>
                    <a:cubicBezTo>
                      <a:pt x="5785" y="7450"/>
                      <a:pt x="5821" y="7456"/>
                      <a:pt x="5855" y="7448"/>
                    </a:cubicBezTo>
                    <a:lnTo>
                      <a:pt x="5860" y="7541"/>
                    </a:lnTo>
                    <a:lnTo>
                      <a:pt x="5877" y="7664"/>
                    </a:lnTo>
                    <a:lnTo>
                      <a:pt x="5919" y="7796"/>
                    </a:lnTo>
                    <a:cubicBezTo>
                      <a:pt x="5919" y="7812"/>
                      <a:pt x="5919" y="7827"/>
                      <a:pt x="5917" y="7843"/>
                    </a:cubicBezTo>
                    <a:cubicBezTo>
                      <a:pt x="5916" y="7859"/>
                      <a:pt x="5914" y="7874"/>
                      <a:pt x="5912" y="7889"/>
                    </a:cubicBezTo>
                    <a:cubicBezTo>
                      <a:pt x="5909" y="7904"/>
                      <a:pt x="5907" y="7919"/>
                      <a:pt x="5903" y="7934"/>
                    </a:cubicBezTo>
                    <a:cubicBezTo>
                      <a:pt x="5900" y="7949"/>
                      <a:pt x="5896" y="7963"/>
                      <a:pt x="5891" y="7978"/>
                    </a:cubicBezTo>
                    <a:cubicBezTo>
                      <a:pt x="5898" y="8023"/>
                      <a:pt x="5902" y="8070"/>
                      <a:pt x="5902" y="8115"/>
                    </a:cubicBezTo>
                    <a:cubicBezTo>
                      <a:pt x="5902" y="8165"/>
                      <a:pt x="5898" y="8215"/>
                      <a:pt x="5889" y="8262"/>
                    </a:cubicBezTo>
                    <a:lnTo>
                      <a:pt x="5930" y="8330"/>
                    </a:lnTo>
                    <a:lnTo>
                      <a:pt x="5895" y="8472"/>
                    </a:lnTo>
                    <a:lnTo>
                      <a:pt x="5874" y="8539"/>
                    </a:lnTo>
                    <a:cubicBezTo>
                      <a:pt x="5853" y="8558"/>
                      <a:pt x="5842" y="8584"/>
                      <a:pt x="5842" y="8610"/>
                    </a:cubicBezTo>
                    <a:cubicBezTo>
                      <a:pt x="5842" y="8637"/>
                      <a:pt x="5853" y="8663"/>
                      <a:pt x="5874" y="8682"/>
                    </a:cubicBezTo>
                    <a:cubicBezTo>
                      <a:pt x="5889" y="8695"/>
                      <a:pt x="5906" y="8703"/>
                      <a:pt x="5925" y="8706"/>
                    </a:cubicBezTo>
                    <a:cubicBezTo>
                      <a:pt x="5944" y="8709"/>
                      <a:pt x="5964" y="8706"/>
                      <a:pt x="5983" y="8698"/>
                    </a:cubicBezTo>
                    <a:lnTo>
                      <a:pt x="6095" y="8722"/>
                    </a:lnTo>
                    <a:lnTo>
                      <a:pt x="6059" y="8881"/>
                    </a:lnTo>
                    <a:lnTo>
                      <a:pt x="6017" y="8965"/>
                    </a:lnTo>
                    <a:lnTo>
                      <a:pt x="6028" y="9020"/>
                    </a:lnTo>
                    <a:lnTo>
                      <a:pt x="6069" y="9226"/>
                    </a:lnTo>
                    <a:lnTo>
                      <a:pt x="6092" y="9361"/>
                    </a:lnTo>
                    <a:lnTo>
                      <a:pt x="6105" y="9478"/>
                    </a:lnTo>
                    <a:lnTo>
                      <a:pt x="6092" y="9536"/>
                    </a:lnTo>
                    <a:lnTo>
                      <a:pt x="6006" y="9600"/>
                    </a:lnTo>
                    <a:lnTo>
                      <a:pt x="5960" y="9664"/>
                    </a:lnTo>
                    <a:lnTo>
                      <a:pt x="6015" y="9750"/>
                    </a:lnTo>
                    <a:lnTo>
                      <a:pt x="6026" y="9816"/>
                    </a:lnTo>
                    <a:lnTo>
                      <a:pt x="6066" y="9917"/>
                    </a:lnTo>
                    <a:lnTo>
                      <a:pt x="6122" y="10018"/>
                    </a:lnTo>
                    <a:lnTo>
                      <a:pt x="6215" y="10120"/>
                    </a:lnTo>
                    <a:lnTo>
                      <a:pt x="6244" y="10185"/>
                    </a:lnTo>
                    <a:lnTo>
                      <a:pt x="6179" y="10307"/>
                    </a:lnTo>
                    <a:lnTo>
                      <a:pt x="6215" y="10403"/>
                    </a:lnTo>
                    <a:lnTo>
                      <a:pt x="6232" y="10499"/>
                    </a:lnTo>
                    <a:lnTo>
                      <a:pt x="6197" y="10634"/>
                    </a:lnTo>
                    <a:lnTo>
                      <a:pt x="6077" y="10837"/>
                    </a:lnTo>
                    <a:cubicBezTo>
                      <a:pt x="6069" y="10882"/>
                      <a:pt x="6055" y="10925"/>
                      <a:pt x="6037" y="10966"/>
                    </a:cubicBezTo>
                    <a:cubicBezTo>
                      <a:pt x="6018" y="11009"/>
                      <a:pt x="5995" y="11048"/>
                      <a:pt x="5967" y="11085"/>
                    </a:cubicBezTo>
                    <a:lnTo>
                      <a:pt x="5931" y="11164"/>
                    </a:lnTo>
                    <a:lnTo>
                      <a:pt x="5862" y="11299"/>
                    </a:lnTo>
                    <a:lnTo>
                      <a:pt x="5834" y="11384"/>
                    </a:lnTo>
                    <a:lnTo>
                      <a:pt x="5821" y="11516"/>
                    </a:lnTo>
                    <a:lnTo>
                      <a:pt x="5798" y="11622"/>
                    </a:lnTo>
                    <a:lnTo>
                      <a:pt x="5714" y="11748"/>
                    </a:lnTo>
                    <a:lnTo>
                      <a:pt x="5752" y="11829"/>
                    </a:lnTo>
                    <a:lnTo>
                      <a:pt x="5785" y="12098"/>
                    </a:lnTo>
                    <a:lnTo>
                      <a:pt x="5766" y="12225"/>
                    </a:lnTo>
                    <a:lnTo>
                      <a:pt x="5761" y="12400"/>
                    </a:lnTo>
                    <a:lnTo>
                      <a:pt x="5842" y="12602"/>
                    </a:lnTo>
                    <a:lnTo>
                      <a:pt x="5920" y="12767"/>
                    </a:lnTo>
                    <a:cubicBezTo>
                      <a:pt x="5925" y="12797"/>
                      <a:pt x="5929" y="12826"/>
                      <a:pt x="5931" y="12856"/>
                    </a:cubicBezTo>
                    <a:cubicBezTo>
                      <a:pt x="5934" y="12885"/>
                      <a:pt x="5935" y="12915"/>
                      <a:pt x="5935" y="12945"/>
                    </a:cubicBezTo>
                    <a:cubicBezTo>
                      <a:pt x="5936" y="12958"/>
                      <a:pt x="5936" y="12971"/>
                      <a:pt x="5936" y="12984"/>
                    </a:cubicBezTo>
                    <a:cubicBezTo>
                      <a:pt x="5935" y="12997"/>
                      <a:pt x="5935" y="13011"/>
                      <a:pt x="5934" y="13024"/>
                    </a:cubicBezTo>
                    <a:lnTo>
                      <a:pt x="5934" y="13108"/>
                    </a:lnTo>
                    <a:cubicBezTo>
                      <a:pt x="5977" y="13125"/>
                      <a:pt x="6020" y="13143"/>
                      <a:pt x="6063" y="13160"/>
                    </a:cubicBezTo>
                    <a:cubicBezTo>
                      <a:pt x="6120" y="13182"/>
                      <a:pt x="6177" y="13205"/>
                      <a:pt x="6220" y="13246"/>
                    </a:cubicBezTo>
                    <a:cubicBezTo>
                      <a:pt x="6232" y="13257"/>
                      <a:pt x="6242" y="13269"/>
                      <a:pt x="6252" y="13282"/>
                    </a:cubicBezTo>
                    <a:cubicBezTo>
                      <a:pt x="6261" y="13294"/>
                      <a:pt x="6270" y="13308"/>
                      <a:pt x="6277" y="13322"/>
                    </a:cubicBezTo>
                    <a:cubicBezTo>
                      <a:pt x="6286" y="13336"/>
                      <a:pt x="6293" y="13349"/>
                      <a:pt x="6300" y="13364"/>
                    </a:cubicBezTo>
                    <a:cubicBezTo>
                      <a:pt x="6307" y="13378"/>
                      <a:pt x="6313" y="13393"/>
                      <a:pt x="6319" y="13407"/>
                    </a:cubicBezTo>
                    <a:lnTo>
                      <a:pt x="6373" y="13488"/>
                    </a:lnTo>
                    <a:lnTo>
                      <a:pt x="6419" y="13565"/>
                    </a:lnTo>
                    <a:lnTo>
                      <a:pt x="6454" y="13685"/>
                    </a:lnTo>
                    <a:lnTo>
                      <a:pt x="6472" y="13765"/>
                    </a:lnTo>
                    <a:lnTo>
                      <a:pt x="6483" y="13874"/>
                    </a:lnTo>
                    <a:lnTo>
                      <a:pt x="6529" y="14041"/>
                    </a:lnTo>
                    <a:lnTo>
                      <a:pt x="6603" y="14225"/>
                    </a:lnTo>
                    <a:cubicBezTo>
                      <a:pt x="6646" y="14244"/>
                      <a:pt x="6685" y="14271"/>
                      <a:pt x="6717" y="14305"/>
                    </a:cubicBezTo>
                    <a:cubicBezTo>
                      <a:pt x="6762" y="14353"/>
                      <a:pt x="6791" y="14413"/>
                      <a:pt x="6800" y="14476"/>
                    </a:cubicBezTo>
                    <a:lnTo>
                      <a:pt x="6777" y="14602"/>
                    </a:lnTo>
                    <a:lnTo>
                      <a:pt x="6646" y="14590"/>
                    </a:lnTo>
                    <a:lnTo>
                      <a:pt x="6586" y="14635"/>
                    </a:lnTo>
                    <a:lnTo>
                      <a:pt x="6688" y="14745"/>
                    </a:lnTo>
                    <a:lnTo>
                      <a:pt x="6883" y="14871"/>
                    </a:lnTo>
                    <a:cubicBezTo>
                      <a:pt x="6904" y="14890"/>
                      <a:pt x="6924" y="14910"/>
                      <a:pt x="6942" y="14931"/>
                    </a:cubicBezTo>
                    <a:cubicBezTo>
                      <a:pt x="6961" y="14952"/>
                      <a:pt x="6979" y="14973"/>
                      <a:pt x="6995" y="14996"/>
                    </a:cubicBezTo>
                    <a:cubicBezTo>
                      <a:pt x="7005" y="15010"/>
                      <a:pt x="7015" y="15025"/>
                      <a:pt x="7024" y="15039"/>
                    </a:cubicBezTo>
                    <a:cubicBezTo>
                      <a:pt x="7033" y="15054"/>
                      <a:pt x="7041" y="15068"/>
                      <a:pt x="7049" y="15083"/>
                    </a:cubicBezTo>
                    <a:cubicBezTo>
                      <a:pt x="7053" y="15105"/>
                      <a:pt x="7055" y="15127"/>
                      <a:pt x="7055" y="15149"/>
                    </a:cubicBezTo>
                    <a:cubicBezTo>
                      <a:pt x="7055" y="15171"/>
                      <a:pt x="7053" y="15194"/>
                      <a:pt x="7049" y="15215"/>
                    </a:cubicBezTo>
                    <a:cubicBezTo>
                      <a:pt x="7047" y="15230"/>
                      <a:pt x="7044" y="15245"/>
                      <a:pt x="7040" y="15259"/>
                    </a:cubicBezTo>
                    <a:cubicBezTo>
                      <a:pt x="7036" y="15273"/>
                      <a:pt x="7031" y="15287"/>
                      <a:pt x="7026" y="15301"/>
                    </a:cubicBezTo>
                    <a:lnTo>
                      <a:pt x="7073" y="15362"/>
                    </a:lnTo>
                    <a:lnTo>
                      <a:pt x="7161" y="15421"/>
                    </a:lnTo>
                    <a:lnTo>
                      <a:pt x="7237" y="15461"/>
                    </a:lnTo>
                    <a:lnTo>
                      <a:pt x="7283" y="15521"/>
                    </a:lnTo>
                    <a:lnTo>
                      <a:pt x="7392" y="15654"/>
                    </a:lnTo>
                    <a:lnTo>
                      <a:pt x="7520" y="15727"/>
                    </a:lnTo>
                    <a:lnTo>
                      <a:pt x="7578" y="15687"/>
                    </a:lnTo>
                    <a:lnTo>
                      <a:pt x="7578" y="15599"/>
                    </a:lnTo>
                    <a:lnTo>
                      <a:pt x="7520" y="15511"/>
                    </a:lnTo>
                    <a:lnTo>
                      <a:pt x="7433" y="15417"/>
                    </a:lnTo>
                    <a:lnTo>
                      <a:pt x="7342" y="15385"/>
                    </a:lnTo>
                    <a:lnTo>
                      <a:pt x="7342" y="15320"/>
                    </a:lnTo>
                    <a:lnTo>
                      <a:pt x="7318" y="15218"/>
                    </a:lnTo>
                    <a:lnTo>
                      <a:pt x="7265" y="15074"/>
                    </a:lnTo>
                    <a:lnTo>
                      <a:pt x="7255" y="14986"/>
                    </a:lnTo>
                    <a:lnTo>
                      <a:pt x="7176" y="14864"/>
                    </a:lnTo>
                    <a:lnTo>
                      <a:pt x="7105" y="14761"/>
                    </a:lnTo>
                    <a:lnTo>
                      <a:pt x="7041" y="14672"/>
                    </a:lnTo>
                    <a:lnTo>
                      <a:pt x="7047" y="14569"/>
                    </a:lnTo>
                    <a:lnTo>
                      <a:pt x="6984" y="14467"/>
                    </a:lnTo>
                    <a:lnTo>
                      <a:pt x="6901" y="14351"/>
                    </a:lnTo>
                    <a:lnTo>
                      <a:pt x="6866" y="14283"/>
                    </a:lnTo>
                    <a:lnTo>
                      <a:pt x="6806" y="14141"/>
                    </a:lnTo>
                    <a:lnTo>
                      <a:pt x="6782" y="14017"/>
                    </a:lnTo>
                    <a:lnTo>
                      <a:pt x="6784" y="13891"/>
                    </a:lnTo>
                    <a:lnTo>
                      <a:pt x="6915" y="13943"/>
                    </a:lnTo>
                    <a:lnTo>
                      <a:pt x="7049" y="14055"/>
                    </a:lnTo>
                    <a:lnTo>
                      <a:pt x="7109" y="14172"/>
                    </a:lnTo>
                    <a:lnTo>
                      <a:pt x="7127" y="14360"/>
                    </a:lnTo>
                    <a:cubicBezTo>
                      <a:pt x="7111" y="14372"/>
                      <a:pt x="7098" y="14387"/>
                      <a:pt x="7090" y="14405"/>
                    </a:cubicBezTo>
                    <a:cubicBezTo>
                      <a:pt x="7081" y="14423"/>
                      <a:pt x="7077" y="14442"/>
                      <a:pt x="7079" y="14462"/>
                    </a:cubicBezTo>
                    <a:cubicBezTo>
                      <a:pt x="7080" y="14484"/>
                      <a:pt x="7088" y="14505"/>
                      <a:pt x="7102" y="14523"/>
                    </a:cubicBezTo>
                    <a:cubicBezTo>
                      <a:pt x="7115" y="14541"/>
                      <a:pt x="7134" y="14555"/>
                      <a:pt x="7157" y="14563"/>
                    </a:cubicBezTo>
                    <a:lnTo>
                      <a:pt x="7248" y="14652"/>
                    </a:lnTo>
                    <a:lnTo>
                      <a:pt x="7315" y="14737"/>
                    </a:lnTo>
                    <a:cubicBezTo>
                      <a:pt x="7345" y="14771"/>
                      <a:pt x="7374" y="14805"/>
                      <a:pt x="7401" y="14841"/>
                    </a:cubicBezTo>
                    <a:cubicBezTo>
                      <a:pt x="7438" y="14890"/>
                      <a:pt x="7471" y="14941"/>
                      <a:pt x="7503" y="14994"/>
                    </a:cubicBezTo>
                    <a:lnTo>
                      <a:pt x="7604" y="15074"/>
                    </a:lnTo>
                    <a:lnTo>
                      <a:pt x="7616" y="15150"/>
                    </a:lnTo>
                    <a:lnTo>
                      <a:pt x="7616" y="15258"/>
                    </a:lnTo>
                    <a:lnTo>
                      <a:pt x="7643" y="15310"/>
                    </a:lnTo>
                    <a:lnTo>
                      <a:pt x="7713" y="15366"/>
                    </a:lnTo>
                    <a:lnTo>
                      <a:pt x="7784" y="15436"/>
                    </a:lnTo>
                    <a:lnTo>
                      <a:pt x="7862" y="15503"/>
                    </a:lnTo>
                    <a:lnTo>
                      <a:pt x="7917" y="15579"/>
                    </a:lnTo>
                    <a:lnTo>
                      <a:pt x="8013" y="15698"/>
                    </a:lnTo>
                    <a:lnTo>
                      <a:pt x="8197" y="15946"/>
                    </a:lnTo>
                    <a:lnTo>
                      <a:pt x="8268" y="16104"/>
                    </a:lnTo>
                    <a:lnTo>
                      <a:pt x="8279" y="16187"/>
                    </a:lnTo>
                    <a:lnTo>
                      <a:pt x="8228" y="16239"/>
                    </a:lnTo>
                    <a:lnTo>
                      <a:pt x="8240" y="16387"/>
                    </a:lnTo>
                    <a:lnTo>
                      <a:pt x="8286" y="16461"/>
                    </a:lnTo>
                    <a:lnTo>
                      <a:pt x="8410" y="16565"/>
                    </a:lnTo>
                    <a:lnTo>
                      <a:pt x="8503" y="16647"/>
                    </a:lnTo>
                    <a:lnTo>
                      <a:pt x="8688" y="16724"/>
                    </a:lnTo>
                    <a:lnTo>
                      <a:pt x="8858" y="16736"/>
                    </a:lnTo>
                    <a:cubicBezTo>
                      <a:pt x="8879" y="16792"/>
                      <a:pt x="8918" y="16841"/>
                      <a:pt x="8970" y="16874"/>
                    </a:cubicBezTo>
                    <a:cubicBezTo>
                      <a:pt x="9001" y="16893"/>
                      <a:pt x="9035" y="16906"/>
                      <a:pt x="9071" y="16913"/>
                    </a:cubicBezTo>
                    <a:lnTo>
                      <a:pt x="9153" y="16941"/>
                    </a:lnTo>
                    <a:lnTo>
                      <a:pt x="9289" y="17005"/>
                    </a:lnTo>
                    <a:lnTo>
                      <a:pt x="9378" y="17050"/>
                    </a:lnTo>
                    <a:lnTo>
                      <a:pt x="9459" y="17085"/>
                    </a:lnTo>
                    <a:lnTo>
                      <a:pt x="9542" y="17090"/>
                    </a:lnTo>
                    <a:lnTo>
                      <a:pt x="9594" y="17118"/>
                    </a:lnTo>
                    <a:lnTo>
                      <a:pt x="9749" y="17176"/>
                    </a:lnTo>
                    <a:cubicBezTo>
                      <a:pt x="9771" y="17203"/>
                      <a:pt x="9799" y="17223"/>
                      <a:pt x="9831" y="17237"/>
                    </a:cubicBezTo>
                    <a:cubicBezTo>
                      <a:pt x="9859" y="17250"/>
                      <a:pt x="9890" y="17256"/>
                      <a:pt x="9920" y="17256"/>
                    </a:cubicBezTo>
                    <a:cubicBezTo>
                      <a:pt x="9948" y="17252"/>
                      <a:pt x="9976" y="17248"/>
                      <a:pt x="10004" y="17243"/>
                    </a:cubicBezTo>
                    <a:cubicBezTo>
                      <a:pt x="10031" y="17238"/>
                      <a:pt x="10059" y="17233"/>
                      <a:pt x="10086" y="17227"/>
                    </a:cubicBezTo>
                    <a:cubicBezTo>
                      <a:pt x="10115" y="17220"/>
                      <a:pt x="10145" y="17213"/>
                      <a:pt x="10174" y="17206"/>
                    </a:cubicBezTo>
                    <a:cubicBezTo>
                      <a:pt x="10203" y="17198"/>
                      <a:pt x="10232" y="17190"/>
                      <a:pt x="10261" y="17181"/>
                    </a:cubicBezTo>
                    <a:lnTo>
                      <a:pt x="10485" y="17181"/>
                    </a:lnTo>
                    <a:lnTo>
                      <a:pt x="10590" y="17211"/>
                    </a:lnTo>
                    <a:lnTo>
                      <a:pt x="10724" y="17283"/>
                    </a:lnTo>
                    <a:lnTo>
                      <a:pt x="10819" y="17351"/>
                    </a:lnTo>
                    <a:lnTo>
                      <a:pt x="10915" y="17454"/>
                    </a:lnTo>
                    <a:lnTo>
                      <a:pt x="11057" y="17517"/>
                    </a:lnTo>
                    <a:lnTo>
                      <a:pt x="11264" y="17534"/>
                    </a:lnTo>
                    <a:lnTo>
                      <a:pt x="11453" y="17557"/>
                    </a:lnTo>
                    <a:lnTo>
                      <a:pt x="11538" y="17600"/>
                    </a:lnTo>
                    <a:lnTo>
                      <a:pt x="11793" y="17624"/>
                    </a:lnTo>
                    <a:lnTo>
                      <a:pt x="11914" y="17625"/>
                    </a:lnTo>
                    <a:lnTo>
                      <a:pt x="12033" y="17674"/>
                    </a:lnTo>
                    <a:lnTo>
                      <a:pt x="12146" y="17753"/>
                    </a:lnTo>
                    <a:lnTo>
                      <a:pt x="12320" y="17904"/>
                    </a:lnTo>
                    <a:lnTo>
                      <a:pt x="12353" y="17971"/>
                    </a:lnTo>
                    <a:lnTo>
                      <a:pt x="12403" y="18093"/>
                    </a:lnTo>
                    <a:lnTo>
                      <a:pt x="12480" y="18115"/>
                    </a:lnTo>
                    <a:lnTo>
                      <a:pt x="12606" y="18139"/>
                    </a:lnTo>
                    <a:lnTo>
                      <a:pt x="12701" y="18145"/>
                    </a:lnTo>
                    <a:lnTo>
                      <a:pt x="12783" y="18157"/>
                    </a:lnTo>
                    <a:lnTo>
                      <a:pt x="12823" y="18252"/>
                    </a:lnTo>
                    <a:lnTo>
                      <a:pt x="12946" y="18269"/>
                    </a:lnTo>
                    <a:lnTo>
                      <a:pt x="13071" y="18286"/>
                    </a:lnTo>
                    <a:cubicBezTo>
                      <a:pt x="13099" y="18295"/>
                      <a:pt x="13128" y="18302"/>
                      <a:pt x="13157" y="18307"/>
                    </a:cubicBezTo>
                    <a:cubicBezTo>
                      <a:pt x="13187" y="18312"/>
                      <a:pt x="13216" y="18314"/>
                      <a:pt x="13246" y="18315"/>
                    </a:cubicBezTo>
                    <a:cubicBezTo>
                      <a:pt x="13262" y="18315"/>
                      <a:pt x="13278" y="18315"/>
                      <a:pt x="13294" y="18314"/>
                    </a:cubicBezTo>
                    <a:cubicBezTo>
                      <a:pt x="13310" y="18313"/>
                      <a:pt x="13325" y="18311"/>
                      <a:pt x="13341" y="18309"/>
                    </a:cubicBezTo>
                    <a:lnTo>
                      <a:pt x="13438" y="18309"/>
                    </a:lnTo>
                    <a:lnTo>
                      <a:pt x="13540" y="18297"/>
                    </a:lnTo>
                    <a:lnTo>
                      <a:pt x="13605" y="18225"/>
                    </a:lnTo>
                    <a:lnTo>
                      <a:pt x="13609" y="18129"/>
                    </a:lnTo>
                    <a:lnTo>
                      <a:pt x="13697" y="18095"/>
                    </a:lnTo>
                    <a:lnTo>
                      <a:pt x="13735" y="18035"/>
                    </a:lnTo>
                    <a:lnTo>
                      <a:pt x="13889" y="18065"/>
                    </a:lnTo>
                    <a:lnTo>
                      <a:pt x="13936" y="18161"/>
                    </a:lnTo>
                    <a:cubicBezTo>
                      <a:pt x="13955" y="18174"/>
                      <a:pt x="13975" y="18187"/>
                      <a:pt x="13994" y="18200"/>
                    </a:cubicBezTo>
                    <a:cubicBezTo>
                      <a:pt x="14013" y="18213"/>
                      <a:pt x="14032" y="18226"/>
                      <a:pt x="14052" y="18240"/>
                    </a:cubicBezTo>
                    <a:cubicBezTo>
                      <a:pt x="14070" y="18253"/>
                      <a:pt x="14088" y="18266"/>
                      <a:pt x="14107" y="18278"/>
                    </a:cubicBezTo>
                    <a:cubicBezTo>
                      <a:pt x="14125" y="18291"/>
                      <a:pt x="14143" y="18304"/>
                      <a:pt x="14162" y="18317"/>
                    </a:cubicBezTo>
                    <a:lnTo>
                      <a:pt x="14167" y="18466"/>
                    </a:lnTo>
                    <a:lnTo>
                      <a:pt x="14156" y="18574"/>
                    </a:lnTo>
                    <a:lnTo>
                      <a:pt x="14145" y="18630"/>
                    </a:lnTo>
                    <a:lnTo>
                      <a:pt x="14150" y="18705"/>
                    </a:lnTo>
                    <a:lnTo>
                      <a:pt x="14150" y="18780"/>
                    </a:lnTo>
                    <a:lnTo>
                      <a:pt x="14057" y="18903"/>
                    </a:lnTo>
                    <a:lnTo>
                      <a:pt x="13943" y="19084"/>
                    </a:lnTo>
                    <a:lnTo>
                      <a:pt x="13785" y="19223"/>
                    </a:lnTo>
                    <a:cubicBezTo>
                      <a:pt x="13753" y="19237"/>
                      <a:pt x="13723" y="19253"/>
                      <a:pt x="13696" y="19273"/>
                    </a:cubicBezTo>
                    <a:cubicBezTo>
                      <a:pt x="13664" y="19295"/>
                      <a:pt x="13636" y="19320"/>
                      <a:pt x="13611" y="19349"/>
                    </a:cubicBezTo>
                    <a:lnTo>
                      <a:pt x="13598" y="19422"/>
                    </a:lnTo>
                    <a:lnTo>
                      <a:pt x="13556" y="19480"/>
                    </a:lnTo>
                    <a:lnTo>
                      <a:pt x="13499" y="19560"/>
                    </a:lnTo>
                    <a:lnTo>
                      <a:pt x="13459" y="19740"/>
                    </a:lnTo>
                    <a:lnTo>
                      <a:pt x="13491" y="19830"/>
                    </a:lnTo>
                    <a:lnTo>
                      <a:pt x="13577" y="19870"/>
                    </a:lnTo>
                    <a:lnTo>
                      <a:pt x="13502" y="19932"/>
                    </a:lnTo>
                    <a:lnTo>
                      <a:pt x="13409" y="19996"/>
                    </a:lnTo>
                    <a:lnTo>
                      <a:pt x="13320" y="20046"/>
                    </a:lnTo>
                    <a:lnTo>
                      <a:pt x="13320" y="20111"/>
                    </a:lnTo>
                    <a:lnTo>
                      <a:pt x="13373" y="20234"/>
                    </a:lnTo>
                    <a:lnTo>
                      <a:pt x="13326" y="20266"/>
                    </a:lnTo>
                    <a:lnTo>
                      <a:pt x="13330" y="20332"/>
                    </a:lnTo>
                    <a:lnTo>
                      <a:pt x="13476" y="20355"/>
                    </a:lnTo>
                    <a:lnTo>
                      <a:pt x="13581" y="20343"/>
                    </a:lnTo>
                    <a:lnTo>
                      <a:pt x="13686" y="20401"/>
                    </a:lnTo>
                    <a:lnTo>
                      <a:pt x="13744" y="20435"/>
                    </a:lnTo>
                    <a:lnTo>
                      <a:pt x="13826" y="20566"/>
                    </a:lnTo>
                    <a:lnTo>
                      <a:pt x="13968" y="20697"/>
                    </a:lnTo>
                    <a:cubicBezTo>
                      <a:pt x="13997" y="20725"/>
                      <a:pt x="14027" y="20751"/>
                      <a:pt x="14057" y="20777"/>
                    </a:cubicBezTo>
                    <a:cubicBezTo>
                      <a:pt x="14084" y="20800"/>
                      <a:pt x="14111" y="20822"/>
                      <a:pt x="14138" y="20844"/>
                    </a:cubicBezTo>
                    <a:lnTo>
                      <a:pt x="14138" y="20899"/>
                    </a:lnTo>
                    <a:lnTo>
                      <a:pt x="14121" y="20955"/>
                    </a:lnTo>
                    <a:lnTo>
                      <a:pt x="14170" y="21029"/>
                    </a:lnTo>
                    <a:lnTo>
                      <a:pt x="14319" y="21041"/>
                    </a:lnTo>
                    <a:cubicBezTo>
                      <a:pt x="14367" y="21039"/>
                      <a:pt x="14415" y="21036"/>
                      <a:pt x="14463" y="21034"/>
                    </a:cubicBezTo>
                    <a:cubicBezTo>
                      <a:pt x="14502" y="21032"/>
                      <a:pt x="14541" y="21031"/>
                      <a:pt x="14579" y="21029"/>
                    </a:cubicBezTo>
                    <a:lnTo>
                      <a:pt x="14700" y="21014"/>
                    </a:lnTo>
                    <a:lnTo>
                      <a:pt x="14813" y="21002"/>
                    </a:lnTo>
                    <a:lnTo>
                      <a:pt x="14872" y="20985"/>
                    </a:lnTo>
                    <a:lnTo>
                      <a:pt x="14968" y="20995"/>
                    </a:lnTo>
                    <a:lnTo>
                      <a:pt x="15098" y="21005"/>
                    </a:lnTo>
                    <a:lnTo>
                      <a:pt x="15062" y="21565"/>
                    </a:lnTo>
                    <a:cubicBezTo>
                      <a:pt x="16404" y="20933"/>
                      <a:pt x="17609" y="20061"/>
                      <a:pt x="18611" y="18995"/>
                    </a:cubicBezTo>
                    <a:cubicBezTo>
                      <a:pt x="19108" y="18466"/>
                      <a:pt x="19551" y="17895"/>
                      <a:pt x="19935" y="17289"/>
                    </a:cubicBezTo>
                    <a:cubicBezTo>
                      <a:pt x="20319" y="16683"/>
                      <a:pt x="20645" y="16044"/>
                      <a:pt x="20908" y="15377"/>
                    </a:cubicBezTo>
                    <a:lnTo>
                      <a:pt x="20621" y="15695"/>
                    </a:lnTo>
                    <a:lnTo>
                      <a:pt x="20310" y="15905"/>
                    </a:lnTo>
                    <a:lnTo>
                      <a:pt x="20261" y="16007"/>
                    </a:lnTo>
                    <a:cubicBezTo>
                      <a:pt x="20254" y="16034"/>
                      <a:pt x="20246" y="16061"/>
                      <a:pt x="20237" y="16088"/>
                    </a:cubicBezTo>
                    <a:cubicBezTo>
                      <a:pt x="20227" y="16114"/>
                      <a:pt x="20216" y="16140"/>
                      <a:pt x="20204" y="16166"/>
                    </a:cubicBezTo>
                    <a:cubicBezTo>
                      <a:pt x="20192" y="16189"/>
                      <a:pt x="20179" y="16212"/>
                      <a:pt x="20165" y="16235"/>
                    </a:cubicBezTo>
                    <a:cubicBezTo>
                      <a:pt x="20151" y="16257"/>
                      <a:pt x="20136" y="16279"/>
                      <a:pt x="20120" y="16301"/>
                    </a:cubicBezTo>
                    <a:cubicBezTo>
                      <a:pt x="20088" y="16337"/>
                      <a:pt x="20053" y="16372"/>
                      <a:pt x="20015" y="16403"/>
                    </a:cubicBezTo>
                    <a:cubicBezTo>
                      <a:pt x="19983" y="16430"/>
                      <a:pt x="19950" y="16454"/>
                      <a:pt x="19915" y="16477"/>
                    </a:cubicBezTo>
                    <a:lnTo>
                      <a:pt x="19655" y="16727"/>
                    </a:lnTo>
                    <a:lnTo>
                      <a:pt x="19533" y="16710"/>
                    </a:lnTo>
                    <a:lnTo>
                      <a:pt x="19429" y="16746"/>
                    </a:lnTo>
                    <a:lnTo>
                      <a:pt x="19308" y="16819"/>
                    </a:lnTo>
                    <a:lnTo>
                      <a:pt x="19257" y="16854"/>
                    </a:lnTo>
                    <a:lnTo>
                      <a:pt x="19119" y="16933"/>
                    </a:lnTo>
                    <a:lnTo>
                      <a:pt x="19054" y="16994"/>
                    </a:lnTo>
                    <a:cubicBezTo>
                      <a:pt x="19025" y="17000"/>
                      <a:pt x="18995" y="17000"/>
                      <a:pt x="18966" y="16994"/>
                    </a:cubicBezTo>
                    <a:cubicBezTo>
                      <a:pt x="18935" y="16988"/>
                      <a:pt x="18905" y="16975"/>
                      <a:pt x="18880" y="16957"/>
                    </a:cubicBezTo>
                    <a:cubicBezTo>
                      <a:pt x="18880" y="16942"/>
                      <a:pt x="18880" y="16927"/>
                      <a:pt x="18880" y="16912"/>
                    </a:cubicBezTo>
                    <a:cubicBezTo>
                      <a:pt x="18880" y="16897"/>
                      <a:pt x="18880" y="16882"/>
                      <a:pt x="18880" y="16867"/>
                    </a:cubicBezTo>
                    <a:cubicBezTo>
                      <a:pt x="18879" y="16857"/>
                      <a:pt x="18879" y="16846"/>
                      <a:pt x="18878" y="16835"/>
                    </a:cubicBezTo>
                    <a:cubicBezTo>
                      <a:pt x="18878" y="16824"/>
                      <a:pt x="18877" y="16814"/>
                      <a:pt x="18877" y="16803"/>
                    </a:cubicBezTo>
                    <a:lnTo>
                      <a:pt x="18807" y="16792"/>
                    </a:lnTo>
                    <a:lnTo>
                      <a:pt x="18757" y="16748"/>
                    </a:lnTo>
                    <a:lnTo>
                      <a:pt x="18780" y="16655"/>
                    </a:lnTo>
                    <a:lnTo>
                      <a:pt x="18677" y="16569"/>
                    </a:lnTo>
                    <a:lnTo>
                      <a:pt x="18589" y="16580"/>
                    </a:lnTo>
                    <a:cubicBezTo>
                      <a:pt x="18568" y="16578"/>
                      <a:pt x="18547" y="16579"/>
                      <a:pt x="18527" y="16581"/>
                    </a:cubicBezTo>
                    <a:cubicBezTo>
                      <a:pt x="18506" y="16583"/>
                      <a:pt x="18485" y="16586"/>
                      <a:pt x="18465" y="16592"/>
                    </a:cubicBezTo>
                    <a:cubicBezTo>
                      <a:pt x="18429" y="16603"/>
                      <a:pt x="18393" y="16618"/>
                      <a:pt x="18358" y="16633"/>
                    </a:cubicBezTo>
                    <a:cubicBezTo>
                      <a:pt x="18321" y="16650"/>
                      <a:pt x="18284" y="16666"/>
                      <a:pt x="18245" y="16681"/>
                    </a:cubicBezTo>
                    <a:cubicBezTo>
                      <a:pt x="18191" y="16695"/>
                      <a:pt x="18137" y="16715"/>
                      <a:pt x="18087" y="16740"/>
                    </a:cubicBezTo>
                    <a:cubicBezTo>
                      <a:pt x="18042" y="16763"/>
                      <a:pt x="18001" y="16789"/>
                      <a:pt x="17955" y="16808"/>
                    </a:cubicBezTo>
                    <a:cubicBezTo>
                      <a:pt x="17939" y="16815"/>
                      <a:pt x="17922" y="16821"/>
                      <a:pt x="17906" y="16826"/>
                    </a:cubicBezTo>
                    <a:cubicBezTo>
                      <a:pt x="17889" y="16831"/>
                      <a:pt x="17872" y="16835"/>
                      <a:pt x="17855" y="16838"/>
                    </a:cubicBezTo>
                    <a:cubicBezTo>
                      <a:pt x="17787" y="16842"/>
                      <a:pt x="17720" y="16836"/>
                      <a:pt x="17654" y="16820"/>
                    </a:cubicBezTo>
                    <a:cubicBezTo>
                      <a:pt x="17600" y="16808"/>
                      <a:pt x="17547" y="16788"/>
                      <a:pt x="17498" y="16763"/>
                    </a:cubicBezTo>
                    <a:lnTo>
                      <a:pt x="17344" y="16743"/>
                    </a:lnTo>
                    <a:lnTo>
                      <a:pt x="17255" y="16743"/>
                    </a:lnTo>
                    <a:lnTo>
                      <a:pt x="17208" y="16671"/>
                    </a:lnTo>
                    <a:lnTo>
                      <a:pt x="17062" y="16676"/>
                    </a:lnTo>
                    <a:lnTo>
                      <a:pt x="16943" y="16680"/>
                    </a:lnTo>
                    <a:lnTo>
                      <a:pt x="16969" y="16567"/>
                    </a:lnTo>
                    <a:cubicBezTo>
                      <a:pt x="16918" y="16568"/>
                      <a:pt x="16869" y="16582"/>
                      <a:pt x="16825" y="16607"/>
                    </a:cubicBezTo>
                    <a:cubicBezTo>
                      <a:pt x="16792" y="16626"/>
                      <a:pt x="16763" y="16650"/>
                      <a:pt x="16740" y="16680"/>
                    </a:cubicBezTo>
                    <a:cubicBezTo>
                      <a:pt x="16728" y="16701"/>
                      <a:pt x="16715" y="16720"/>
                      <a:pt x="16700" y="16739"/>
                    </a:cubicBezTo>
                    <a:cubicBezTo>
                      <a:pt x="16685" y="16758"/>
                      <a:pt x="16668" y="16775"/>
                      <a:pt x="16650" y="16791"/>
                    </a:cubicBezTo>
                    <a:cubicBezTo>
                      <a:pt x="16630" y="16808"/>
                      <a:pt x="16610" y="16823"/>
                      <a:pt x="16587" y="16837"/>
                    </a:cubicBezTo>
                    <a:cubicBezTo>
                      <a:pt x="16565" y="16851"/>
                      <a:pt x="16542" y="16863"/>
                      <a:pt x="16518" y="16873"/>
                    </a:cubicBezTo>
                    <a:cubicBezTo>
                      <a:pt x="16499" y="16882"/>
                      <a:pt x="16480" y="16891"/>
                      <a:pt x="16460" y="16897"/>
                    </a:cubicBezTo>
                    <a:cubicBezTo>
                      <a:pt x="16440" y="16904"/>
                      <a:pt x="16419" y="16908"/>
                      <a:pt x="16398" y="16911"/>
                    </a:cubicBezTo>
                    <a:cubicBezTo>
                      <a:pt x="16376" y="16914"/>
                      <a:pt x="16354" y="16915"/>
                      <a:pt x="16332" y="16914"/>
                    </a:cubicBezTo>
                    <a:cubicBezTo>
                      <a:pt x="16309" y="16913"/>
                      <a:pt x="16288" y="16910"/>
                      <a:pt x="16266" y="16905"/>
                    </a:cubicBezTo>
                    <a:cubicBezTo>
                      <a:pt x="16242" y="16901"/>
                      <a:pt x="16217" y="16902"/>
                      <a:pt x="16192" y="16907"/>
                    </a:cubicBezTo>
                    <a:cubicBezTo>
                      <a:pt x="16168" y="16912"/>
                      <a:pt x="16145" y="16921"/>
                      <a:pt x="16124" y="16934"/>
                    </a:cubicBezTo>
                    <a:cubicBezTo>
                      <a:pt x="16115" y="16940"/>
                      <a:pt x="16107" y="16946"/>
                      <a:pt x="16099" y="16953"/>
                    </a:cubicBezTo>
                    <a:cubicBezTo>
                      <a:pt x="16091" y="16960"/>
                      <a:pt x="16084" y="16967"/>
                      <a:pt x="16077" y="16975"/>
                    </a:cubicBezTo>
                    <a:lnTo>
                      <a:pt x="15916" y="17038"/>
                    </a:lnTo>
                    <a:cubicBezTo>
                      <a:pt x="15911" y="17021"/>
                      <a:pt x="15902" y="17006"/>
                      <a:pt x="15889" y="16994"/>
                    </a:cubicBezTo>
                    <a:cubicBezTo>
                      <a:pt x="15876" y="16981"/>
                      <a:pt x="15860" y="16973"/>
                      <a:pt x="15842" y="16969"/>
                    </a:cubicBezTo>
                    <a:cubicBezTo>
                      <a:pt x="15800" y="16958"/>
                      <a:pt x="15757" y="16976"/>
                      <a:pt x="15714" y="16969"/>
                    </a:cubicBezTo>
                    <a:cubicBezTo>
                      <a:pt x="15665" y="16961"/>
                      <a:pt x="15626" y="16924"/>
                      <a:pt x="15576" y="16919"/>
                    </a:cubicBezTo>
                    <a:cubicBezTo>
                      <a:pt x="15545" y="16916"/>
                      <a:pt x="15516" y="16925"/>
                      <a:pt x="15494" y="16946"/>
                    </a:cubicBezTo>
                    <a:lnTo>
                      <a:pt x="15476" y="17100"/>
                    </a:lnTo>
                    <a:lnTo>
                      <a:pt x="15398" y="17200"/>
                    </a:lnTo>
                    <a:cubicBezTo>
                      <a:pt x="15367" y="17268"/>
                      <a:pt x="15266" y="17259"/>
                      <a:pt x="15246" y="17188"/>
                    </a:cubicBezTo>
                    <a:cubicBezTo>
                      <a:pt x="15239" y="17159"/>
                      <a:pt x="15253" y="17128"/>
                      <a:pt x="15281" y="17114"/>
                    </a:cubicBezTo>
                    <a:lnTo>
                      <a:pt x="15366" y="17044"/>
                    </a:lnTo>
                    <a:lnTo>
                      <a:pt x="15319" y="16943"/>
                    </a:lnTo>
                    <a:lnTo>
                      <a:pt x="15195" y="16992"/>
                    </a:lnTo>
                    <a:lnTo>
                      <a:pt x="15119" y="17056"/>
                    </a:lnTo>
                    <a:lnTo>
                      <a:pt x="15049" y="17181"/>
                    </a:lnTo>
                    <a:lnTo>
                      <a:pt x="14945" y="17231"/>
                    </a:lnTo>
                    <a:lnTo>
                      <a:pt x="14853" y="17280"/>
                    </a:lnTo>
                    <a:lnTo>
                      <a:pt x="14786" y="17338"/>
                    </a:lnTo>
                    <a:lnTo>
                      <a:pt x="14715" y="17403"/>
                    </a:lnTo>
                    <a:lnTo>
                      <a:pt x="14614" y="17434"/>
                    </a:lnTo>
                    <a:lnTo>
                      <a:pt x="14547" y="17505"/>
                    </a:lnTo>
                    <a:lnTo>
                      <a:pt x="14487" y="17605"/>
                    </a:lnTo>
                    <a:cubicBezTo>
                      <a:pt x="14487" y="17646"/>
                      <a:pt x="14479" y="17685"/>
                      <a:pt x="14463" y="17722"/>
                    </a:cubicBezTo>
                    <a:cubicBezTo>
                      <a:pt x="14446" y="17763"/>
                      <a:pt x="14421" y="17799"/>
                      <a:pt x="14388" y="17829"/>
                    </a:cubicBezTo>
                    <a:cubicBezTo>
                      <a:pt x="14378" y="17849"/>
                      <a:pt x="14366" y="17867"/>
                      <a:pt x="14351" y="17883"/>
                    </a:cubicBezTo>
                    <a:cubicBezTo>
                      <a:pt x="14337" y="17900"/>
                      <a:pt x="14320" y="17914"/>
                      <a:pt x="14302" y="17927"/>
                    </a:cubicBezTo>
                    <a:cubicBezTo>
                      <a:pt x="14294" y="17932"/>
                      <a:pt x="14286" y="17937"/>
                      <a:pt x="14278" y="17942"/>
                    </a:cubicBezTo>
                    <a:cubicBezTo>
                      <a:pt x="14269" y="17946"/>
                      <a:pt x="14261" y="17950"/>
                      <a:pt x="14252" y="17954"/>
                    </a:cubicBezTo>
                    <a:cubicBezTo>
                      <a:pt x="14180" y="17942"/>
                      <a:pt x="14107" y="17932"/>
                      <a:pt x="14035" y="17922"/>
                    </a:cubicBezTo>
                    <a:cubicBezTo>
                      <a:pt x="13958" y="17911"/>
                      <a:pt x="13881" y="17901"/>
                      <a:pt x="13804" y="17892"/>
                    </a:cubicBezTo>
                    <a:cubicBezTo>
                      <a:pt x="13781" y="17888"/>
                      <a:pt x="13758" y="17888"/>
                      <a:pt x="13735" y="17890"/>
                    </a:cubicBezTo>
                    <a:cubicBezTo>
                      <a:pt x="13712" y="17892"/>
                      <a:pt x="13689" y="17897"/>
                      <a:pt x="13668" y="17904"/>
                    </a:cubicBezTo>
                    <a:cubicBezTo>
                      <a:pt x="13642" y="17913"/>
                      <a:pt x="13617" y="17926"/>
                      <a:pt x="13595" y="17942"/>
                    </a:cubicBezTo>
                    <a:cubicBezTo>
                      <a:pt x="13573" y="17958"/>
                      <a:pt x="13554" y="17977"/>
                      <a:pt x="13538" y="17999"/>
                    </a:cubicBezTo>
                    <a:cubicBezTo>
                      <a:pt x="13517" y="18016"/>
                      <a:pt x="13493" y="18031"/>
                      <a:pt x="13468" y="18042"/>
                    </a:cubicBezTo>
                    <a:cubicBezTo>
                      <a:pt x="13442" y="18054"/>
                      <a:pt x="13416" y="18062"/>
                      <a:pt x="13388" y="18067"/>
                    </a:cubicBezTo>
                    <a:cubicBezTo>
                      <a:pt x="13376" y="18070"/>
                      <a:pt x="13364" y="18071"/>
                      <a:pt x="13352" y="18072"/>
                    </a:cubicBezTo>
                    <a:cubicBezTo>
                      <a:pt x="13339" y="18073"/>
                      <a:pt x="13327" y="18073"/>
                      <a:pt x="13314" y="18073"/>
                    </a:cubicBezTo>
                    <a:lnTo>
                      <a:pt x="13202" y="18039"/>
                    </a:lnTo>
                    <a:lnTo>
                      <a:pt x="13039" y="17934"/>
                    </a:lnTo>
                    <a:lnTo>
                      <a:pt x="12951" y="17861"/>
                    </a:lnTo>
                    <a:lnTo>
                      <a:pt x="12892" y="17771"/>
                    </a:lnTo>
                    <a:lnTo>
                      <a:pt x="12878" y="17681"/>
                    </a:lnTo>
                    <a:lnTo>
                      <a:pt x="12855" y="17542"/>
                    </a:lnTo>
                    <a:lnTo>
                      <a:pt x="12878" y="17340"/>
                    </a:lnTo>
                    <a:cubicBezTo>
                      <a:pt x="12899" y="17329"/>
                      <a:pt x="12917" y="17314"/>
                      <a:pt x="12933" y="17297"/>
                    </a:cubicBezTo>
                    <a:cubicBezTo>
                      <a:pt x="12949" y="17279"/>
                      <a:pt x="12962" y="17259"/>
                      <a:pt x="12971" y="17237"/>
                    </a:cubicBezTo>
                    <a:cubicBezTo>
                      <a:pt x="12979" y="17219"/>
                      <a:pt x="12984" y="17200"/>
                      <a:pt x="12985" y="17180"/>
                    </a:cubicBezTo>
                    <a:cubicBezTo>
                      <a:pt x="12987" y="17160"/>
                      <a:pt x="12986" y="17141"/>
                      <a:pt x="12982" y="17121"/>
                    </a:cubicBezTo>
                    <a:lnTo>
                      <a:pt x="12887" y="17053"/>
                    </a:lnTo>
                    <a:lnTo>
                      <a:pt x="12702" y="17040"/>
                    </a:lnTo>
                    <a:lnTo>
                      <a:pt x="12506" y="17057"/>
                    </a:lnTo>
                    <a:lnTo>
                      <a:pt x="12298" y="17057"/>
                    </a:lnTo>
                    <a:lnTo>
                      <a:pt x="12312" y="16962"/>
                    </a:lnTo>
                    <a:cubicBezTo>
                      <a:pt x="12335" y="17011"/>
                      <a:pt x="12394" y="17024"/>
                      <a:pt x="12437" y="16998"/>
                    </a:cubicBezTo>
                    <a:cubicBezTo>
                      <a:pt x="12461" y="16984"/>
                      <a:pt x="12476" y="16959"/>
                      <a:pt x="12478" y="16930"/>
                    </a:cubicBezTo>
                    <a:cubicBezTo>
                      <a:pt x="12481" y="16902"/>
                      <a:pt x="12470" y="16874"/>
                      <a:pt x="12448" y="16854"/>
                    </a:cubicBezTo>
                    <a:cubicBezTo>
                      <a:pt x="12416" y="16851"/>
                      <a:pt x="12384" y="16853"/>
                      <a:pt x="12353" y="16862"/>
                    </a:cubicBezTo>
                    <a:cubicBezTo>
                      <a:pt x="12323" y="16871"/>
                      <a:pt x="12294" y="16885"/>
                      <a:pt x="12270" y="16905"/>
                    </a:cubicBezTo>
                    <a:cubicBezTo>
                      <a:pt x="12258" y="16914"/>
                      <a:pt x="12246" y="16925"/>
                      <a:pt x="12236" y="16936"/>
                    </a:cubicBezTo>
                    <a:cubicBezTo>
                      <a:pt x="12226" y="16948"/>
                      <a:pt x="12217" y="16961"/>
                      <a:pt x="12210" y="16974"/>
                    </a:cubicBezTo>
                    <a:lnTo>
                      <a:pt x="12017" y="17065"/>
                    </a:lnTo>
                    <a:cubicBezTo>
                      <a:pt x="11994" y="17147"/>
                      <a:pt x="11890" y="17177"/>
                      <a:pt x="11823" y="17121"/>
                    </a:cubicBezTo>
                    <a:cubicBezTo>
                      <a:pt x="11798" y="17100"/>
                      <a:pt x="11785" y="17066"/>
                      <a:pt x="11794" y="17034"/>
                    </a:cubicBezTo>
                    <a:cubicBezTo>
                      <a:pt x="11797" y="17023"/>
                      <a:pt x="11803" y="17013"/>
                      <a:pt x="11811" y="17004"/>
                    </a:cubicBezTo>
                    <a:cubicBezTo>
                      <a:pt x="11819" y="16996"/>
                      <a:pt x="11829" y="16989"/>
                      <a:pt x="11840" y="16985"/>
                    </a:cubicBezTo>
                    <a:cubicBezTo>
                      <a:pt x="11929" y="16993"/>
                      <a:pt x="11993" y="16906"/>
                      <a:pt x="11957" y="16828"/>
                    </a:cubicBezTo>
                    <a:cubicBezTo>
                      <a:pt x="11946" y="16806"/>
                      <a:pt x="11927" y="16788"/>
                      <a:pt x="11903" y="16779"/>
                    </a:cubicBezTo>
                    <a:cubicBezTo>
                      <a:pt x="11948" y="16749"/>
                      <a:pt x="11982" y="16707"/>
                      <a:pt x="11997" y="16656"/>
                    </a:cubicBezTo>
                    <a:cubicBezTo>
                      <a:pt x="12013" y="16605"/>
                      <a:pt x="12009" y="16550"/>
                      <a:pt x="12007" y="16497"/>
                    </a:cubicBezTo>
                    <a:cubicBezTo>
                      <a:pt x="12005" y="16448"/>
                      <a:pt x="12005" y="16399"/>
                      <a:pt x="12007" y="16350"/>
                    </a:cubicBezTo>
                    <a:cubicBezTo>
                      <a:pt x="12056" y="16331"/>
                      <a:pt x="12097" y="16299"/>
                      <a:pt x="12128" y="16258"/>
                    </a:cubicBezTo>
                    <a:cubicBezTo>
                      <a:pt x="12145" y="16235"/>
                      <a:pt x="12158" y="16209"/>
                      <a:pt x="12167" y="16182"/>
                    </a:cubicBezTo>
                    <a:lnTo>
                      <a:pt x="12143" y="16085"/>
                    </a:lnTo>
                    <a:lnTo>
                      <a:pt x="12014" y="16052"/>
                    </a:lnTo>
                    <a:lnTo>
                      <a:pt x="11816" y="16068"/>
                    </a:lnTo>
                    <a:lnTo>
                      <a:pt x="11644" y="16092"/>
                    </a:lnTo>
                    <a:lnTo>
                      <a:pt x="11399" y="16183"/>
                    </a:lnTo>
                    <a:lnTo>
                      <a:pt x="11325" y="16341"/>
                    </a:lnTo>
                    <a:cubicBezTo>
                      <a:pt x="11326" y="16372"/>
                      <a:pt x="11324" y="16403"/>
                      <a:pt x="11319" y="16433"/>
                    </a:cubicBezTo>
                    <a:cubicBezTo>
                      <a:pt x="11314" y="16464"/>
                      <a:pt x="11307" y="16494"/>
                      <a:pt x="11296" y="16524"/>
                    </a:cubicBezTo>
                    <a:cubicBezTo>
                      <a:pt x="11289" y="16545"/>
                      <a:pt x="11279" y="16567"/>
                      <a:pt x="11269" y="16587"/>
                    </a:cubicBezTo>
                    <a:cubicBezTo>
                      <a:pt x="11259" y="16608"/>
                      <a:pt x="11247" y="16628"/>
                      <a:pt x="11234" y="16647"/>
                    </a:cubicBezTo>
                    <a:cubicBezTo>
                      <a:pt x="11162" y="16670"/>
                      <a:pt x="11089" y="16691"/>
                      <a:pt x="11015" y="16711"/>
                    </a:cubicBezTo>
                    <a:cubicBezTo>
                      <a:pt x="10884" y="16746"/>
                      <a:pt x="10749" y="16773"/>
                      <a:pt x="10613" y="16759"/>
                    </a:cubicBezTo>
                    <a:cubicBezTo>
                      <a:pt x="10561" y="16754"/>
                      <a:pt x="10510" y="16742"/>
                      <a:pt x="10463" y="16722"/>
                    </a:cubicBezTo>
                    <a:cubicBezTo>
                      <a:pt x="10424" y="16705"/>
                      <a:pt x="10389" y="16682"/>
                      <a:pt x="10352" y="16665"/>
                    </a:cubicBezTo>
                    <a:cubicBezTo>
                      <a:pt x="10325" y="16653"/>
                      <a:pt x="10296" y="16644"/>
                      <a:pt x="10267" y="16639"/>
                    </a:cubicBezTo>
                    <a:cubicBezTo>
                      <a:pt x="10238" y="16633"/>
                      <a:pt x="10209" y="16630"/>
                      <a:pt x="10179" y="16631"/>
                    </a:cubicBezTo>
                    <a:lnTo>
                      <a:pt x="10079" y="16470"/>
                    </a:lnTo>
                    <a:lnTo>
                      <a:pt x="10012" y="16355"/>
                    </a:lnTo>
                    <a:cubicBezTo>
                      <a:pt x="9944" y="16261"/>
                      <a:pt x="9890" y="16158"/>
                      <a:pt x="9852" y="16049"/>
                    </a:cubicBezTo>
                    <a:cubicBezTo>
                      <a:pt x="9830" y="15985"/>
                      <a:pt x="9812" y="15920"/>
                      <a:pt x="9802" y="15853"/>
                    </a:cubicBezTo>
                    <a:cubicBezTo>
                      <a:pt x="9821" y="15823"/>
                      <a:pt x="9838" y="15792"/>
                      <a:pt x="9852" y="15760"/>
                    </a:cubicBezTo>
                    <a:cubicBezTo>
                      <a:pt x="9866" y="15727"/>
                      <a:pt x="9879" y="15694"/>
                      <a:pt x="9888" y="15660"/>
                    </a:cubicBezTo>
                    <a:cubicBezTo>
                      <a:pt x="9898" y="15627"/>
                      <a:pt x="9905" y="15592"/>
                      <a:pt x="9909" y="15558"/>
                    </a:cubicBezTo>
                    <a:cubicBezTo>
                      <a:pt x="9913" y="15523"/>
                      <a:pt x="9915" y="15488"/>
                      <a:pt x="9915" y="15453"/>
                    </a:cubicBezTo>
                    <a:lnTo>
                      <a:pt x="9920" y="15317"/>
                    </a:lnTo>
                    <a:cubicBezTo>
                      <a:pt x="9933" y="15272"/>
                      <a:pt x="9946" y="15226"/>
                      <a:pt x="9958" y="15181"/>
                    </a:cubicBezTo>
                    <a:cubicBezTo>
                      <a:pt x="9968" y="15142"/>
                      <a:pt x="9977" y="15103"/>
                      <a:pt x="9987" y="15064"/>
                    </a:cubicBezTo>
                    <a:cubicBezTo>
                      <a:pt x="9997" y="15027"/>
                      <a:pt x="10018" y="14994"/>
                      <a:pt x="10048" y="14968"/>
                    </a:cubicBezTo>
                    <a:cubicBezTo>
                      <a:pt x="10105" y="14920"/>
                      <a:pt x="10183" y="14908"/>
                      <a:pt x="10249" y="14873"/>
                    </a:cubicBezTo>
                    <a:cubicBezTo>
                      <a:pt x="10263" y="14866"/>
                      <a:pt x="10276" y="14857"/>
                      <a:pt x="10289" y="14848"/>
                    </a:cubicBezTo>
                    <a:cubicBezTo>
                      <a:pt x="10302" y="14839"/>
                      <a:pt x="10314" y="14828"/>
                      <a:pt x="10325" y="14817"/>
                    </a:cubicBezTo>
                    <a:cubicBezTo>
                      <a:pt x="10397" y="14800"/>
                      <a:pt x="10467" y="14778"/>
                      <a:pt x="10534" y="14749"/>
                    </a:cubicBezTo>
                    <a:cubicBezTo>
                      <a:pt x="10580" y="14729"/>
                      <a:pt x="10625" y="14706"/>
                      <a:pt x="10667" y="14681"/>
                    </a:cubicBezTo>
                    <a:lnTo>
                      <a:pt x="10784" y="14653"/>
                    </a:lnTo>
                    <a:lnTo>
                      <a:pt x="10948" y="14646"/>
                    </a:lnTo>
                    <a:lnTo>
                      <a:pt x="11266" y="14733"/>
                    </a:lnTo>
                    <a:cubicBezTo>
                      <a:pt x="11313" y="14705"/>
                      <a:pt x="11372" y="14700"/>
                      <a:pt x="11424" y="14721"/>
                    </a:cubicBezTo>
                    <a:cubicBezTo>
                      <a:pt x="11455" y="14733"/>
                      <a:pt x="11483" y="14755"/>
                      <a:pt x="11516" y="14756"/>
                    </a:cubicBezTo>
                    <a:cubicBezTo>
                      <a:pt x="11535" y="14756"/>
                      <a:pt x="11553" y="14750"/>
                      <a:pt x="11567" y="14738"/>
                    </a:cubicBezTo>
                    <a:cubicBezTo>
                      <a:pt x="11581" y="14726"/>
                      <a:pt x="11591" y="14711"/>
                      <a:pt x="11594" y="14693"/>
                    </a:cubicBezTo>
                    <a:cubicBezTo>
                      <a:pt x="11498" y="14676"/>
                      <a:pt x="11448" y="14574"/>
                      <a:pt x="11496" y="14492"/>
                    </a:cubicBezTo>
                    <a:cubicBezTo>
                      <a:pt x="11537" y="14423"/>
                      <a:pt x="11633" y="14405"/>
                      <a:pt x="11698" y="14454"/>
                    </a:cubicBezTo>
                    <a:lnTo>
                      <a:pt x="11954" y="14424"/>
                    </a:lnTo>
                    <a:lnTo>
                      <a:pt x="12146" y="14396"/>
                    </a:lnTo>
                    <a:cubicBezTo>
                      <a:pt x="12154" y="14457"/>
                      <a:pt x="12203" y="14505"/>
                      <a:pt x="12266" y="14515"/>
                    </a:cubicBezTo>
                    <a:cubicBezTo>
                      <a:pt x="12312" y="14523"/>
                      <a:pt x="12358" y="14508"/>
                      <a:pt x="12389" y="14476"/>
                    </a:cubicBezTo>
                    <a:cubicBezTo>
                      <a:pt x="12451" y="14452"/>
                      <a:pt x="12517" y="14444"/>
                      <a:pt x="12581" y="14455"/>
                    </a:cubicBezTo>
                    <a:cubicBezTo>
                      <a:pt x="12666" y="14469"/>
                      <a:pt x="12742" y="14513"/>
                      <a:pt x="12786" y="14585"/>
                    </a:cubicBezTo>
                    <a:cubicBezTo>
                      <a:pt x="12814" y="14631"/>
                      <a:pt x="12825" y="14686"/>
                      <a:pt x="12836" y="14740"/>
                    </a:cubicBezTo>
                    <a:cubicBezTo>
                      <a:pt x="12847" y="14797"/>
                      <a:pt x="12860" y="14855"/>
                      <a:pt x="12872" y="14912"/>
                    </a:cubicBezTo>
                    <a:lnTo>
                      <a:pt x="12954" y="15015"/>
                    </a:lnTo>
                    <a:cubicBezTo>
                      <a:pt x="12978" y="15034"/>
                      <a:pt x="13001" y="15055"/>
                      <a:pt x="13021" y="15077"/>
                    </a:cubicBezTo>
                    <a:cubicBezTo>
                      <a:pt x="13042" y="15100"/>
                      <a:pt x="13060" y="15124"/>
                      <a:pt x="13077" y="15150"/>
                    </a:cubicBezTo>
                    <a:cubicBezTo>
                      <a:pt x="13082" y="15159"/>
                      <a:pt x="13087" y="15168"/>
                      <a:pt x="13092" y="15177"/>
                    </a:cubicBezTo>
                    <a:cubicBezTo>
                      <a:pt x="13097" y="15186"/>
                      <a:pt x="13101" y="15195"/>
                      <a:pt x="13106" y="15205"/>
                    </a:cubicBezTo>
                    <a:cubicBezTo>
                      <a:pt x="13052" y="15223"/>
                      <a:pt x="13023" y="15279"/>
                      <a:pt x="13039" y="15332"/>
                    </a:cubicBezTo>
                    <a:cubicBezTo>
                      <a:pt x="13044" y="15349"/>
                      <a:pt x="13054" y="15365"/>
                      <a:pt x="13068" y="15377"/>
                    </a:cubicBezTo>
                    <a:cubicBezTo>
                      <a:pt x="13105" y="15368"/>
                      <a:pt x="13140" y="15352"/>
                      <a:pt x="13172" y="15331"/>
                    </a:cubicBezTo>
                    <a:cubicBezTo>
                      <a:pt x="13203" y="15309"/>
                      <a:pt x="13229" y="15282"/>
                      <a:pt x="13250" y="15252"/>
                    </a:cubicBezTo>
                    <a:cubicBezTo>
                      <a:pt x="13297" y="15185"/>
                      <a:pt x="13312" y="15105"/>
                      <a:pt x="13314" y="15026"/>
                    </a:cubicBezTo>
                    <a:cubicBezTo>
                      <a:pt x="13317" y="14942"/>
                      <a:pt x="13307" y="14857"/>
                      <a:pt x="13273" y="14780"/>
                    </a:cubicBezTo>
                    <a:cubicBezTo>
                      <a:pt x="13252" y="14732"/>
                      <a:pt x="13224" y="14688"/>
                      <a:pt x="13189" y="14649"/>
                    </a:cubicBezTo>
                    <a:lnTo>
                      <a:pt x="13095" y="14436"/>
                    </a:lnTo>
                    <a:lnTo>
                      <a:pt x="13006" y="14245"/>
                    </a:lnTo>
                    <a:lnTo>
                      <a:pt x="12969" y="14124"/>
                    </a:lnTo>
                    <a:cubicBezTo>
                      <a:pt x="12927" y="14062"/>
                      <a:pt x="12931" y="13981"/>
                      <a:pt x="12979" y="13923"/>
                    </a:cubicBezTo>
                    <a:cubicBezTo>
                      <a:pt x="13037" y="13853"/>
                      <a:pt x="13142" y="13840"/>
                      <a:pt x="13207" y="13778"/>
                    </a:cubicBezTo>
                    <a:cubicBezTo>
                      <a:pt x="13253" y="13734"/>
                      <a:pt x="13273" y="13672"/>
                      <a:pt x="13301" y="13616"/>
                    </a:cubicBezTo>
                    <a:cubicBezTo>
                      <a:pt x="13343" y="13527"/>
                      <a:pt x="13406" y="13448"/>
                      <a:pt x="13462" y="13367"/>
                    </a:cubicBezTo>
                    <a:cubicBezTo>
                      <a:pt x="13499" y="13313"/>
                      <a:pt x="13534" y="13259"/>
                      <a:pt x="13577" y="13210"/>
                    </a:cubicBezTo>
                    <a:cubicBezTo>
                      <a:pt x="13638" y="13140"/>
                      <a:pt x="13713" y="13085"/>
                      <a:pt x="13797" y="13047"/>
                    </a:cubicBezTo>
                    <a:lnTo>
                      <a:pt x="13844" y="12944"/>
                    </a:lnTo>
                    <a:lnTo>
                      <a:pt x="13797" y="12749"/>
                    </a:lnTo>
                    <a:lnTo>
                      <a:pt x="13700" y="12551"/>
                    </a:lnTo>
                    <a:lnTo>
                      <a:pt x="13733" y="12398"/>
                    </a:lnTo>
                    <a:lnTo>
                      <a:pt x="13769" y="12263"/>
                    </a:lnTo>
                    <a:cubicBezTo>
                      <a:pt x="13791" y="12215"/>
                      <a:pt x="13820" y="12168"/>
                      <a:pt x="13851" y="12124"/>
                    </a:cubicBezTo>
                    <a:cubicBezTo>
                      <a:pt x="13880" y="12086"/>
                      <a:pt x="13911" y="12050"/>
                      <a:pt x="13936" y="12009"/>
                    </a:cubicBezTo>
                    <a:cubicBezTo>
                      <a:pt x="13948" y="11990"/>
                      <a:pt x="13957" y="11969"/>
                      <a:pt x="13967" y="11948"/>
                    </a:cubicBezTo>
                    <a:cubicBezTo>
                      <a:pt x="13976" y="11927"/>
                      <a:pt x="13984" y="11906"/>
                      <a:pt x="13993" y="11885"/>
                    </a:cubicBezTo>
                    <a:cubicBezTo>
                      <a:pt x="14018" y="11831"/>
                      <a:pt x="14047" y="11777"/>
                      <a:pt x="14096" y="11740"/>
                    </a:cubicBezTo>
                    <a:cubicBezTo>
                      <a:pt x="14129" y="11714"/>
                      <a:pt x="14169" y="11698"/>
                      <a:pt x="14212" y="11694"/>
                    </a:cubicBezTo>
                    <a:cubicBezTo>
                      <a:pt x="14242" y="11689"/>
                      <a:pt x="14270" y="11676"/>
                      <a:pt x="14291" y="11655"/>
                    </a:cubicBezTo>
                    <a:cubicBezTo>
                      <a:pt x="14313" y="11635"/>
                      <a:pt x="14328" y="11609"/>
                      <a:pt x="14333" y="11579"/>
                    </a:cubicBezTo>
                    <a:cubicBezTo>
                      <a:pt x="14336" y="11559"/>
                      <a:pt x="14335" y="11539"/>
                      <a:pt x="14329" y="11520"/>
                    </a:cubicBezTo>
                    <a:cubicBezTo>
                      <a:pt x="14324" y="11500"/>
                      <a:pt x="14313" y="11482"/>
                      <a:pt x="14299" y="11467"/>
                    </a:cubicBezTo>
                    <a:lnTo>
                      <a:pt x="14175" y="11454"/>
                    </a:lnTo>
                    <a:cubicBezTo>
                      <a:pt x="14169" y="11431"/>
                      <a:pt x="14165" y="11407"/>
                      <a:pt x="14163" y="11383"/>
                    </a:cubicBezTo>
                    <a:cubicBezTo>
                      <a:pt x="14162" y="11360"/>
                      <a:pt x="14162" y="11336"/>
                      <a:pt x="14164" y="11312"/>
                    </a:cubicBezTo>
                    <a:cubicBezTo>
                      <a:pt x="14166" y="11291"/>
                      <a:pt x="14170" y="11271"/>
                      <a:pt x="14174" y="11251"/>
                    </a:cubicBezTo>
                    <a:cubicBezTo>
                      <a:pt x="14179" y="11231"/>
                      <a:pt x="14186" y="11212"/>
                      <a:pt x="14194" y="11193"/>
                    </a:cubicBezTo>
                    <a:cubicBezTo>
                      <a:pt x="14243" y="11133"/>
                      <a:pt x="14296" y="11074"/>
                      <a:pt x="14349" y="11017"/>
                    </a:cubicBezTo>
                    <a:cubicBezTo>
                      <a:pt x="14395" y="10968"/>
                      <a:pt x="14443" y="10921"/>
                      <a:pt x="14490" y="10874"/>
                    </a:cubicBezTo>
                    <a:cubicBezTo>
                      <a:pt x="14503" y="10861"/>
                      <a:pt x="14516" y="10848"/>
                      <a:pt x="14529" y="10835"/>
                    </a:cubicBezTo>
                    <a:cubicBezTo>
                      <a:pt x="14542" y="10823"/>
                      <a:pt x="14555" y="10810"/>
                      <a:pt x="14568" y="10797"/>
                    </a:cubicBezTo>
                    <a:lnTo>
                      <a:pt x="14669" y="10596"/>
                    </a:lnTo>
                    <a:cubicBezTo>
                      <a:pt x="14693" y="10636"/>
                      <a:pt x="14702" y="10685"/>
                      <a:pt x="14694" y="10732"/>
                    </a:cubicBezTo>
                    <a:cubicBezTo>
                      <a:pt x="14687" y="10775"/>
                      <a:pt x="14666" y="10814"/>
                      <a:pt x="14634" y="10846"/>
                    </a:cubicBezTo>
                    <a:cubicBezTo>
                      <a:pt x="14594" y="10887"/>
                      <a:pt x="14594" y="10952"/>
                      <a:pt x="14634" y="10994"/>
                    </a:cubicBezTo>
                    <a:cubicBezTo>
                      <a:pt x="14676" y="11037"/>
                      <a:pt x="14746" y="11041"/>
                      <a:pt x="14793" y="11002"/>
                    </a:cubicBezTo>
                    <a:cubicBezTo>
                      <a:pt x="14847" y="11002"/>
                      <a:pt x="14899" y="10978"/>
                      <a:pt x="14932" y="10936"/>
                    </a:cubicBezTo>
                    <a:cubicBezTo>
                      <a:pt x="14961" y="10901"/>
                      <a:pt x="14974" y="10856"/>
                      <a:pt x="14967" y="10811"/>
                    </a:cubicBezTo>
                    <a:lnTo>
                      <a:pt x="15009" y="10705"/>
                    </a:lnTo>
                    <a:lnTo>
                      <a:pt x="15066" y="10682"/>
                    </a:lnTo>
                    <a:lnTo>
                      <a:pt x="15105" y="10527"/>
                    </a:lnTo>
                    <a:lnTo>
                      <a:pt x="15194" y="10441"/>
                    </a:lnTo>
                    <a:lnTo>
                      <a:pt x="15233" y="10362"/>
                    </a:lnTo>
                    <a:cubicBezTo>
                      <a:pt x="15261" y="10354"/>
                      <a:pt x="15285" y="10338"/>
                      <a:pt x="15303" y="10316"/>
                    </a:cubicBezTo>
                    <a:cubicBezTo>
                      <a:pt x="15321" y="10294"/>
                      <a:pt x="15332" y="10267"/>
                      <a:pt x="15333" y="10239"/>
                    </a:cubicBezTo>
                    <a:cubicBezTo>
                      <a:pt x="15334" y="10219"/>
                      <a:pt x="15329" y="10199"/>
                      <a:pt x="15320" y="10181"/>
                    </a:cubicBezTo>
                    <a:cubicBezTo>
                      <a:pt x="15311" y="10163"/>
                      <a:pt x="15298" y="10147"/>
                      <a:pt x="15281" y="10135"/>
                    </a:cubicBezTo>
                    <a:lnTo>
                      <a:pt x="15210" y="10057"/>
                    </a:lnTo>
                    <a:lnTo>
                      <a:pt x="15155" y="9994"/>
                    </a:lnTo>
                    <a:lnTo>
                      <a:pt x="15088" y="9994"/>
                    </a:lnTo>
                    <a:lnTo>
                      <a:pt x="15052" y="10096"/>
                    </a:lnTo>
                    <a:lnTo>
                      <a:pt x="15055" y="10240"/>
                    </a:lnTo>
                    <a:lnTo>
                      <a:pt x="14882" y="10208"/>
                    </a:lnTo>
                    <a:lnTo>
                      <a:pt x="14774" y="10208"/>
                    </a:lnTo>
                    <a:cubicBezTo>
                      <a:pt x="14811" y="10279"/>
                      <a:pt x="14716" y="10346"/>
                      <a:pt x="14657" y="10290"/>
                    </a:cubicBezTo>
                    <a:cubicBezTo>
                      <a:pt x="14637" y="10271"/>
                      <a:pt x="14635" y="10241"/>
                      <a:pt x="14651" y="10220"/>
                    </a:cubicBezTo>
                    <a:lnTo>
                      <a:pt x="14644" y="10145"/>
                    </a:lnTo>
                    <a:lnTo>
                      <a:pt x="14568" y="10013"/>
                    </a:lnTo>
                    <a:cubicBezTo>
                      <a:pt x="14573" y="9989"/>
                      <a:pt x="14572" y="9965"/>
                      <a:pt x="14564" y="9943"/>
                    </a:cubicBezTo>
                    <a:cubicBezTo>
                      <a:pt x="14556" y="9921"/>
                      <a:pt x="14541" y="9902"/>
                      <a:pt x="14522" y="9887"/>
                    </a:cubicBezTo>
                    <a:cubicBezTo>
                      <a:pt x="14513" y="9881"/>
                      <a:pt x="14504" y="9875"/>
                      <a:pt x="14494" y="9871"/>
                    </a:cubicBezTo>
                    <a:cubicBezTo>
                      <a:pt x="14484" y="9867"/>
                      <a:pt x="14474" y="9864"/>
                      <a:pt x="14463" y="9862"/>
                    </a:cubicBezTo>
                    <a:lnTo>
                      <a:pt x="14340" y="9874"/>
                    </a:lnTo>
                    <a:lnTo>
                      <a:pt x="14253" y="9942"/>
                    </a:lnTo>
                    <a:lnTo>
                      <a:pt x="14114" y="10068"/>
                    </a:lnTo>
                    <a:lnTo>
                      <a:pt x="14006" y="10141"/>
                    </a:lnTo>
                    <a:lnTo>
                      <a:pt x="14032" y="10074"/>
                    </a:lnTo>
                    <a:cubicBezTo>
                      <a:pt x="14040" y="10058"/>
                      <a:pt x="14050" y="10043"/>
                      <a:pt x="14061" y="10028"/>
                    </a:cubicBezTo>
                    <a:cubicBezTo>
                      <a:pt x="14072" y="10014"/>
                      <a:pt x="14084" y="10000"/>
                      <a:pt x="14098" y="9988"/>
                    </a:cubicBezTo>
                    <a:cubicBezTo>
                      <a:pt x="14106" y="9979"/>
                      <a:pt x="14115" y="9971"/>
                      <a:pt x="14125" y="9964"/>
                    </a:cubicBezTo>
                    <a:cubicBezTo>
                      <a:pt x="14135" y="9956"/>
                      <a:pt x="14145" y="9950"/>
                      <a:pt x="14156" y="9943"/>
                    </a:cubicBezTo>
                    <a:lnTo>
                      <a:pt x="14171" y="9823"/>
                    </a:lnTo>
                    <a:lnTo>
                      <a:pt x="14219" y="9759"/>
                    </a:lnTo>
                    <a:lnTo>
                      <a:pt x="14283" y="9732"/>
                    </a:lnTo>
                    <a:lnTo>
                      <a:pt x="14404" y="9698"/>
                    </a:lnTo>
                    <a:lnTo>
                      <a:pt x="14469" y="9760"/>
                    </a:lnTo>
                    <a:lnTo>
                      <a:pt x="14557" y="9766"/>
                    </a:lnTo>
                    <a:lnTo>
                      <a:pt x="14715" y="9783"/>
                    </a:lnTo>
                    <a:lnTo>
                      <a:pt x="14796" y="9698"/>
                    </a:lnTo>
                    <a:cubicBezTo>
                      <a:pt x="14778" y="9687"/>
                      <a:pt x="14759" y="9678"/>
                      <a:pt x="14739" y="9671"/>
                    </a:cubicBezTo>
                    <a:cubicBezTo>
                      <a:pt x="14720" y="9663"/>
                      <a:pt x="14699" y="9657"/>
                      <a:pt x="14679" y="9652"/>
                    </a:cubicBezTo>
                    <a:cubicBezTo>
                      <a:pt x="14663" y="9648"/>
                      <a:pt x="14646" y="9646"/>
                      <a:pt x="14630" y="9644"/>
                    </a:cubicBezTo>
                    <a:cubicBezTo>
                      <a:pt x="14613" y="9642"/>
                      <a:pt x="14597" y="9641"/>
                      <a:pt x="14580" y="9641"/>
                    </a:cubicBezTo>
                    <a:lnTo>
                      <a:pt x="14523" y="9587"/>
                    </a:lnTo>
                    <a:cubicBezTo>
                      <a:pt x="14542" y="9576"/>
                      <a:pt x="14561" y="9567"/>
                      <a:pt x="14580" y="9559"/>
                    </a:cubicBezTo>
                    <a:cubicBezTo>
                      <a:pt x="14600" y="9551"/>
                      <a:pt x="14620" y="9543"/>
                      <a:pt x="14640" y="9537"/>
                    </a:cubicBezTo>
                    <a:cubicBezTo>
                      <a:pt x="14666" y="9529"/>
                      <a:pt x="14693" y="9522"/>
                      <a:pt x="14720" y="9513"/>
                    </a:cubicBezTo>
                    <a:cubicBezTo>
                      <a:pt x="14746" y="9505"/>
                      <a:pt x="14772" y="9495"/>
                      <a:pt x="14796" y="9481"/>
                    </a:cubicBezTo>
                    <a:cubicBezTo>
                      <a:pt x="14809" y="9473"/>
                      <a:pt x="14822" y="9465"/>
                      <a:pt x="14834" y="9454"/>
                    </a:cubicBezTo>
                    <a:cubicBezTo>
                      <a:pt x="14845" y="9444"/>
                      <a:pt x="14856" y="9433"/>
                      <a:pt x="14865" y="9421"/>
                    </a:cubicBezTo>
                    <a:lnTo>
                      <a:pt x="14917" y="9335"/>
                    </a:lnTo>
                    <a:lnTo>
                      <a:pt x="14953" y="9200"/>
                    </a:lnTo>
                    <a:lnTo>
                      <a:pt x="15038" y="9100"/>
                    </a:lnTo>
                    <a:lnTo>
                      <a:pt x="15048" y="9171"/>
                    </a:lnTo>
                    <a:lnTo>
                      <a:pt x="15096" y="9279"/>
                    </a:lnTo>
                    <a:cubicBezTo>
                      <a:pt x="15099" y="9342"/>
                      <a:pt x="15104" y="9405"/>
                      <a:pt x="15112" y="9468"/>
                    </a:cubicBezTo>
                    <a:cubicBezTo>
                      <a:pt x="15115" y="9495"/>
                      <a:pt x="15119" y="9523"/>
                      <a:pt x="15123" y="9551"/>
                    </a:cubicBezTo>
                    <a:lnTo>
                      <a:pt x="15123" y="9657"/>
                    </a:lnTo>
                    <a:lnTo>
                      <a:pt x="15139" y="9712"/>
                    </a:lnTo>
                    <a:lnTo>
                      <a:pt x="15157" y="9791"/>
                    </a:lnTo>
                    <a:lnTo>
                      <a:pt x="15157" y="9863"/>
                    </a:lnTo>
                    <a:lnTo>
                      <a:pt x="15269" y="9869"/>
                    </a:lnTo>
                    <a:lnTo>
                      <a:pt x="15358" y="9829"/>
                    </a:lnTo>
                    <a:lnTo>
                      <a:pt x="15427" y="9766"/>
                    </a:lnTo>
                    <a:lnTo>
                      <a:pt x="15589" y="9703"/>
                    </a:lnTo>
                    <a:cubicBezTo>
                      <a:pt x="15584" y="9709"/>
                      <a:pt x="15580" y="9715"/>
                      <a:pt x="15575" y="9722"/>
                    </a:cubicBezTo>
                    <a:cubicBezTo>
                      <a:pt x="15571" y="9728"/>
                      <a:pt x="15566" y="9734"/>
                      <a:pt x="15562" y="9740"/>
                    </a:cubicBezTo>
                    <a:cubicBezTo>
                      <a:pt x="15558" y="9747"/>
                      <a:pt x="15553" y="9753"/>
                      <a:pt x="15549" y="9759"/>
                    </a:cubicBezTo>
                    <a:cubicBezTo>
                      <a:pt x="15545" y="9765"/>
                      <a:pt x="15540" y="9772"/>
                      <a:pt x="15536" y="9778"/>
                    </a:cubicBezTo>
                    <a:lnTo>
                      <a:pt x="15571" y="9829"/>
                    </a:lnTo>
                    <a:lnTo>
                      <a:pt x="15675" y="9837"/>
                    </a:lnTo>
                    <a:lnTo>
                      <a:pt x="15721" y="9738"/>
                    </a:lnTo>
                    <a:lnTo>
                      <a:pt x="15770" y="9680"/>
                    </a:lnTo>
                    <a:lnTo>
                      <a:pt x="15867" y="9680"/>
                    </a:lnTo>
                    <a:lnTo>
                      <a:pt x="15991" y="9635"/>
                    </a:lnTo>
                    <a:lnTo>
                      <a:pt x="15967" y="9535"/>
                    </a:lnTo>
                    <a:lnTo>
                      <a:pt x="15956" y="9474"/>
                    </a:lnTo>
                    <a:lnTo>
                      <a:pt x="15923" y="9414"/>
                    </a:lnTo>
                    <a:lnTo>
                      <a:pt x="15886" y="9362"/>
                    </a:lnTo>
                    <a:lnTo>
                      <a:pt x="15836" y="9270"/>
                    </a:lnTo>
                    <a:lnTo>
                      <a:pt x="15756" y="9266"/>
                    </a:lnTo>
                    <a:lnTo>
                      <a:pt x="15655" y="9246"/>
                    </a:lnTo>
                    <a:lnTo>
                      <a:pt x="15614" y="9178"/>
                    </a:lnTo>
                    <a:lnTo>
                      <a:pt x="15516" y="9158"/>
                    </a:lnTo>
                    <a:lnTo>
                      <a:pt x="15443" y="9227"/>
                    </a:lnTo>
                    <a:cubicBezTo>
                      <a:pt x="15413" y="9238"/>
                      <a:pt x="15379" y="9238"/>
                      <a:pt x="15349" y="9227"/>
                    </a:cubicBezTo>
                    <a:cubicBezTo>
                      <a:pt x="15311" y="9213"/>
                      <a:pt x="15281" y="9183"/>
                      <a:pt x="15269" y="9146"/>
                    </a:cubicBezTo>
                    <a:lnTo>
                      <a:pt x="15274" y="9056"/>
                    </a:lnTo>
                    <a:lnTo>
                      <a:pt x="15240" y="9001"/>
                    </a:lnTo>
                    <a:cubicBezTo>
                      <a:pt x="15182" y="8941"/>
                      <a:pt x="15128" y="8877"/>
                      <a:pt x="15080" y="8810"/>
                    </a:cubicBezTo>
                    <a:cubicBezTo>
                      <a:pt x="15061" y="8784"/>
                      <a:pt x="15043" y="8758"/>
                      <a:pt x="15025" y="8731"/>
                    </a:cubicBezTo>
                    <a:lnTo>
                      <a:pt x="14938" y="8636"/>
                    </a:lnTo>
                    <a:lnTo>
                      <a:pt x="14872" y="8624"/>
                    </a:lnTo>
                    <a:lnTo>
                      <a:pt x="14740" y="8579"/>
                    </a:lnTo>
                    <a:lnTo>
                      <a:pt x="14750" y="8492"/>
                    </a:lnTo>
                    <a:lnTo>
                      <a:pt x="14637" y="8471"/>
                    </a:lnTo>
                    <a:lnTo>
                      <a:pt x="14466" y="8476"/>
                    </a:lnTo>
                    <a:lnTo>
                      <a:pt x="14384" y="8459"/>
                    </a:lnTo>
                    <a:lnTo>
                      <a:pt x="14231" y="8428"/>
                    </a:lnTo>
                    <a:lnTo>
                      <a:pt x="14155" y="8384"/>
                    </a:lnTo>
                    <a:lnTo>
                      <a:pt x="14028" y="8246"/>
                    </a:lnTo>
                    <a:lnTo>
                      <a:pt x="13953" y="8165"/>
                    </a:lnTo>
                    <a:lnTo>
                      <a:pt x="13842" y="8075"/>
                    </a:lnTo>
                    <a:lnTo>
                      <a:pt x="13733" y="8003"/>
                    </a:lnTo>
                    <a:cubicBezTo>
                      <a:pt x="13716" y="7994"/>
                      <a:pt x="13699" y="7985"/>
                      <a:pt x="13682" y="7976"/>
                    </a:cubicBezTo>
                    <a:cubicBezTo>
                      <a:pt x="13665" y="7966"/>
                      <a:pt x="13648" y="7957"/>
                      <a:pt x="13632" y="7947"/>
                    </a:cubicBezTo>
                    <a:cubicBezTo>
                      <a:pt x="13612" y="7935"/>
                      <a:pt x="13593" y="7922"/>
                      <a:pt x="13574" y="7908"/>
                    </a:cubicBezTo>
                    <a:cubicBezTo>
                      <a:pt x="13555" y="7895"/>
                      <a:pt x="13537" y="7881"/>
                      <a:pt x="13519" y="7867"/>
                    </a:cubicBezTo>
                    <a:lnTo>
                      <a:pt x="13466" y="7832"/>
                    </a:lnTo>
                    <a:lnTo>
                      <a:pt x="13367" y="7781"/>
                    </a:lnTo>
                    <a:lnTo>
                      <a:pt x="13352" y="7836"/>
                    </a:lnTo>
                    <a:lnTo>
                      <a:pt x="13352" y="7948"/>
                    </a:lnTo>
                    <a:cubicBezTo>
                      <a:pt x="13367" y="7981"/>
                      <a:pt x="13377" y="8016"/>
                      <a:pt x="13380" y="8052"/>
                    </a:cubicBezTo>
                    <a:cubicBezTo>
                      <a:pt x="13383" y="8088"/>
                      <a:pt x="13380" y="8124"/>
                      <a:pt x="13370" y="8159"/>
                    </a:cubicBezTo>
                    <a:cubicBezTo>
                      <a:pt x="13366" y="8173"/>
                      <a:pt x="13361" y="8187"/>
                      <a:pt x="13355" y="8200"/>
                    </a:cubicBezTo>
                    <a:cubicBezTo>
                      <a:pt x="13348" y="8214"/>
                      <a:pt x="13342" y="8227"/>
                      <a:pt x="13334" y="8240"/>
                    </a:cubicBezTo>
                    <a:lnTo>
                      <a:pt x="13241" y="8269"/>
                    </a:lnTo>
                    <a:lnTo>
                      <a:pt x="13124" y="8245"/>
                    </a:lnTo>
                    <a:lnTo>
                      <a:pt x="13022" y="8149"/>
                    </a:lnTo>
                    <a:lnTo>
                      <a:pt x="12986" y="7975"/>
                    </a:lnTo>
                    <a:lnTo>
                      <a:pt x="12950" y="7877"/>
                    </a:lnTo>
                    <a:lnTo>
                      <a:pt x="12797" y="7875"/>
                    </a:lnTo>
                    <a:lnTo>
                      <a:pt x="12684" y="7851"/>
                    </a:lnTo>
                    <a:lnTo>
                      <a:pt x="12618" y="7811"/>
                    </a:lnTo>
                    <a:lnTo>
                      <a:pt x="12544" y="7756"/>
                    </a:lnTo>
                    <a:lnTo>
                      <a:pt x="12366" y="7718"/>
                    </a:lnTo>
                    <a:lnTo>
                      <a:pt x="12310" y="7741"/>
                    </a:lnTo>
                    <a:lnTo>
                      <a:pt x="12264" y="7809"/>
                    </a:lnTo>
                    <a:lnTo>
                      <a:pt x="12089" y="7799"/>
                    </a:lnTo>
                    <a:lnTo>
                      <a:pt x="12022" y="7809"/>
                    </a:lnTo>
                    <a:lnTo>
                      <a:pt x="12017" y="7940"/>
                    </a:lnTo>
                    <a:lnTo>
                      <a:pt x="12076" y="8074"/>
                    </a:lnTo>
                    <a:lnTo>
                      <a:pt x="12053" y="8154"/>
                    </a:lnTo>
                    <a:lnTo>
                      <a:pt x="12076" y="8224"/>
                    </a:lnTo>
                    <a:lnTo>
                      <a:pt x="12146" y="8264"/>
                    </a:lnTo>
                    <a:lnTo>
                      <a:pt x="12193" y="8309"/>
                    </a:lnTo>
                    <a:lnTo>
                      <a:pt x="12186" y="8480"/>
                    </a:lnTo>
                    <a:lnTo>
                      <a:pt x="12181" y="8558"/>
                    </a:lnTo>
                    <a:lnTo>
                      <a:pt x="12199" y="8657"/>
                    </a:lnTo>
                    <a:lnTo>
                      <a:pt x="12325" y="8689"/>
                    </a:lnTo>
                    <a:lnTo>
                      <a:pt x="12434" y="8794"/>
                    </a:lnTo>
                    <a:lnTo>
                      <a:pt x="12483" y="8924"/>
                    </a:lnTo>
                    <a:lnTo>
                      <a:pt x="12474" y="9081"/>
                    </a:lnTo>
                    <a:cubicBezTo>
                      <a:pt x="12492" y="9103"/>
                      <a:pt x="12501" y="9130"/>
                      <a:pt x="12501" y="9156"/>
                    </a:cubicBezTo>
                    <a:cubicBezTo>
                      <a:pt x="12501" y="9182"/>
                      <a:pt x="12492" y="9208"/>
                      <a:pt x="12474" y="9230"/>
                    </a:cubicBezTo>
                    <a:cubicBezTo>
                      <a:pt x="12466" y="9240"/>
                      <a:pt x="12456" y="9248"/>
                      <a:pt x="12445" y="9255"/>
                    </a:cubicBezTo>
                    <a:cubicBezTo>
                      <a:pt x="12434" y="9262"/>
                      <a:pt x="12422" y="9267"/>
                      <a:pt x="12409" y="9270"/>
                    </a:cubicBezTo>
                    <a:lnTo>
                      <a:pt x="12362" y="9215"/>
                    </a:lnTo>
                    <a:lnTo>
                      <a:pt x="12318" y="9152"/>
                    </a:lnTo>
                    <a:lnTo>
                      <a:pt x="12309" y="9075"/>
                    </a:lnTo>
                    <a:lnTo>
                      <a:pt x="12273" y="9007"/>
                    </a:lnTo>
                    <a:lnTo>
                      <a:pt x="12202" y="8968"/>
                    </a:lnTo>
                    <a:lnTo>
                      <a:pt x="12145" y="8968"/>
                    </a:lnTo>
                    <a:lnTo>
                      <a:pt x="12096" y="9025"/>
                    </a:lnTo>
                    <a:lnTo>
                      <a:pt x="12113" y="9156"/>
                    </a:lnTo>
                    <a:lnTo>
                      <a:pt x="12232" y="9218"/>
                    </a:lnTo>
                    <a:lnTo>
                      <a:pt x="12314" y="9263"/>
                    </a:lnTo>
                    <a:lnTo>
                      <a:pt x="12327" y="9337"/>
                    </a:lnTo>
                    <a:lnTo>
                      <a:pt x="12286" y="9422"/>
                    </a:lnTo>
                    <a:lnTo>
                      <a:pt x="12286" y="9493"/>
                    </a:lnTo>
                    <a:cubicBezTo>
                      <a:pt x="12339" y="9558"/>
                      <a:pt x="12384" y="9625"/>
                      <a:pt x="12426" y="9696"/>
                    </a:cubicBezTo>
                    <a:cubicBezTo>
                      <a:pt x="12449" y="9736"/>
                      <a:pt x="12471" y="9776"/>
                      <a:pt x="12490" y="9818"/>
                    </a:cubicBezTo>
                    <a:cubicBezTo>
                      <a:pt x="12554" y="9876"/>
                      <a:pt x="12545" y="9980"/>
                      <a:pt x="12469" y="10025"/>
                    </a:cubicBezTo>
                    <a:cubicBezTo>
                      <a:pt x="12437" y="10044"/>
                      <a:pt x="12399" y="10048"/>
                      <a:pt x="12363" y="10036"/>
                    </a:cubicBezTo>
                    <a:lnTo>
                      <a:pt x="12239" y="9958"/>
                    </a:lnTo>
                    <a:lnTo>
                      <a:pt x="12177" y="9870"/>
                    </a:lnTo>
                    <a:lnTo>
                      <a:pt x="12171" y="9768"/>
                    </a:lnTo>
                    <a:lnTo>
                      <a:pt x="12160" y="9651"/>
                    </a:lnTo>
                    <a:cubicBezTo>
                      <a:pt x="12144" y="9647"/>
                      <a:pt x="12128" y="9643"/>
                      <a:pt x="12112" y="9639"/>
                    </a:cubicBezTo>
                    <a:cubicBezTo>
                      <a:pt x="12096" y="9634"/>
                      <a:pt x="12080" y="9629"/>
                      <a:pt x="12064" y="9624"/>
                    </a:cubicBezTo>
                    <a:cubicBezTo>
                      <a:pt x="12044" y="9617"/>
                      <a:pt x="12024" y="9610"/>
                      <a:pt x="12006" y="9600"/>
                    </a:cubicBezTo>
                    <a:cubicBezTo>
                      <a:pt x="11988" y="9591"/>
                      <a:pt x="11972" y="9579"/>
                      <a:pt x="11958" y="9564"/>
                    </a:cubicBezTo>
                    <a:cubicBezTo>
                      <a:pt x="11948" y="9553"/>
                      <a:pt x="11941" y="9540"/>
                      <a:pt x="11935" y="9526"/>
                    </a:cubicBezTo>
                    <a:cubicBezTo>
                      <a:pt x="11930" y="9513"/>
                      <a:pt x="11927" y="9498"/>
                      <a:pt x="11926" y="9484"/>
                    </a:cubicBezTo>
                    <a:cubicBezTo>
                      <a:pt x="11907" y="9428"/>
                      <a:pt x="11875" y="9378"/>
                      <a:pt x="11830" y="9337"/>
                    </a:cubicBezTo>
                    <a:cubicBezTo>
                      <a:pt x="11799" y="9308"/>
                      <a:pt x="11760" y="9283"/>
                      <a:pt x="11718" y="9271"/>
                    </a:cubicBezTo>
                    <a:cubicBezTo>
                      <a:pt x="11704" y="9268"/>
                      <a:pt x="11690" y="9265"/>
                      <a:pt x="11676" y="9265"/>
                    </a:cubicBezTo>
                    <a:cubicBezTo>
                      <a:pt x="11662" y="9264"/>
                      <a:pt x="11648" y="9264"/>
                      <a:pt x="11634" y="9266"/>
                    </a:cubicBezTo>
                    <a:lnTo>
                      <a:pt x="11488" y="9262"/>
                    </a:lnTo>
                    <a:lnTo>
                      <a:pt x="11402" y="9257"/>
                    </a:lnTo>
                    <a:lnTo>
                      <a:pt x="11253" y="9191"/>
                    </a:lnTo>
                    <a:lnTo>
                      <a:pt x="11138" y="9126"/>
                    </a:lnTo>
                    <a:lnTo>
                      <a:pt x="11058" y="9120"/>
                    </a:lnTo>
                    <a:lnTo>
                      <a:pt x="11018" y="9045"/>
                    </a:lnTo>
                    <a:lnTo>
                      <a:pt x="10875" y="9017"/>
                    </a:lnTo>
                    <a:cubicBezTo>
                      <a:pt x="10826" y="8966"/>
                      <a:pt x="10743" y="8963"/>
                      <a:pt x="10691" y="9011"/>
                    </a:cubicBezTo>
                    <a:cubicBezTo>
                      <a:pt x="10671" y="9029"/>
                      <a:pt x="10658" y="9054"/>
                      <a:pt x="10655" y="9080"/>
                    </a:cubicBezTo>
                    <a:lnTo>
                      <a:pt x="10574" y="9023"/>
                    </a:lnTo>
                    <a:lnTo>
                      <a:pt x="10516" y="8898"/>
                    </a:lnTo>
                    <a:cubicBezTo>
                      <a:pt x="10497" y="8838"/>
                      <a:pt x="10466" y="8783"/>
                      <a:pt x="10424" y="8735"/>
                    </a:cubicBezTo>
                    <a:cubicBezTo>
                      <a:pt x="10406" y="8715"/>
                      <a:pt x="10386" y="8696"/>
                      <a:pt x="10364" y="8679"/>
                    </a:cubicBezTo>
                    <a:cubicBezTo>
                      <a:pt x="10358" y="8665"/>
                      <a:pt x="10352" y="8651"/>
                      <a:pt x="10347" y="8636"/>
                    </a:cubicBezTo>
                    <a:cubicBezTo>
                      <a:pt x="10341" y="8622"/>
                      <a:pt x="10336" y="8607"/>
                      <a:pt x="10331" y="8592"/>
                    </a:cubicBezTo>
                    <a:cubicBezTo>
                      <a:pt x="10326" y="8579"/>
                      <a:pt x="10322" y="8566"/>
                      <a:pt x="10318" y="8553"/>
                    </a:cubicBezTo>
                    <a:cubicBezTo>
                      <a:pt x="10314" y="8540"/>
                      <a:pt x="10311" y="8527"/>
                      <a:pt x="10307" y="8514"/>
                    </a:cubicBezTo>
                    <a:cubicBezTo>
                      <a:pt x="10310" y="8491"/>
                      <a:pt x="10314" y="8469"/>
                      <a:pt x="10318" y="8447"/>
                    </a:cubicBezTo>
                    <a:cubicBezTo>
                      <a:pt x="10321" y="8425"/>
                      <a:pt x="10325" y="8403"/>
                      <a:pt x="10329" y="8381"/>
                    </a:cubicBezTo>
                    <a:cubicBezTo>
                      <a:pt x="10332" y="8367"/>
                      <a:pt x="10335" y="8352"/>
                      <a:pt x="10338" y="8337"/>
                    </a:cubicBezTo>
                    <a:cubicBezTo>
                      <a:pt x="10341" y="8323"/>
                      <a:pt x="10344" y="8308"/>
                      <a:pt x="10347" y="8293"/>
                    </a:cubicBezTo>
                    <a:lnTo>
                      <a:pt x="10413" y="8238"/>
                    </a:lnTo>
                    <a:lnTo>
                      <a:pt x="10442" y="8139"/>
                    </a:lnTo>
                    <a:cubicBezTo>
                      <a:pt x="10461" y="8126"/>
                      <a:pt x="10479" y="8110"/>
                      <a:pt x="10495" y="8092"/>
                    </a:cubicBezTo>
                    <a:cubicBezTo>
                      <a:pt x="10510" y="8075"/>
                      <a:pt x="10524" y="8056"/>
                      <a:pt x="10535" y="8035"/>
                    </a:cubicBezTo>
                    <a:cubicBezTo>
                      <a:pt x="10541" y="8026"/>
                      <a:pt x="10546" y="8016"/>
                      <a:pt x="10550" y="8006"/>
                    </a:cubicBezTo>
                    <a:cubicBezTo>
                      <a:pt x="10554" y="7996"/>
                      <a:pt x="10558" y="7985"/>
                      <a:pt x="10562" y="7975"/>
                    </a:cubicBezTo>
                    <a:cubicBezTo>
                      <a:pt x="10584" y="7968"/>
                      <a:pt x="10606" y="7958"/>
                      <a:pt x="10626" y="7945"/>
                    </a:cubicBezTo>
                    <a:cubicBezTo>
                      <a:pt x="10646" y="7932"/>
                      <a:pt x="10663" y="7917"/>
                      <a:pt x="10679" y="7899"/>
                    </a:cubicBezTo>
                    <a:cubicBezTo>
                      <a:pt x="10689" y="7886"/>
                      <a:pt x="10698" y="7872"/>
                      <a:pt x="10706" y="7858"/>
                    </a:cubicBezTo>
                    <a:cubicBezTo>
                      <a:pt x="10714" y="7844"/>
                      <a:pt x="10720" y="7829"/>
                      <a:pt x="10724" y="7813"/>
                    </a:cubicBezTo>
                    <a:lnTo>
                      <a:pt x="10813" y="7773"/>
                    </a:lnTo>
                    <a:lnTo>
                      <a:pt x="10894" y="7678"/>
                    </a:lnTo>
                    <a:lnTo>
                      <a:pt x="10946" y="7565"/>
                    </a:lnTo>
                    <a:cubicBezTo>
                      <a:pt x="10821" y="7514"/>
                      <a:pt x="10911" y="7331"/>
                      <a:pt x="11032" y="7390"/>
                    </a:cubicBezTo>
                    <a:cubicBezTo>
                      <a:pt x="11053" y="7400"/>
                      <a:pt x="11067" y="7421"/>
                      <a:pt x="11068" y="7444"/>
                    </a:cubicBezTo>
                    <a:cubicBezTo>
                      <a:pt x="11044" y="7478"/>
                      <a:pt x="11026" y="7515"/>
                      <a:pt x="11015" y="7554"/>
                    </a:cubicBezTo>
                    <a:cubicBezTo>
                      <a:pt x="11004" y="7593"/>
                      <a:pt x="10999" y="7634"/>
                      <a:pt x="11001" y="7674"/>
                    </a:cubicBezTo>
                    <a:cubicBezTo>
                      <a:pt x="11002" y="7689"/>
                      <a:pt x="11003" y="7704"/>
                      <a:pt x="11006" y="7719"/>
                    </a:cubicBezTo>
                    <a:cubicBezTo>
                      <a:pt x="11009" y="7734"/>
                      <a:pt x="11012" y="7749"/>
                      <a:pt x="11017" y="7764"/>
                    </a:cubicBezTo>
                    <a:lnTo>
                      <a:pt x="11129" y="7758"/>
                    </a:lnTo>
                    <a:lnTo>
                      <a:pt x="11222" y="7799"/>
                    </a:lnTo>
                    <a:cubicBezTo>
                      <a:pt x="11266" y="7801"/>
                      <a:pt x="11307" y="7785"/>
                      <a:pt x="11335" y="7753"/>
                    </a:cubicBezTo>
                    <a:cubicBezTo>
                      <a:pt x="11356" y="7730"/>
                      <a:pt x="11366" y="7700"/>
                      <a:pt x="11366" y="7669"/>
                    </a:cubicBezTo>
                    <a:lnTo>
                      <a:pt x="11483" y="7658"/>
                    </a:lnTo>
                    <a:lnTo>
                      <a:pt x="11601" y="7698"/>
                    </a:lnTo>
                    <a:lnTo>
                      <a:pt x="11670" y="7694"/>
                    </a:lnTo>
                    <a:lnTo>
                      <a:pt x="11706" y="7625"/>
                    </a:lnTo>
                    <a:lnTo>
                      <a:pt x="11642" y="7542"/>
                    </a:lnTo>
                    <a:lnTo>
                      <a:pt x="11542" y="7460"/>
                    </a:lnTo>
                    <a:lnTo>
                      <a:pt x="11464" y="7438"/>
                    </a:lnTo>
                    <a:lnTo>
                      <a:pt x="11346" y="7392"/>
                    </a:lnTo>
                    <a:lnTo>
                      <a:pt x="11278" y="7334"/>
                    </a:lnTo>
                    <a:lnTo>
                      <a:pt x="11284" y="7271"/>
                    </a:lnTo>
                    <a:lnTo>
                      <a:pt x="11325" y="7168"/>
                    </a:lnTo>
                    <a:lnTo>
                      <a:pt x="11350" y="7102"/>
                    </a:lnTo>
                    <a:lnTo>
                      <a:pt x="11374" y="7023"/>
                    </a:lnTo>
                    <a:lnTo>
                      <a:pt x="11374" y="6938"/>
                    </a:lnTo>
                    <a:lnTo>
                      <a:pt x="11368" y="6847"/>
                    </a:lnTo>
                    <a:lnTo>
                      <a:pt x="11331" y="6713"/>
                    </a:lnTo>
                    <a:lnTo>
                      <a:pt x="11298" y="6619"/>
                    </a:lnTo>
                    <a:lnTo>
                      <a:pt x="11336" y="6556"/>
                    </a:lnTo>
                    <a:lnTo>
                      <a:pt x="11402" y="6573"/>
                    </a:lnTo>
                    <a:lnTo>
                      <a:pt x="11437" y="6651"/>
                    </a:lnTo>
                    <a:lnTo>
                      <a:pt x="11467" y="6713"/>
                    </a:lnTo>
                    <a:lnTo>
                      <a:pt x="11587" y="6767"/>
                    </a:lnTo>
                    <a:lnTo>
                      <a:pt x="11583" y="6700"/>
                    </a:lnTo>
                    <a:lnTo>
                      <a:pt x="11560" y="6631"/>
                    </a:lnTo>
                    <a:lnTo>
                      <a:pt x="11513" y="6580"/>
                    </a:lnTo>
                    <a:lnTo>
                      <a:pt x="11483" y="6472"/>
                    </a:lnTo>
                    <a:lnTo>
                      <a:pt x="11553" y="6517"/>
                    </a:lnTo>
                    <a:lnTo>
                      <a:pt x="11626" y="6561"/>
                    </a:lnTo>
                    <a:lnTo>
                      <a:pt x="11708" y="6589"/>
                    </a:lnTo>
                    <a:lnTo>
                      <a:pt x="11751" y="6633"/>
                    </a:lnTo>
                    <a:lnTo>
                      <a:pt x="11708" y="6685"/>
                    </a:lnTo>
                    <a:lnTo>
                      <a:pt x="11686" y="6763"/>
                    </a:lnTo>
                    <a:lnTo>
                      <a:pt x="11740" y="6886"/>
                    </a:lnTo>
                    <a:lnTo>
                      <a:pt x="11780" y="6938"/>
                    </a:lnTo>
                    <a:lnTo>
                      <a:pt x="11846" y="6909"/>
                    </a:lnTo>
                    <a:lnTo>
                      <a:pt x="11894" y="6836"/>
                    </a:lnTo>
                    <a:lnTo>
                      <a:pt x="11940" y="6692"/>
                    </a:lnTo>
                    <a:lnTo>
                      <a:pt x="12064" y="6719"/>
                    </a:lnTo>
                    <a:lnTo>
                      <a:pt x="12085" y="6831"/>
                    </a:lnTo>
                    <a:lnTo>
                      <a:pt x="12064" y="6942"/>
                    </a:lnTo>
                    <a:lnTo>
                      <a:pt x="12033" y="7022"/>
                    </a:lnTo>
                    <a:lnTo>
                      <a:pt x="12061" y="7068"/>
                    </a:lnTo>
                    <a:cubicBezTo>
                      <a:pt x="12102" y="7085"/>
                      <a:pt x="12118" y="7132"/>
                      <a:pt x="12097" y="7169"/>
                    </a:cubicBezTo>
                    <a:cubicBezTo>
                      <a:pt x="12075" y="7210"/>
                      <a:pt x="12018" y="7222"/>
                      <a:pt x="11980" y="7193"/>
                    </a:cubicBezTo>
                    <a:lnTo>
                      <a:pt x="11833" y="7215"/>
                    </a:lnTo>
                    <a:lnTo>
                      <a:pt x="11786" y="7312"/>
                    </a:lnTo>
                    <a:lnTo>
                      <a:pt x="11843" y="7438"/>
                    </a:lnTo>
                    <a:cubicBezTo>
                      <a:pt x="11877" y="7455"/>
                      <a:pt x="11896" y="7494"/>
                      <a:pt x="11889" y="7531"/>
                    </a:cubicBezTo>
                    <a:cubicBezTo>
                      <a:pt x="11882" y="7566"/>
                      <a:pt x="11853" y="7595"/>
                      <a:pt x="11859" y="7630"/>
                    </a:cubicBezTo>
                    <a:cubicBezTo>
                      <a:pt x="11862" y="7646"/>
                      <a:pt x="11872" y="7660"/>
                      <a:pt x="11885" y="7669"/>
                    </a:cubicBezTo>
                    <a:cubicBezTo>
                      <a:pt x="11898" y="7677"/>
                      <a:pt x="11914" y="7681"/>
                      <a:pt x="11930" y="7678"/>
                    </a:cubicBezTo>
                    <a:lnTo>
                      <a:pt x="12043" y="7654"/>
                    </a:lnTo>
                    <a:lnTo>
                      <a:pt x="12043" y="7581"/>
                    </a:lnTo>
                    <a:lnTo>
                      <a:pt x="11964" y="7549"/>
                    </a:lnTo>
                    <a:lnTo>
                      <a:pt x="12022" y="7464"/>
                    </a:lnTo>
                    <a:lnTo>
                      <a:pt x="12170" y="7431"/>
                    </a:lnTo>
                    <a:cubicBezTo>
                      <a:pt x="12196" y="7426"/>
                      <a:pt x="12222" y="7424"/>
                      <a:pt x="12248" y="7427"/>
                    </a:cubicBezTo>
                    <a:cubicBezTo>
                      <a:pt x="12275" y="7430"/>
                      <a:pt x="12300" y="7436"/>
                      <a:pt x="12324" y="7447"/>
                    </a:cubicBezTo>
                    <a:cubicBezTo>
                      <a:pt x="12344" y="7456"/>
                      <a:pt x="12362" y="7467"/>
                      <a:pt x="12379" y="7480"/>
                    </a:cubicBezTo>
                    <a:cubicBezTo>
                      <a:pt x="12395" y="7494"/>
                      <a:pt x="12410" y="7509"/>
                      <a:pt x="12423" y="7526"/>
                    </a:cubicBezTo>
                    <a:lnTo>
                      <a:pt x="12552" y="7599"/>
                    </a:lnTo>
                    <a:lnTo>
                      <a:pt x="12704" y="7599"/>
                    </a:lnTo>
                    <a:lnTo>
                      <a:pt x="12893" y="7621"/>
                    </a:lnTo>
                    <a:lnTo>
                      <a:pt x="13081" y="7614"/>
                    </a:lnTo>
                    <a:lnTo>
                      <a:pt x="13057" y="7531"/>
                    </a:lnTo>
                    <a:lnTo>
                      <a:pt x="13029" y="7443"/>
                    </a:lnTo>
                    <a:lnTo>
                      <a:pt x="13141" y="7517"/>
                    </a:lnTo>
                    <a:lnTo>
                      <a:pt x="13225" y="7439"/>
                    </a:lnTo>
                    <a:cubicBezTo>
                      <a:pt x="13221" y="7423"/>
                      <a:pt x="13216" y="7406"/>
                      <a:pt x="13210" y="7390"/>
                    </a:cubicBezTo>
                    <a:cubicBezTo>
                      <a:pt x="13204" y="7375"/>
                      <a:pt x="13198" y="7359"/>
                      <a:pt x="13191" y="7344"/>
                    </a:cubicBezTo>
                    <a:cubicBezTo>
                      <a:pt x="13184" y="7332"/>
                      <a:pt x="13178" y="7319"/>
                      <a:pt x="13170" y="7307"/>
                    </a:cubicBezTo>
                    <a:cubicBezTo>
                      <a:pt x="13163" y="7295"/>
                      <a:pt x="13156" y="7284"/>
                      <a:pt x="13148" y="7272"/>
                    </a:cubicBezTo>
                    <a:lnTo>
                      <a:pt x="13141" y="7199"/>
                    </a:lnTo>
                    <a:cubicBezTo>
                      <a:pt x="13129" y="7180"/>
                      <a:pt x="13115" y="7163"/>
                      <a:pt x="13100" y="7146"/>
                    </a:cubicBezTo>
                    <a:cubicBezTo>
                      <a:pt x="13085" y="7130"/>
                      <a:pt x="13068" y="7115"/>
                      <a:pt x="13050" y="7102"/>
                    </a:cubicBezTo>
                    <a:cubicBezTo>
                      <a:pt x="13030" y="7089"/>
                      <a:pt x="13009" y="7077"/>
                      <a:pt x="12987" y="7068"/>
                    </a:cubicBezTo>
                    <a:cubicBezTo>
                      <a:pt x="12964" y="7059"/>
                      <a:pt x="12941" y="7052"/>
                      <a:pt x="12917" y="7048"/>
                    </a:cubicBezTo>
                    <a:lnTo>
                      <a:pt x="12812" y="7026"/>
                    </a:lnTo>
                    <a:lnTo>
                      <a:pt x="12701" y="6977"/>
                    </a:lnTo>
                    <a:lnTo>
                      <a:pt x="12637" y="6895"/>
                    </a:lnTo>
                    <a:lnTo>
                      <a:pt x="12669" y="6838"/>
                    </a:lnTo>
                    <a:lnTo>
                      <a:pt x="12746" y="6848"/>
                    </a:lnTo>
                    <a:cubicBezTo>
                      <a:pt x="12764" y="6872"/>
                      <a:pt x="12784" y="6893"/>
                      <a:pt x="12807" y="6913"/>
                    </a:cubicBezTo>
                    <a:cubicBezTo>
                      <a:pt x="12830" y="6932"/>
                      <a:pt x="12854" y="6949"/>
                      <a:pt x="12880" y="6963"/>
                    </a:cubicBezTo>
                    <a:cubicBezTo>
                      <a:pt x="12895" y="6972"/>
                      <a:pt x="12911" y="6979"/>
                      <a:pt x="12926" y="6986"/>
                    </a:cubicBezTo>
                    <a:cubicBezTo>
                      <a:pt x="12942" y="6993"/>
                      <a:pt x="12959" y="6999"/>
                      <a:pt x="12975" y="7003"/>
                    </a:cubicBezTo>
                    <a:lnTo>
                      <a:pt x="13050" y="6966"/>
                    </a:lnTo>
                    <a:lnTo>
                      <a:pt x="13011" y="6876"/>
                    </a:lnTo>
                    <a:lnTo>
                      <a:pt x="13022" y="6762"/>
                    </a:lnTo>
                    <a:lnTo>
                      <a:pt x="13046" y="6645"/>
                    </a:lnTo>
                    <a:cubicBezTo>
                      <a:pt x="13060" y="6601"/>
                      <a:pt x="13043" y="6553"/>
                      <a:pt x="13004" y="6526"/>
                    </a:cubicBezTo>
                    <a:cubicBezTo>
                      <a:pt x="12977" y="6507"/>
                      <a:pt x="12942" y="6501"/>
                      <a:pt x="12910" y="6510"/>
                    </a:cubicBezTo>
                    <a:lnTo>
                      <a:pt x="12768" y="6488"/>
                    </a:lnTo>
                    <a:lnTo>
                      <a:pt x="12565" y="6447"/>
                    </a:lnTo>
                    <a:lnTo>
                      <a:pt x="12467" y="6427"/>
                    </a:lnTo>
                    <a:lnTo>
                      <a:pt x="12327" y="6403"/>
                    </a:lnTo>
                    <a:lnTo>
                      <a:pt x="12281" y="6338"/>
                    </a:lnTo>
                    <a:lnTo>
                      <a:pt x="12234" y="6230"/>
                    </a:lnTo>
                    <a:lnTo>
                      <a:pt x="12164" y="6171"/>
                    </a:lnTo>
                    <a:cubicBezTo>
                      <a:pt x="12152" y="6160"/>
                      <a:pt x="12139" y="6150"/>
                      <a:pt x="12126" y="6141"/>
                    </a:cubicBezTo>
                    <a:cubicBezTo>
                      <a:pt x="12112" y="6133"/>
                      <a:pt x="12097" y="6125"/>
                      <a:pt x="12082" y="6119"/>
                    </a:cubicBezTo>
                    <a:cubicBezTo>
                      <a:pt x="12071" y="6115"/>
                      <a:pt x="12060" y="6111"/>
                      <a:pt x="12049" y="6108"/>
                    </a:cubicBezTo>
                    <a:cubicBezTo>
                      <a:pt x="12038" y="6105"/>
                      <a:pt x="12027" y="6103"/>
                      <a:pt x="12015" y="6101"/>
                    </a:cubicBezTo>
                    <a:lnTo>
                      <a:pt x="11932" y="6087"/>
                    </a:lnTo>
                    <a:lnTo>
                      <a:pt x="11865" y="6037"/>
                    </a:lnTo>
                    <a:lnTo>
                      <a:pt x="11812" y="5998"/>
                    </a:lnTo>
                    <a:lnTo>
                      <a:pt x="11681" y="5998"/>
                    </a:lnTo>
                    <a:lnTo>
                      <a:pt x="11616" y="5992"/>
                    </a:lnTo>
                    <a:lnTo>
                      <a:pt x="11492" y="5918"/>
                    </a:lnTo>
                    <a:lnTo>
                      <a:pt x="11423" y="5893"/>
                    </a:lnTo>
                    <a:lnTo>
                      <a:pt x="11313" y="5823"/>
                    </a:lnTo>
                    <a:lnTo>
                      <a:pt x="11220" y="5773"/>
                    </a:lnTo>
                    <a:lnTo>
                      <a:pt x="11114" y="5773"/>
                    </a:lnTo>
                    <a:lnTo>
                      <a:pt x="11030" y="5807"/>
                    </a:lnTo>
                    <a:lnTo>
                      <a:pt x="10908" y="5837"/>
                    </a:lnTo>
                    <a:lnTo>
                      <a:pt x="10851" y="5814"/>
                    </a:lnTo>
                    <a:lnTo>
                      <a:pt x="10738" y="5819"/>
                    </a:lnTo>
                    <a:lnTo>
                      <a:pt x="10648" y="5842"/>
                    </a:lnTo>
                    <a:lnTo>
                      <a:pt x="10619" y="5904"/>
                    </a:lnTo>
                    <a:lnTo>
                      <a:pt x="10567" y="6009"/>
                    </a:lnTo>
                    <a:lnTo>
                      <a:pt x="10562" y="6097"/>
                    </a:lnTo>
                    <a:lnTo>
                      <a:pt x="10573" y="6196"/>
                    </a:lnTo>
                    <a:lnTo>
                      <a:pt x="10615" y="6327"/>
                    </a:lnTo>
                    <a:lnTo>
                      <a:pt x="10656" y="6373"/>
                    </a:lnTo>
                    <a:lnTo>
                      <a:pt x="10719" y="6474"/>
                    </a:lnTo>
                    <a:lnTo>
                      <a:pt x="10795" y="6542"/>
                    </a:lnTo>
                    <a:lnTo>
                      <a:pt x="10934" y="6561"/>
                    </a:lnTo>
                    <a:lnTo>
                      <a:pt x="10975" y="6616"/>
                    </a:lnTo>
                    <a:lnTo>
                      <a:pt x="10980" y="6747"/>
                    </a:lnTo>
                    <a:lnTo>
                      <a:pt x="10922" y="6826"/>
                    </a:lnTo>
                    <a:lnTo>
                      <a:pt x="10946" y="7005"/>
                    </a:lnTo>
                    <a:lnTo>
                      <a:pt x="10880" y="7037"/>
                    </a:lnTo>
                    <a:lnTo>
                      <a:pt x="10838" y="6947"/>
                    </a:lnTo>
                    <a:cubicBezTo>
                      <a:pt x="10830" y="6929"/>
                      <a:pt x="10822" y="6911"/>
                      <a:pt x="10813" y="6893"/>
                    </a:cubicBezTo>
                    <a:cubicBezTo>
                      <a:pt x="10805" y="6874"/>
                      <a:pt x="10796" y="6855"/>
                      <a:pt x="10787" y="6836"/>
                    </a:cubicBezTo>
                    <a:cubicBezTo>
                      <a:pt x="10780" y="6819"/>
                      <a:pt x="10771" y="6801"/>
                      <a:pt x="10761" y="6785"/>
                    </a:cubicBezTo>
                    <a:cubicBezTo>
                      <a:pt x="10750" y="6769"/>
                      <a:pt x="10739" y="6753"/>
                      <a:pt x="10726" y="6739"/>
                    </a:cubicBezTo>
                    <a:cubicBezTo>
                      <a:pt x="10717" y="6729"/>
                      <a:pt x="10707" y="6719"/>
                      <a:pt x="10696" y="6710"/>
                    </a:cubicBezTo>
                    <a:cubicBezTo>
                      <a:pt x="10686" y="6701"/>
                      <a:pt x="10675" y="6693"/>
                      <a:pt x="10663" y="6685"/>
                    </a:cubicBezTo>
                    <a:lnTo>
                      <a:pt x="10599" y="6636"/>
                    </a:lnTo>
                    <a:lnTo>
                      <a:pt x="10528" y="6631"/>
                    </a:lnTo>
                    <a:cubicBezTo>
                      <a:pt x="10523" y="6602"/>
                      <a:pt x="10514" y="6575"/>
                      <a:pt x="10500" y="6549"/>
                    </a:cubicBezTo>
                    <a:cubicBezTo>
                      <a:pt x="10480" y="6511"/>
                      <a:pt x="10450" y="6479"/>
                      <a:pt x="10413" y="6456"/>
                    </a:cubicBezTo>
                    <a:lnTo>
                      <a:pt x="10353" y="6375"/>
                    </a:lnTo>
                    <a:lnTo>
                      <a:pt x="10353" y="6275"/>
                    </a:lnTo>
                    <a:lnTo>
                      <a:pt x="10341" y="6099"/>
                    </a:lnTo>
                    <a:lnTo>
                      <a:pt x="10421" y="6045"/>
                    </a:lnTo>
                    <a:lnTo>
                      <a:pt x="10480" y="5922"/>
                    </a:lnTo>
                    <a:lnTo>
                      <a:pt x="10514" y="5857"/>
                    </a:lnTo>
                    <a:lnTo>
                      <a:pt x="10438" y="5806"/>
                    </a:lnTo>
                    <a:cubicBezTo>
                      <a:pt x="10421" y="5807"/>
                      <a:pt x="10405" y="5807"/>
                      <a:pt x="10388" y="5807"/>
                    </a:cubicBezTo>
                    <a:cubicBezTo>
                      <a:pt x="10371" y="5807"/>
                      <a:pt x="10354" y="5807"/>
                      <a:pt x="10338" y="5806"/>
                    </a:cubicBezTo>
                    <a:cubicBezTo>
                      <a:pt x="10316" y="5805"/>
                      <a:pt x="10293" y="5804"/>
                      <a:pt x="10270" y="5806"/>
                    </a:cubicBezTo>
                    <a:cubicBezTo>
                      <a:pt x="10248" y="5808"/>
                      <a:pt x="10227" y="5812"/>
                      <a:pt x="10208" y="5823"/>
                    </a:cubicBezTo>
                    <a:cubicBezTo>
                      <a:pt x="10199" y="5829"/>
                      <a:pt x="10190" y="5837"/>
                      <a:pt x="10183" y="5845"/>
                    </a:cubicBezTo>
                    <a:cubicBezTo>
                      <a:pt x="10176" y="5854"/>
                      <a:pt x="10170" y="5864"/>
                      <a:pt x="10167" y="5874"/>
                    </a:cubicBezTo>
                    <a:lnTo>
                      <a:pt x="10172" y="5994"/>
                    </a:lnTo>
                    <a:cubicBezTo>
                      <a:pt x="10172" y="6014"/>
                      <a:pt x="10172" y="6033"/>
                      <a:pt x="10171" y="6052"/>
                    </a:cubicBezTo>
                    <a:cubicBezTo>
                      <a:pt x="10170" y="6071"/>
                      <a:pt x="10168" y="6090"/>
                      <a:pt x="10167" y="6109"/>
                    </a:cubicBezTo>
                    <a:cubicBezTo>
                      <a:pt x="10165" y="6133"/>
                      <a:pt x="10163" y="6156"/>
                      <a:pt x="10160" y="6180"/>
                    </a:cubicBezTo>
                    <a:cubicBezTo>
                      <a:pt x="10157" y="6203"/>
                      <a:pt x="10154" y="6226"/>
                      <a:pt x="10150" y="6250"/>
                    </a:cubicBezTo>
                    <a:lnTo>
                      <a:pt x="10103" y="6317"/>
                    </a:lnTo>
                    <a:lnTo>
                      <a:pt x="10093" y="6403"/>
                    </a:lnTo>
                    <a:lnTo>
                      <a:pt x="10114" y="6516"/>
                    </a:lnTo>
                    <a:lnTo>
                      <a:pt x="10087" y="6631"/>
                    </a:lnTo>
                    <a:lnTo>
                      <a:pt x="10028" y="6581"/>
                    </a:lnTo>
                    <a:lnTo>
                      <a:pt x="9955" y="6581"/>
                    </a:lnTo>
                    <a:lnTo>
                      <a:pt x="9926" y="6636"/>
                    </a:lnTo>
                    <a:lnTo>
                      <a:pt x="9872" y="6724"/>
                    </a:lnTo>
                    <a:lnTo>
                      <a:pt x="9784" y="6695"/>
                    </a:lnTo>
                    <a:cubicBezTo>
                      <a:pt x="9765" y="6695"/>
                      <a:pt x="9749" y="6701"/>
                      <a:pt x="9736" y="6708"/>
                    </a:cubicBezTo>
                    <a:cubicBezTo>
                      <a:pt x="9723" y="6716"/>
                      <a:pt x="9712" y="6728"/>
                      <a:pt x="9703" y="6740"/>
                    </a:cubicBezTo>
                    <a:lnTo>
                      <a:pt x="9710" y="6724"/>
                    </a:lnTo>
                    <a:lnTo>
                      <a:pt x="9728" y="6596"/>
                    </a:lnTo>
                    <a:lnTo>
                      <a:pt x="9748" y="6536"/>
                    </a:lnTo>
                    <a:lnTo>
                      <a:pt x="9811" y="6548"/>
                    </a:lnTo>
                    <a:lnTo>
                      <a:pt x="9851" y="6473"/>
                    </a:lnTo>
                    <a:lnTo>
                      <a:pt x="9783" y="6457"/>
                    </a:lnTo>
                    <a:lnTo>
                      <a:pt x="9713" y="6468"/>
                    </a:lnTo>
                    <a:lnTo>
                      <a:pt x="9651" y="6433"/>
                    </a:lnTo>
                    <a:lnTo>
                      <a:pt x="9603" y="6390"/>
                    </a:lnTo>
                    <a:lnTo>
                      <a:pt x="9549" y="6263"/>
                    </a:lnTo>
                    <a:lnTo>
                      <a:pt x="9573" y="6178"/>
                    </a:lnTo>
                    <a:lnTo>
                      <a:pt x="9538" y="6099"/>
                    </a:lnTo>
                    <a:lnTo>
                      <a:pt x="9548" y="6027"/>
                    </a:lnTo>
                    <a:lnTo>
                      <a:pt x="9596" y="5965"/>
                    </a:lnTo>
                    <a:lnTo>
                      <a:pt x="9602" y="5894"/>
                    </a:lnTo>
                    <a:lnTo>
                      <a:pt x="9543" y="5818"/>
                    </a:lnTo>
                    <a:lnTo>
                      <a:pt x="9460" y="5823"/>
                    </a:lnTo>
                    <a:lnTo>
                      <a:pt x="9389" y="5846"/>
                    </a:lnTo>
                    <a:lnTo>
                      <a:pt x="9338" y="5926"/>
                    </a:lnTo>
                    <a:lnTo>
                      <a:pt x="9343" y="6023"/>
                    </a:lnTo>
                    <a:cubicBezTo>
                      <a:pt x="9389" y="6064"/>
                      <a:pt x="9353" y="6138"/>
                      <a:pt x="9290" y="6129"/>
                    </a:cubicBezTo>
                    <a:cubicBezTo>
                      <a:pt x="9250" y="6124"/>
                      <a:pt x="9227" y="6080"/>
                      <a:pt x="9249" y="6047"/>
                    </a:cubicBezTo>
                    <a:lnTo>
                      <a:pt x="9203" y="6005"/>
                    </a:lnTo>
                    <a:lnTo>
                      <a:pt x="9141" y="5980"/>
                    </a:lnTo>
                    <a:lnTo>
                      <a:pt x="9040" y="5958"/>
                    </a:lnTo>
                    <a:lnTo>
                      <a:pt x="8995" y="5905"/>
                    </a:lnTo>
                    <a:lnTo>
                      <a:pt x="8995" y="5837"/>
                    </a:lnTo>
                    <a:lnTo>
                      <a:pt x="8930" y="5771"/>
                    </a:lnTo>
                    <a:lnTo>
                      <a:pt x="8897" y="5675"/>
                    </a:lnTo>
                    <a:lnTo>
                      <a:pt x="8856" y="5624"/>
                    </a:lnTo>
                    <a:lnTo>
                      <a:pt x="8758" y="5607"/>
                    </a:lnTo>
                    <a:lnTo>
                      <a:pt x="8735" y="5540"/>
                    </a:lnTo>
                    <a:lnTo>
                      <a:pt x="8681" y="5472"/>
                    </a:lnTo>
                    <a:lnTo>
                      <a:pt x="8592" y="5480"/>
                    </a:lnTo>
                    <a:lnTo>
                      <a:pt x="8465" y="5475"/>
                    </a:lnTo>
                    <a:lnTo>
                      <a:pt x="8396" y="5544"/>
                    </a:lnTo>
                    <a:lnTo>
                      <a:pt x="8420" y="5644"/>
                    </a:lnTo>
                    <a:lnTo>
                      <a:pt x="8404" y="5743"/>
                    </a:lnTo>
                    <a:lnTo>
                      <a:pt x="8319" y="5837"/>
                    </a:lnTo>
                    <a:lnTo>
                      <a:pt x="8210" y="5914"/>
                    </a:lnTo>
                    <a:lnTo>
                      <a:pt x="8228" y="6000"/>
                    </a:lnTo>
                    <a:lnTo>
                      <a:pt x="8282" y="6056"/>
                    </a:lnTo>
                    <a:lnTo>
                      <a:pt x="8275" y="6170"/>
                    </a:lnTo>
                    <a:lnTo>
                      <a:pt x="8372" y="6155"/>
                    </a:lnTo>
                    <a:lnTo>
                      <a:pt x="8481" y="6081"/>
                    </a:lnTo>
                    <a:lnTo>
                      <a:pt x="8649" y="6017"/>
                    </a:lnTo>
                    <a:lnTo>
                      <a:pt x="8612" y="6148"/>
                    </a:lnTo>
                    <a:lnTo>
                      <a:pt x="8627" y="6215"/>
                    </a:lnTo>
                    <a:lnTo>
                      <a:pt x="8578" y="6260"/>
                    </a:lnTo>
                    <a:lnTo>
                      <a:pt x="8634" y="6326"/>
                    </a:lnTo>
                    <a:lnTo>
                      <a:pt x="8787" y="6371"/>
                    </a:lnTo>
                    <a:cubicBezTo>
                      <a:pt x="8820" y="6309"/>
                      <a:pt x="8919" y="6331"/>
                      <a:pt x="8919" y="6402"/>
                    </a:cubicBezTo>
                    <a:cubicBezTo>
                      <a:pt x="8919" y="6424"/>
                      <a:pt x="8905" y="6444"/>
                      <a:pt x="8883" y="6451"/>
                    </a:cubicBezTo>
                    <a:lnTo>
                      <a:pt x="8733" y="6484"/>
                    </a:lnTo>
                    <a:lnTo>
                      <a:pt x="8574" y="6489"/>
                    </a:lnTo>
                    <a:lnTo>
                      <a:pt x="8621" y="6589"/>
                    </a:lnTo>
                    <a:lnTo>
                      <a:pt x="8625" y="6647"/>
                    </a:lnTo>
                    <a:lnTo>
                      <a:pt x="8557" y="6629"/>
                    </a:lnTo>
                    <a:lnTo>
                      <a:pt x="8503" y="6585"/>
                    </a:lnTo>
                    <a:lnTo>
                      <a:pt x="8461" y="6534"/>
                    </a:lnTo>
                    <a:lnTo>
                      <a:pt x="8386" y="6482"/>
                    </a:lnTo>
                    <a:lnTo>
                      <a:pt x="8315" y="6431"/>
                    </a:lnTo>
                    <a:lnTo>
                      <a:pt x="8250" y="6373"/>
                    </a:lnTo>
                    <a:lnTo>
                      <a:pt x="8159" y="6345"/>
                    </a:lnTo>
                    <a:lnTo>
                      <a:pt x="8197" y="6255"/>
                    </a:lnTo>
                    <a:lnTo>
                      <a:pt x="8159" y="6191"/>
                    </a:lnTo>
                    <a:lnTo>
                      <a:pt x="8107" y="6240"/>
                    </a:lnTo>
                    <a:lnTo>
                      <a:pt x="8037" y="6329"/>
                    </a:lnTo>
                    <a:lnTo>
                      <a:pt x="7979" y="6283"/>
                    </a:lnTo>
                    <a:lnTo>
                      <a:pt x="7983" y="6200"/>
                    </a:lnTo>
                    <a:lnTo>
                      <a:pt x="8023" y="6116"/>
                    </a:lnTo>
                    <a:lnTo>
                      <a:pt x="7979" y="6039"/>
                    </a:lnTo>
                    <a:lnTo>
                      <a:pt x="7931" y="6139"/>
                    </a:lnTo>
                    <a:lnTo>
                      <a:pt x="7869" y="6188"/>
                    </a:lnTo>
                    <a:lnTo>
                      <a:pt x="7815" y="6121"/>
                    </a:lnTo>
                    <a:lnTo>
                      <a:pt x="7752" y="6133"/>
                    </a:lnTo>
                    <a:lnTo>
                      <a:pt x="7653" y="6140"/>
                    </a:lnTo>
                    <a:lnTo>
                      <a:pt x="7546" y="6145"/>
                    </a:lnTo>
                    <a:lnTo>
                      <a:pt x="7510" y="6073"/>
                    </a:lnTo>
                    <a:lnTo>
                      <a:pt x="7406" y="6061"/>
                    </a:lnTo>
                    <a:lnTo>
                      <a:pt x="7308" y="6144"/>
                    </a:lnTo>
                    <a:lnTo>
                      <a:pt x="7244" y="6048"/>
                    </a:lnTo>
                    <a:lnTo>
                      <a:pt x="7244" y="5948"/>
                    </a:lnTo>
                    <a:lnTo>
                      <a:pt x="7152" y="5926"/>
                    </a:lnTo>
                    <a:lnTo>
                      <a:pt x="7116" y="5803"/>
                    </a:lnTo>
                    <a:lnTo>
                      <a:pt x="7081" y="5718"/>
                    </a:lnTo>
                    <a:lnTo>
                      <a:pt x="7012" y="5636"/>
                    </a:lnTo>
                    <a:lnTo>
                      <a:pt x="6924" y="5531"/>
                    </a:lnTo>
                    <a:lnTo>
                      <a:pt x="6870" y="5452"/>
                    </a:lnTo>
                    <a:lnTo>
                      <a:pt x="6748" y="5377"/>
                    </a:lnTo>
                    <a:lnTo>
                      <a:pt x="6759" y="5314"/>
                    </a:lnTo>
                    <a:lnTo>
                      <a:pt x="6803" y="5274"/>
                    </a:lnTo>
                    <a:lnTo>
                      <a:pt x="6746" y="5217"/>
                    </a:lnTo>
                    <a:lnTo>
                      <a:pt x="6716" y="5142"/>
                    </a:lnTo>
                    <a:lnTo>
                      <a:pt x="6734" y="5078"/>
                    </a:lnTo>
                    <a:lnTo>
                      <a:pt x="6666" y="5032"/>
                    </a:lnTo>
                    <a:lnTo>
                      <a:pt x="6586" y="5044"/>
                    </a:lnTo>
                    <a:lnTo>
                      <a:pt x="6531" y="4961"/>
                    </a:lnTo>
                    <a:lnTo>
                      <a:pt x="6436" y="4917"/>
                    </a:lnTo>
                    <a:cubicBezTo>
                      <a:pt x="6420" y="4909"/>
                      <a:pt x="6404" y="4903"/>
                      <a:pt x="6386" y="4898"/>
                    </a:cubicBezTo>
                    <a:cubicBezTo>
                      <a:pt x="6369" y="4894"/>
                      <a:pt x="6351" y="4891"/>
                      <a:pt x="6333" y="4891"/>
                    </a:cubicBezTo>
                    <a:cubicBezTo>
                      <a:pt x="6316" y="4890"/>
                      <a:pt x="6298" y="4891"/>
                      <a:pt x="6281" y="4894"/>
                    </a:cubicBezTo>
                    <a:cubicBezTo>
                      <a:pt x="6264" y="4897"/>
                      <a:pt x="6248" y="4902"/>
                      <a:pt x="6232" y="4908"/>
                    </a:cubicBezTo>
                    <a:lnTo>
                      <a:pt x="6134" y="4953"/>
                    </a:lnTo>
                    <a:lnTo>
                      <a:pt x="6052" y="4976"/>
                    </a:lnTo>
                    <a:lnTo>
                      <a:pt x="6010" y="4897"/>
                    </a:lnTo>
                    <a:lnTo>
                      <a:pt x="5939" y="4861"/>
                    </a:lnTo>
                    <a:lnTo>
                      <a:pt x="5806" y="4837"/>
                    </a:lnTo>
                    <a:close/>
                    <a:moveTo>
                      <a:pt x="2918" y="6347"/>
                    </a:moveTo>
                    <a:lnTo>
                      <a:pt x="2881" y="6294"/>
                    </a:lnTo>
                    <a:lnTo>
                      <a:pt x="2852" y="6367"/>
                    </a:lnTo>
                    <a:lnTo>
                      <a:pt x="2918" y="6347"/>
                    </a:lnTo>
                    <a:close/>
                    <a:moveTo>
                      <a:pt x="2881" y="6294"/>
                    </a:moveTo>
                    <a:lnTo>
                      <a:pt x="2918" y="6202"/>
                    </a:lnTo>
                    <a:lnTo>
                      <a:pt x="2839" y="6109"/>
                    </a:lnTo>
                    <a:lnTo>
                      <a:pt x="2754" y="6010"/>
                    </a:lnTo>
                    <a:lnTo>
                      <a:pt x="2754" y="5948"/>
                    </a:lnTo>
                    <a:lnTo>
                      <a:pt x="2714" y="5863"/>
                    </a:lnTo>
                    <a:lnTo>
                      <a:pt x="2566" y="5646"/>
                    </a:lnTo>
                    <a:lnTo>
                      <a:pt x="2671" y="5123"/>
                    </a:lnTo>
                    <a:lnTo>
                      <a:pt x="2732" y="4945"/>
                    </a:lnTo>
                    <a:lnTo>
                      <a:pt x="2633" y="4940"/>
                    </a:lnTo>
                    <a:lnTo>
                      <a:pt x="2615" y="5080"/>
                    </a:lnTo>
                    <a:lnTo>
                      <a:pt x="2568" y="5198"/>
                    </a:lnTo>
                    <a:lnTo>
                      <a:pt x="2597" y="5300"/>
                    </a:lnTo>
                    <a:lnTo>
                      <a:pt x="2573" y="5455"/>
                    </a:lnTo>
                    <a:lnTo>
                      <a:pt x="2516" y="5500"/>
                    </a:lnTo>
                    <a:lnTo>
                      <a:pt x="2511" y="5586"/>
                    </a:lnTo>
                    <a:lnTo>
                      <a:pt x="2504" y="5654"/>
                    </a:lnTo>
                    <a:lnTo>
                      <a:pt x="2504" y="5754"/>
                    </a:lnTo>
                    <a:lnTo>
                      <a:pt x="2557" y="5794"/>
                    </a:lnTo>
                    <a:lnTo>
                      <a:pt x="2619" y="5868"/>
                    </a:lnTo>
                    <a:lnTo>
                      <a:pt x="2623" y="5949"/>
                    </a:lnTo>
                    <a:lnTo>
                      <a:pt x="2664" y="6016"/>
                    </a:lnTo>
                    <a:cubicBezTo>
                      <a:pt x="2687" y="6054"/>
                      <a:pt x="2715" y="6089"/>
                      <a:pt x="2749" y="6120"/>
                    </a:cubicBezTo>
                    <a:cubicBezTo>
                      <a:pt x="2771" y="6141"/>
                      <a:pt x="2796" y="6160"/>
                      <a:pt x="2822" y="6176"/>
                    </a:cubicBezTo>
                    <a:lnTo>
                      <a:pt x="2870" y="6276"/>
                    </a:lnTo>
                    <a:lnTo>
                      <a:pt x="2881" y="6294"/>
                    </a:lnTo>
                    <a:close/>
                    <a:moveTo>
                      <a:pt x="9730" y="4842"/>
                    </a:moveTo>
                    <a:lnTo>
                      <a:pt x="9677" y="4875"/>
                    </a:lnTo>
                    <a:lnTo>
                      <a:pt x="9694" y="4944"/>
                    </a:lnTo>
                    <a:lnTo>
                      <a:pt x="9669" y="5050"/>
                    </a:lnTo>
                    <a:lnTo>
                      <a:pt x="9756" y="5118"/>
                    </a:lnTo>
                    <a:lnTo>
                      <a:pt x="9813" y="5191"/>
                    </a:lnTo>
                    <a:lnTo>
                      <a:pt x="9897" y="5177"/>
                    </a:lnTo>
                    <a:lnTo>
                      <a:pt x="9959" y="5154"/>
                    </a:lnTo>
                    <a:lnTo>
                      <a:pt x="9955" y="5022"/>
                    </a:lnTo>
                    <a:lnTo>
                      <a:pt x="9904" y="4909"/>
                    </a:lnTo>
                    <a:lnTo>
                      <a:pt x="9833" y="4879"/>
                    </a:lnTo>
                    <a:lnTo>
                      <a:pt x="9730" y="4842"/>
                    </a:lnTo>
                    <a:close/>
                    <a:moveTo>
                      <a:pt x="9506" y="4881"/>
                    </a:moveTo>
                    <a:lnTo>
                      <a:pt x="9410" y="4896"/>
                    </a:lnTo>
                    <a:lnTo>
                      <a:pt x="9310" y="4943"/>
                    </a:lnTo>
                    <a:lnTo>
                      <a:pt x="9210" y="4994"/>
                    </a:lnTo>
                    <a:lnTo>
                      <a:pt x="9224" y="5063"/>
                    </a:lnTo>
                    <a:lnTo>
                      <a:pt x="9276" y="5074"/>
                    </a:lnTo>
                    <a:lnTo>
                      <a:pt x="9295" y="5210"/>
                    </a:lnTo>
                    <a:lnTo>
                      <a:pt x="9378" y="5210"/>
                    </a:lnTo>
                    <a:lnTo>
                      <a:pt x="9471" y="5104"/>
                    </a:lnTo>
                    <a:lnTo>
                      <a:pt x="9518" y="5026"/>
                    </a:lnTo>
                    <a:lnTo>
                      <a:pt x="9518" y="4949"/>
                    </a:lnTo>
                    <a:lnTo>
                      <a:pt x="9506" y="4881"/>
                    </a:lnTo>
                    <a:close/>
                    <a:moveTo>
                      <a:pt x="4857" y="5048"/>
                    </a:moveTo>
                    <a:lnTo>
                      <a:pt x="4779" y="5066"/>
                    </a:lnTo>
                    <a:lnTo>
                      <a:pt x="4703" y="5100"/>
                    </a:lnTo>
                    <a:lnTo>
                      <a:pt x="4739" y="5187"/>
                    </a:lnTo>
                    <a:lnTo>
                      <a:pt x="4676" y="5326"/>
                    </a:lnTo>
                    <a:lnTo>
                      <a:pt x="4753" y="5349"/>
                    </a:lnTo>
                    <a:lnTo>
                      <a:pt x="4823" y="5304"/>
                    </a:lnTo>
                    <a:lnTo>
                      <a:pt x="4846" y="5191"/>
                    </a:lnTo>
                    <a:lnTo>
                      <a:pt x="4874" y="5123"/>
                    </a:lnTo>
                    <a:lnTo>
                      <a:pt x="4857" y="5048"/>
                    </a:lnTo>
                    <a:close/>
                    <a:moveTo>
                      <a:pt x="9002" y="5066"/>
                    </a:moveTo>
                    <a:lnTo>
                      <a:pt x="8908" y="5119"/>
                    </a:lnTo>
                    <a:lnTo>
                      <a:pt x="8815" y="5170"/>
                    </a:lnTo>
                    <a:lnTo>
                      <a:pt x="8674" y="5227"/>
                    </a:lnTo>
                    <a:lnTo>
                      <a:pt x="8698" y="5309"/>
                    </a:lnTo>
                    <a:lnTo>
                      <a:pt x="8823" y="5408"/>
                    </a:lnTo>
                    <a:lnTo>
                      <a:pt x="8883" y="5448"/>
                    </a:lnTo>
                    <a:lnTo>
                      <a:pt x="9036" y="5344"/>
                    </a:lnTo>
                    <a:lnTo>
                      <a:pt x="8941" y="5496"/>
                    </a:lnTo>
                    <a:lnTo>
                      <a:pt x="8968" y="5568"/>
                    </a:lnTo>
                    <a:lnTo>
                      <a:pt x="9073" y="5568"/>
                    </a:lnTo>
                    <a:lnTo>
                      <a:pt x="9040" y="5650"/>
                    </a:lnTo>
                    <a:lnTo>
                      <a:pt x="9186" y="5690"/>
                    </a:lnTo>
                    <a:cubicBezTo>
                      <a:pt x="9213" y="5685"/>
                      <a:pt x="9241" y="5681"/>
                      <a:pt x="9268" y="5678"/>
                    </a:cubicBezTo>
                    <a:cubicBezTo>
                      <a:pt x="9309" y="5673"/>
                      <a:pt x="9350" y="5669"/>
                      <a:pt x="9390" y="5667"/>
                    </a:cubicBezTo>
                    <a:cubicBezTo>
                      <a:pt x="9419" y="5672"/>
                      <a:pt x="9449" y="5667"/>
                      <a:pt x="9475" y="5655"/>
                    </a:cubicBezTo>
                    <a:cubicBezTo>
                      <a:pt x="9503" y="5642"/>
                      <a:pt x="9525" y="5622"/>
                      <a:pt x="9539" y="5596"/>
                    </a:cubicBezTo>
                    <a:lnTo>
                      <a:pt x="9591" y="5496"/>
                    </a:lnTo>
                    <a:lnTo>
                      <a:pt x="9573" y="5408"/>
                    </a:lnTo>
                    <a:lnTo>
                      <a:pt x="9473" y="5413"/>
                    </a:lnTo>
                    <a:lnTo>
                      <a:pt x="9436" y="5322"/>
                    </a:lnTo>
                    <a:lnTo>
                      <a:pt x="9343" y="5341"/>
                    </a:lnTo>
                    <a:lnTo>
                      <a:pt x="9297" y="5448"/>
                    </a:lnTo>
                    <a:lnTo>
                      <a:pt x="9256" y="5368"/>
                    </a:lnTo>
                    <a:lnTo>
                      <a:pt x="9232" y="5300"/>
                    </a:lnTo>
                    <a:lnTo>
                      <a:pt x="9250" y="5207"/>
                    </a:lnTo>
                    <a:lnTo>
                      <a:pt x="9244" y="5146"/>
                    </a:lnTo>
                    <a:lnTo>
                      <a:pt x="9133" y="5253"/>
                    </a:lnTo>
                    <a:lnTo>
                      <a:pt x="9098" y="5203"/>
                    </a:lnTo>
                    <a:lnTo>
                      <a:pt x="9146" y="5163"/>
                    </a:lnTo>
                    <a:lnTo>
                      <a:pt x="9180" y="5092"/>
                    </a:lnTo>
                    <a:lnTo>
                      <a:pt x="9104" y="5068"/>
                    </a:lnTo>
                    <a:lnTo>
                      <a:pt x="9002" y="5066"/>
                    </a:lnTo>
                    <a:close/>
                    <a:moveTo>
                      <a:pt x="4204" y="5286"/>
                    </a:moveTo>
                    <a:lnTo>
                      <a:pt x="4160" y="5344"/>
                    </a:lnTo>
                    <a:lnTo>
                      <a:pt x="4147" y="5426"/>
                    </a:lnTo>
                    <a:lnTo>
                      <a:pt x="4237" y="5394"/>
                    </a:lnTo>
                    <a:lnTo>
                      <a:pt x="4272" y="5308"/>
                    </a:lnTo>
                    <a:lnTo>
                      <a:pt x="4204" y="5286"/>
                    </a:lnTo>
                    <a:close/>
                    <a:moveTo>
                      <a:pt x="9925" y="5786"/>
                    </a:moveTo>
                    <a:cubicBezTo>
                      <a:pt x="9899" y="5789"/>
                      <a:pt x="9873" y="5797"/>
                      <a:pt x="9850" y="5809"/>
                    </a:cubicBezTo>
                    <a:cubicBezTo>
                      <a:pt x="9827" y="5820"/>
                      <a:pt x="9805" y="5834"/>
                      <a:pt x="9787" y="5851"/>
                    </a:cubicBezTo>
                    <a:cubicBezTo>
                      <a:pt x="9831" y="5876"/>
                      <a:pt x="9867" y="5914"/>
                      <a:pt x="9888" y="5958"/>
                    </a:cubicBezTo>
                    <a:cubicBezTo>
                      <a:pt x="9902" y="5987"/>
                      <a:pt x="9906" y="6020"/>
                      <a:pt x="9881" y="6037"/>
                    </a:cubicBezTo>
                    <a:cubicBezTo>
                      <a:pt x="9855" y="6056"/>
                      <a:pt x="9817" y="6038"/>
                      <a:pt x="9816" y="6006"/>
                    </a:cubicBezTo>
                    <a:cubicBezTo>
                      <a:pt x="9782" y="5972"/>
                      <a:pt x="9726" y="5968"/>
                      <a:pt x="9688" y="5998"/>
                    </a:cubicBezTo>
                    <a:cubicBezTo>
                      <a:pt x="9666" y="6016"/>
                      <a:pt x="9653" y="6044"/>
                      <a:pt x="9655" y="6072"/>
                    </a:cubicBezTo>
                    <a:lnTo>
                      <a:pt x="9698" y="6212"/>
                    </a:lnTo>
                    <a:lnTo>
                      <a:pt x="9815" y="6212"/>
                    </a:lnTo>
                    <a:cubicBezTo>
                      <a:pt x="9773" y="6277"/>
                      <a:pt x="9814" y="6362"/>
                      <a:pt x="9893" y="6373"/>
                    </a:cubicBezTo>
                    <a:cubicBezTo>
                      <a:pt x="9926" y="6377"/>
                      <a:pt x="9959" y="6364"/>
                      <a:pt x="9980" y="6339"/>
                    </a:cubicBezTo>
                    <a:lnTo>
                      <a:pt x="10053" y="6284"/>
                    </a:lnTo>
                    <a:lnTo>
                      <a:pt x="10065" y="6198"/>
                    </a:lnTo>
                    <a:lnTo>
                      <a:pt x="10107" y="6095"/>
                    </a:lnTo>
                    <a:lnTo>
                      <a:pt x="10119" y="6001"/>
                    </a:lnTo>
                    <a:lnTo>
                      <a:pt x="10060" y="5916"/>
                    </a:lnTo>
                    <a:lnTo>
                      <a:pt x="10055" y="5839"/>
                    </a:lnTo>
                    <a:lnTo>
                      <a:pt x="10001" y="5789"/>
                    </a:lnTo>
                    <a:cubicBezTo>
                      <a:pt x="9975" y="5784"/>
                      <a:pt x="9950" y="5783"/>
                      <a:pt x="9925" y="5786"/>
                    </a:cubicBezTo>
                    <a:close/>
                    <a:moveTo>
                      <a:pt x="3757" y="5803"/>
                    </a:moveTo>
                    <a:lnTo>
                      <a:pt x="3690" y="5815"/>
                    </a:lnTo>
                    <a:lnTo>
                      <a:pt x="3679" y="5893"/>
                    </a:lnTo>
                    <a:lnTo>
                      <a:pt x="3751" y="5932"/>
                    </a:lnTo>
                    <a:lnTo>
                      <a:pt x="3793" y="5855"/>
                    </a:lnTo>
                    <a:lnTo>
                      <a:pt x="3757" y="5803"/>
                    </a:lnTo>
                    <a:close/>
                    <a:moveTo>
                      <a:pt x="9507" y="6787"/>
                    </a:moveTo>
                    <a:lnTo>
                      <a:pt x="9601" y="6831"/>
                    </a:lnTo>
                    <a:lnTo>
                      <a:pt x="9658" y="6854"/>
                    </a:lnTo>
                    <a:lnTo>
                      <a:pt x="9684" y="6790"/>
                    </a:lnTo>
                    <a:cubicBezTo>
                      <a:pt x="9683" y="6808"/>
                      <a:pt x="9685" y="6828"/>
                      <a:pt x="9694" y="6844"/>
                    </a:cubicBezTo>
                    <a:cubicBezTo>
                      <a:pt x="9703" y="6861"/>
                      <a:pt x="9717" y="6877"/>
                      <a:pt x="9738" y="6887"/>
                    </a:cubicBezTo>
                    <a:cubicBezTo>
                      <a:pt x="9754" y="6894"/>
                      <a:pt x="9771" y="6897"/>
                      <a:pt x="9788" y="6895"/>
                    </a:cubicBezTo>
                    <a:cubicBezTo>
                      <a:pt x="9805" y="6892"/>
                      <a:pt x="9820" y="6885"/>
                      <a:pt x="9833" y="6874"/>
                    </a:cubicBezTo>
                    <a:lnTo>
                      <a:pt x="9901" y="6868"/>
                    </a:lnTo>
                    <a:lnTo>
                      <a:pt x="9877" y="6929"/>
                    </a:lnTo>
                    <a:cubicBezTo>
                      <a:pt x="9855" y="6960"/>
                      <a:pt x="9822" y="6982"/>
                      <a:pt x="9783" y="6990"/>
                    </a:cubicBezTo>
                    <a:cubicBezTo>
                      <a:pt x="9743" y="6998"/>
                      <a:pt x="9702" y="6989"/>
                      <a:pt x="9663" y="6978"/>
                    </a:cubicBezTo>
                    <a:cubicBezTo>
                      <a:pt x="9636" y="6970"/>
                      <a:pt x="9610" y="6962"/>
                      <a:pt x="9584" y="6951"/>
                    </a:cubicBezTo>
                    <a:cubicBezTo>
                      <a:pt x="9558" y="6941"/>
                      <a:pt x="9533" y="6929"/>
                      <a:pt x="9509" y="6917"/>
                    </a:cubicBezTo>
                    <a:lnTo>
                      <a:pt x="9441" y="6838"/>
                    </a:lnTo>
                    <a:lnTo>
                      <a:pt x="9507" y="6787"/>
                    </a:lnTo>
                    <a:close/>
                    <a:moveTo>
                      <a:pt x="13191" y="7578"/>
                    </a:moveTo>
                    <a:lnTo>
                      <a:pt x="13171" y="7633"/>
                    </a:lnTo>
                    <a:lnTo>
                      <a:pt x="13214" y="7682"/>
                    </a:lnTo>
                    <a:lnTo>
                      <a:pt x="13281" y="7705"/>
                    </a:lnTo>
                    <a:lnTo>
                      <a:pt x="13291" y="7605"/>
                    </a:lnTo>
                    <a:lnTo>
                      <a:pt x="13191" y="7578"/>
                    </a:lnTo>
                    <a:close/>
                    <a:moveTo>
                      <a:pt x="11396" y="7840"/>
                    </a:moveTo>
                    <a:lnTo>
                      <a:pt x="11361" y="7963"/>
                    </a:lnTo>
                    <a:lnTo>
                      <a:pt x="11412" y="8031"/>
                    </a:lnTo>
                    <a:lnTo>
                      <a:pt x="11548" y="8032"/>
                    </a:lnTo>
                    <a:lnTo>
                      <a:pt x="11608" y="7899"/>
                    </a:lnTo>
                    <a:lnTo>
                      <a:pt x="11508" y="7852"/>
                    </a:lnTo>
                    <a:lnTo>
                      <a:pt x="11396" y="7840"/>
                    </a:lnTo>
                    <a:close/>
                    <a:moveTo>
                      <a:pt x="13131" y="7861"/>
                    </a:moveTo>
                    <a:lnTo>
                      <a:pt x="13071" y="7880"/>
                    </a:lnTo>
                    <a:lnTo>
                      <a:pt x="13065" y="7975"/>
                    </a:lnTo>
                    <a:lnTo>
                      <a:pt x="13110" y="8050"/>
                    </a:lnTo>
                    <a:lnTo>
                      <a:pt x="13185" y="7928"/>
                    </a:lnTo>
                    <a:lnTo>
                      <a:pt x="13131" y="7861"/>
                    </a:lnTo>
                    <a:close/>
                    <a:moveTo>
                      <a:pt x="11855" y="7863"/>
                    </a:moveTo>
                    <a:lnTo>
                      <a:pt x="11777" y="7900"/>
                    </a:lnTo>
                    <a:lnTo>
                      <a:pt x="11780" y="7979"/>
                    </a:lnTo>
                    <a:lnTo>
                      <a:pt x="11800" y="8079"/>
                    </a:lnTo>
                    <a:lnTo>
                      <a:pt x="11886" y="8119"/>
                    </a:lnTo>
                    <a:lnTo>
                      <a:pt x="11933" y="8019"/>
                    </a:lnTo>
                    <a:lnTo>
                      <a:pt x="11904" y="7918"/>
                    </a:lnTo>
                    <a:lnTo>
                      <a:pt x="11855" y="7863"/>
                    </a:lnTo>
                    <a:close/>
                    <a:moveTo>
                      <a:pt x="11950" y="8361"/>
                    </a:moveTo>
                    <a:lnTo>
                      <a:pt x="11907" y="8453"/>
                    </a:lnTo>
                    <a:lnTo>
                      <a:pt x="11926" y="8528"/>
                    </a:lnTo>
                    <a:lnTo>
                      <a:pt x="11994" y="8510"/>
                    </a:lnTo>
                    <a:lnTo>
                      <a:pt x="12011" y="8375"/>
                    </a:lnTo>
                    <a:lnTo>
                      <a:pt x="11950" y="8361"/>
                    </a:lnTo>
                    <a:close/>
                    <a:moveTo>
                      <a:pt x="136" y="11760"/>
                    </a:moveTo>
                    <a:lnTo>
                      <a:pt x="0" y="11772"/>
                    </a:lnTo>
                    <a:lnTo>
                      <a:pt x="107" y="11943"/>
                    </a:lnTo>
                    <a:lnTo>
                      <a:pt x="146" y="12062"/>
                    </a:lnTo>
                    <a:lnTo>
                      <a:pt x="175" y="12183"/>
                    </a:lnTo>
                    <a:cubicBezTo>
                      <a:pt x="185" y="12229"/>
                      <a:pt x="196" y="12274"/>
                      <a:pt x="211" y="12318"/>
                    </a:cubicBezTo>
                    <a:cubicBezTo>
                      <a:pt x="227" y="12362"/>
                      <a:pt x="245" y="12405"/>
                      <a:pt x="267" y="12446"/>
                    </a:cubicBezTo>
                    <a:lnTo>
                      <a:pt x="291" y="12666"/>
                    </a:lnTo>
                    <a:lnTo>
                      <a:pt x="351" y="12797"/>
                    </a:lnTo>
                    <a:lnTo>
                      <a:pt x="421" y="12749"/>
                    </a:lnTo>
                    <a:lnTo>
                      <a:pt x="392" y="12632"/>
                    </a:lnTo>
                    <a:lnTo>
                      <a:pt x="353" y="12496"/>
                    </a:lnTo>
                    <a:lnTo>
                      <a:pt x="353" y="12406"/>
                    </a:lnTo>
                    <a:lnTo>
                      <a:pt x="316" y="12324"/>
                    </a:lnTo>
                    <a:lnTo>
                      <a:pt x="314" y="12229"/>
                    </a:lnTo>
                    <a:lnTo>
                      <a:pt x="282" y="12078"/>
                    </a:lnTo>
                    <a:lnTo>
                      <a:pt x="230" y="11968"/>
                    </a:lnTo>
                    <a:lnTo>
                      <a:pt x="145" y="11866"/>
                    </a:lnTo>
                    <a:lnTo>
                      <a:pt x="136" y="11760"/>
                    </a:lnTo>
                    <a:close/>
                    <a:moveTo>
                      <a:pt x="13716" y="14689"/>
                    </a:moveTo>
                    <a:lnTo>
                      <a:pt x="13691" y="14756"/>
                    </a:lnTo>
                    <a:lnTo>
                      <a:pt x="13597" y="14778"/>
                    </a:lnTo>
                    <a:lnTo>
                      <a:pt x="13547" y="14827"/>
                    </a:lnTo>
                    <a:cubicBezTo>
                      <a:pt x="13518" y="14834"/>
                      <a:pt x="13503" y="14863"/>
                      <a:pt x="13513" y="14889"/>
                    </a:cubicBezTo>
                    <a:cubicBezTo>
                      <a:pt x="13525" y="14918"/>
                      <a:pt x="13562" y="14930"/>
                      <a:pt x="13588" y="14912"/>
                    </a:cubicBezTo>
                    <a:lnTo>
                      <a:pt x="13673" y="14883"/>
                    </a:lnTo>
                    <a:lnTo>
                      <a:pt x="13762" y="14855"/>
                    </a:lnTo>
                    <a:lnTo>
                      <a:pt x="13775" y="14909"/>
                    </a:lnTo>
                    <a:lnTo>
                      <a:pt x="13817" y="14950"/>
                    </a:lnTo>
                    <a:lnTo>
                      <a:pt x="13881" y="14960"/>
                    </a:lnTo>
                    <a:lnTo>
                      <a:pt x="13954" y="15044"/>
                    </a:lnTo>
                    <a:lnTo>
                      <a:pt x="14043" y="15111"/>
                    </a:lnTo>
                    <a:lnTo>
                      <a:pt x="14121" y="15106"/>
                    </a:lnTo>
                    <a:lnTo>
                      <a:pt x="14217" y="15134"/>
                    </a:lnTo>
                    <a:lnTo>
                      <a:pt x="14296" y="15237"/>
                    </a:lnTo>
                    <a:lnTo>
                      <a:pt x="14177" y="15193"/>
                    </a:lnTo>
                    <a:lnTo>
                      <a:pt x="14036" y="15209"/>
                    </a:lnTo>
                    <a:lnTo>
                      <a:pt x="14127" y="15336"/>
                    </a:lnTo>
                    <a:lnTo>
                      <a:pt x="14220" y="15318"/>
                    </a:lnTo>
                    <a:lnTo>
                      <a:pt x="14356" y="15381"/>
                    </a:lnTo>
                    <a:lnTo>
                      <a:pt x="14431" y="15378"/>
                    </a:lnTo>
                    <a:lnTo>
                      <a:pt x="14416" y="15298"/>
                    </a:lnTo>
                    <a:lnTo>
                      <a:pt x="14374" y="15238"/>
                    </a:lnTo>
                    <a:lnTo>
                      <a:pt x="14411" y="15175"/>
                    </a:lnTo>
                    <a:lnTo>
                      <a:pt x="14319" y="15150"/>
                    </a:lnTo>
                    <a:lnTo>
                      <a:pt x="14277" y="15078"/>
                    </a:lnTo>
                    <a:lnTo>
                      <a:pt x="14159" y="15050"/>
                    </a:lnTo>
                    <a:lnTo>
                      <a:pt x="14102" y="15028"/>
                    </a:lnTo>
                    <a:lnTo>
                      <a:pt x="14070" y="14956"/>
                    </a:lnTo>
                    <a:lnTo>
                      <a:pt x="13990" y="14952"/>
                    </a:lnTo>
                    <a:lnTo>
                      <a:pt x="13885" y="14901"/>
                    </a:lnTo>
                    <a:lnTo>
                      <a:pt x="13945" y="14772"/>
                    </a:lnTo>
                    <a:lnTo>
                      <a:pt x="13875" y="14718"/>
                    </a:lnTo>
                    <a:lnTo>
                      <a:pt x="13782" y="14693"/>
                    </a:lnTo>
                    <a:lnTo>
                      <a:pt x="13716" y="14689"/>
                    </a:lnTo>
                    <a:close/>
                    <a:moveTo>
                      <a:pt x="13744" y="14967"/>
                    </a:moveTo>
                    <a:lnTo>
                      <a:pt x="13737" y="15051"/>
                    </a:lnTo>
                    <a:lnTo>
                      <a:pt x="13669" y="15141"/>
                    </a:lnTo>
                    <a:lnTo>
                      <a:pt x="13665" y="15203"/>
                    </a:lnTo>
                    <a:lnTo>
                      <a:pt x="13719" y="15272"/>
                    </a:lnTo>
                    <a:lnTo>
                      <a:pt x="13798" y="15338"/>
                    </a:lnTo>
                    <a:lnTo>
                      <a:pt x="13860" y="15383"/>
                    </a:lnTo>
                    <a:lnTo>
                      <a:pt x="13903" y="15314"/>
                    </a:lnTo>
                    <a:lnTo>
                      <a:pt x="13903" y="15206"/>
                    </a:lnTo>
                    <a:lnTo>
                      <a:pt x="13869" y="15150"/>
                    </a:lnTo>
                    <a:lnTo>
                      <a:pt x="13830" y="15090"/>
                    </a:lnTo>
                    <a:lnTo>
                      <a:pt x="13825" y="15035"/>
                    </a:lnTo>
                    <a:lnTo>
                      <a:pt x="13744" y="14967"/>
                    </a:lnTo>
                    <a:close/>
                    <a:moveTo>
                      <a:pt x="14572" y="15236"/>
                    </a:moveTo>
                    <a:lnTo>
                      <a:pt x="14536" y="15304"/>
                    </a:lnTo>
                    <a:lnTo>
                      <a:pt x="14484" y="15338"/>
                    </a:lnTo>
                    <a:lnTo>
                      <a:pt x="14484" y="15423"/>
                    </a:lnTo>
                    <a:lnTo>
                      <a:pt x="14520" y="15492"/>
                    </a:lnTo>
                    <a:cubicBezTo>
                      <a:pt x="14551" y="15501"/>
                      <a:pt x="14584" y="15495"/>
                      <a:pt x="14609" y="15476"/>
                    </a:cubicBezTo>
                    <a:cubicBezTo>
                      <a:pt x="14638" y="15454"/>
                      <a:pt x="14651" y="15418"/>
                      <a:pt x="14644" y="15384"/>
                    </a:cubicBezTo>
                    <a:lnTo>
                      <a:pt x="14628" y="15280"/>
                    </a:lnTo>
                    <a:lnTo>
                      <a:pt x="14572" y="15236"/>
                    </a:lnTo>
                    <a:close/>
                    <a:moveTo>
                      <a:pt x="14911" y="15333"/>
                    </a:moveTo>
                    <a:lnTo>
                      <a:pt x="14840" y="15364"/>
                    </a:lnTo>
                    <a:lnTo>
                      <a:pt x="14831" y="15469"/>
                    </a:lnTo>
                    <a:lnTo>
                      <a:pt x="14922" y="15463"/>
                    </a:lnTo>
                    <a:lnTo>
                      <a:pt x="15028" y="15447"/>
                    </a:lnTo>
                    <a:cubicBezTo>
                      <a:pt x="15038" y="15485"/>
                      <a:pt x="15080" y="15505"/>
                      <a:pt x="15119" y="15492"/>
                    </a:cubicBezTo>
                    <a:cubicBezTo>
                      <a:pt x="15180" y="15471"/>
                      <a:pt x="15188" y="15390"/>
                      <a:pt x="15131" y="15358"/>
                    </a:cubicBezTo>
                    <a:lnTo>
                      <a:pt x="15059" y="15336"/>
                    </a:lnTo>
                    <a:lnTo>
                      <a:pt x="14911" y="15333"/>
                    </a:lnTo>
                    <a:close/>
                    <a:moveTo>
                      <a:pt x="14232" y="15447"/>
                    </a:moveTo>
                    <a:lnTo>
                      <a:pt x="14181" y="15499"/>
                    </a:lnTo>
                    <a:lnTo>
                      <a:pt x="14219" y="15587"/>
                    </a:lnTo>
                    <a:lnTo>
                      <a:pt x="14285" y="15525"/>
                    </a:lnTo>
                    <a:lnTo>
                      <a:pt x="14232" y="15447"/>
                    </a:lnTo>
                    <a:close/>
                    <a:moveTo>
                      <a:pt x="14717" y="15496"/>
                    </a:moveTo>
                    <a:lnTo>
                      <a:pt x="14683" y="15547"/>
                    </a:lnTo>
                    <a:lnTo>
                      <a:pt x="14597" y="15583"/>
                    </a:lnTo>
                    <a:lnTo>
                      <a:pt x="14614" y="15655"/>
                    </a:lnTo>
                    <a:cubicBezTo>
                      <a:pt x="14636" y="15664"/>
                      <a:pt x="14661" y="15669"/>
                      <a:pt x="14686" y="15667"/>
                    </a:cubicBezTo>
                    <a:cubicBezTo>
                      <a:pt x="14732" y="15665"/>
                      <a:pt x="14775" y="15644"/>
                      <a:pt x="14804" y="15610"/>
                    </a:cubicBezTo>
                    <a:lnTo>
                      <a:pt x="14717" y="15496"/>
                    </a:lnTo>
                    <a:close/>
                    <a:moveTo>
                      <a:pt x="13396" y="15505"/>
                    </a:moveTo>
                    <a:lnTo>
                      <a:pt x="13214" y="15554"/>
                    </a:lnTo>
                    <a:lnTo>
                      <a:pt x="13064" y="15578"/>
                    </a:lnTo>
                    <a:lnTo>
                      <a:pt x="12961" y="15615"/>
                    </a:lnTo>
                    <a:lnTo>
                      <a:pt x="12812" y="15678"/>
                    </a:lnTo>
                    <a:lnTo>
                      <a:pt x="12683" y="15705"/>
                    </a:lnTo>
                    <a:lnTo>
                      <a:pt x="12520" y="15830"/>
                    </a:lnTo>
                    <a:lnTo>
                      <a:pt x="12459" y="15960"/>
                    </a:lnTo>
                    <a:lnTo>
                      <a:pt x="12470" y="16031"/>
                    </a:lnTo>
                    <a:lnTo>
                      <a:pt x="12587" y="16008"/>
                    </a:lnTo>
                    <a:lnTo>
                      <a:pt x="12652" y="15985"/>
                    </a:lnTo>
                    <a:cubicBezTo>
                      <a:pt x="12673" y="15960"/>
                      <a:pt x="12707" y="15949"/>
                      <a:pt x="12739" y="15957"/>
                    </a:cubicBezTo>
                    <a:cubicBezTo>
                      <a:pt x="12773" y="15966"/>
                      <a:pt x="12797" y="15994"/>
                      <a:pt x="12804" y="16028"/>
                    </a:cubicBezTo>
                    <a:cubicBezTo>
                      <a:pt x="12809" y="16054"/>
                      <a:pt x="12804" y="16082"/>
                      <a:pt x="12816" y="16105"/>
                    </a:cubicBezTo>
                    <a:cubicBezTo>
                      <a:pt x="12864" y="16196"/>
                      <a:pt x="13006" y="16147"/>
                      <a:pt x="12982" y="16048"/>
                    </a:cubicBezTo>
                    <a:lnTo>
                      <a:pt x="13065" y="16011"/>
                    </a:lnTo>
                    <a:lnTo>
                      <a:pt x="13184" y="15961"/>
                    </a:lnTo>
                    <a:lnTo>
                      <a:pt x="13025" y="15884"/>
                    </a:lnTo>
                    <a:lnTo>
                      <a:pt x="12786" y="15893"/>
                    </a:lnTo>
                    <a:lnTo>
                      <a:pt x="12886" y="15811"/>
                    </a:lnTo>
                    <a:cubicBezTo>
                      <a:pt x="12905" y="15811"/>
                      <a:pt x="12923" y="15811"/>
                      <a:pt x="12942" y="15811"/>
                    </a:cubicBezTo>
                    <a:cubicBezTo>
                      <a:pt x="12960" y="15811"/>
                      <a:pt x="12979" y="15811"/>
                      <a:pt x="12997" y="15811"/>
                    </a:cubicBezTo>
                    <a:lnTo>
                      <a:pt x="13163" y="15822"/>
                    </a:lnTo>
                    <a:lnTo>
                      <a:pt x="13269" y="15822"/>
                    </a:lnTo>
                    <a:lnTo>
                      <a:pt x="13358" y="15845"/>
                    </a:lnTo>
                    <a:lnTo>
                      <a:pt x="13480" y="15862"/>
                    </a:lnTo>
                    <a:lnTo>
                      <a:pt x="13637" y="15807"/>
                    </a:lnTo>
                    <a:lnTo>
                      <a:pt x="13773" y="15807"/>
                    </a:lnTo>
                    <a:lnTo>
                      <a:pt x="13711" y="15873"/>
                    </a:lnTo>
                    <a:lnTo>
                      <a:pt x="13568" y="15880"/>
                    </a:lnTo>
                    <a:lnTo>
                      <a:pt x="13597" y="15948"/>
                    </a:lnTo>
                    <a:cubicBezTo>
                      <a:pt x="13651" y="15967"/>
                      <a:pt x="13708" y="15979"/>
                      <a:pt x="13765" y="15983"/>
                    </a:cubicBezTo>
                    <a:cubicBezTo>
                      <a:pt x="13791" y="15984"/>
                      <a:pt x="13816" y="15984"/>
                      <a:pt x="13842" y="15983"/>
                    </a:cubicBezTo>
                    <a:lnTo>
                      <a:pt x="13963" y="15942"/>
                    </a:lnTo>
                    <a:lnTo>
                      <a:pt x="13896" y="16075"/>
                    </a:lnTo>
                    <a:cubicBezTo>
                      <a:pt x="13927" y="16100"/>
                      <a:pt x="13970" y="16107"/>
                      <a:pt x="14007" y="16092"/>
                    </a:cubicBezTo>
                    <a:cubicBezTo>
                      <a:pt x="14051" y="16075"/>
                      <a:pt x="14077" y="16032"/>
                      <a:pt x="14116" y="16007"/>
                    </a:cubicBezTo>
                    <a:cubicBezTo>
                      <a:pt x="14158" y="15978"/>
                      <a:pt x="14212" y="15972"/>
                      <a:pt x="14260" y="15989"/>
                    </a:cubicBezTo>
                    <a:lnTo>
                      <a:pt x="14373" y="15949"/>
                    </a:lnTo>
                    <a:lnTo>
                      <a:pt x="14533" y="15894"/>
                    </a:lnTo>
                    <a:lnTo>
                      <a:pt x="14601" y="15861"/>
                    </a:lnTo>
                    <a:lnTo>
                      <a:pt x="14616" y="15785"/>
                    </a:lnTo>
                    <a:lnTo>
                      <a:pt x="14495" y="15730"/>
                    </a:lnTo>
                    <a:lnTo>
                      <a:pt x="14366" y="15706"/>
                    </a:lnTo>
                    <a:lnTo>
                      <a:pt x="14252" y="15695"/>
                    </a:lnTo>
                    <a:cubicBezTo>
                      <a:pt x="14195" y="15689"/>
                      <a:pt x="14139" y="15673"/>
                      <a:pt x="14086" y="15650"/>
                    </a:cubicBezTo>
                    <a:cubicBezTo>
                      <a:pt x="14040" y="15629"/>
                      <a:pt x="13998" y="15602"/>
                      <a:pt x="13960" y="15570"/>
                    </a:cubicBezTo>
                    <a:lnTo>
                      <a:pt x="13894" y="15552"/>
                    </a:lnTo>
                    <a:lnTo>
                      <a:pt x="13712" y="15548"/>
                    </a:lnTo>
                    <a:cubicBezTo>
                      <a:pt x="13652" y="15533"/>
                      <a:pt x="13591" y="15522"/>
                      <a:pt x="13530" y="15515"/>
                    </a:cubicBezTo>
                    <a:cubicBezTo>
                      <a:pt x="13486" y="15510"/>
                      <a:pt x="13441" y="15506"/>
                      <a:pt x="13396" y="15505"/>
                    </a:cubicBezTo>
                    <a:close/>
                    <a:moveTo>
                      <a:pt x="15489" y="15560"/>
                    </a:moveTo>
                    <a:cubicBezTo>
                      <a:pt x="15442" y="15577"/>
                      <a:pt x="15396" y="15595"/>
                      <a:pt x="15351" y="15614"/>
                    </a:cubicBezTo>
                    <a:cubicBezTo>
                      <a:pt x="15305" y="15632"/>
                      <a:pt x="15259" y="15651"/>
                      <a:pt x="15213" y="15671"/>
                    </a:cubicBezTo>
                    <a:lnTo>
                      <a:pt x="15152" y="15630"/>
                    </a:lnTo>
                    <a:lnTo>
                      <a:pt x="15025" y="15718"/>
                    </a:lnTo>
                    <a:lnTo>
                      <a:pt x="14928" y="15710"/>
                    </a:lnTo>
                    <a:lnTo>
                      <a:pt x="14851" y="15715"/>
                    </a:lnTo>
                    <a:lnTo>
                      <a:pt x="14761" y="15775"/>
                    </a:lnTo>
                    <a:lnTo>
                      <a:pt x="14723" y="15853"/>
                    </a:lnTo>
                    <a:lnTo>
                      <a:pt x="14787" y="15877"/>
                    </a:lnTo>
                    <a:lnTo>
                      <a:pt x="14835" y="15954"/>
                    </a:lnTo>
                    <a:lnTo>
                      <a:pt x="14764" y="16011"/>
                    </a:lnTo>
                    <a:lnTo>
                      <a:pt x="14754" y="16071"/>
                    </a:lnTo>
                    <a:lnTo>
                      <a:pt x="14619" y="16093"/>
                    </a:lnTo>
                    <a:lnTo>
                      <a:pt x="14569" y="16190"/>
                    </a:lnTo>
                    <a:lnTo>
                      <a:pt x="14676" y="16224"/>
                    </a:lnTo>
                    <a:cubicBezTo>
                      <a:pt x="14707" y="16206"/>
                      <a:pt x="14738" y="16189"/>
                      <a:pt x="14769" y="16172"/>
                    </a:cubicBezTo>
                    <a:cubicBezTo>
                      <a:pt x="14822" y="16144"/>
                      <a:pt x="14876" y="16119"/>
                      <a:pt x="14931" y="16095"/>
                    </a:cubicBezTo>
                    <a:cubicBezTo>
                      <a:pt x="14951" y="16042"/>
                      <a:pt x="15015" y="16017"/>
                      <a:pt x="15067" y="16043"/>
                    </a:cubicBezTo>
                    <a:cubicBezTo>
                      <a:pt x="15109" y="16063"/>
                      <a:pt x="15129" y="16111"/>
                      <a:pt x="15114" y="16154"/>
                    </a:cubicBezTo>
                    <a:lnTo>
                      <a:pt x="15220" y="16048"/>
                    </a:lnTo>
                    <a:cubicBezTo>
                      <a:pt x="15214" y="16012"/>
                      <a:pt x="15225" y="15976"/>
                      <a:pt x="15249" y="15948"/>
                    </a:cubicBezTo>
                    <a:cubicBezTo>
                      <a:pt x="15292" y="15900"/>
                      <a:pt x="15363" y="15888"/>
                      <a:pt x="15420" y="15918"/>
                    </a:cubicBezTo>
                    <a:lnTo>
                      <a:pt x="15553" y="15822"/>
                    </a:lnTo>
                    <a:cubicBezTo>
                      <a:pt x="15595" y="15866"/>
                      <a:pt x="15668" y="15866"/>
                      <a:pt x="15711" y="15822"/>
                    </a:cubicBezTo>
                    <a:cubicBezTo>
                      <a:pt x="15741" y="15791"/>
                      <a:pt x="15747" y="15745"/>
                      <a:pt x="15726" y="15707"/>
                    </a:cubicBezTo>
                    <a:lnTo>
                      <a:pt x="15489" y="15560"/>
                    </a:lnTo>
                    <a:close/>
                    <a:moveTo>
                      <a:pt x="16012" y="15618"/>
                    </a:moveTo>
                    <a:lnTo>
                      <a:pt x="15925" y="15628"/>
                    </a:lnTo>
                    <a:lnTo>
                      <a:pt x="15831" y="15705"/>
                    </a:lnTo>
                    <a:lnTo>
                      <a:pt x="15897" y="15791"/>
                    </a:lnTo>
                    <a:lnTo>
                      <a:pt x="16048" y="15714"/>
                    </a:lnTo>
                    <a:lnTo>
                      <a:pt x="16110" y="15670"/>
                    </a:lnTo>
                    <a:lnTo>
                      <a:pt x="16012" y="15618"/>
                    </a:lnTo>
                    <a:close/>
                    <a:moveTo>
                      <a:pt x="13609" y="16119"/>
                    </a:moveTo>
                    <a:lnTo>
                      <a:pt x="13515" y="16123"/>
                    </a:lnTo>
                    <a:lnTo>
                      <a:pt x="13422" y="16154"/>
                    </a:lnTo>
                    <a:lnTo>
                      <a:pt x="13423" y="16228"/>
                    </a:lnTo>
                    <a:lnTo>
                      <a:pt x="13561" y="16194"/>
                    </a:lnTo>
                    <a:lnTo>
                      <a:pt x="13609" y="16119"/>
                    </a:lnTo>
                    <a:close/>
                    <a:moveTo>
                      <a:pt x="13211" y="16220"/>
                    </a:moveTo>
                    <a:lnTo>
                      <a:pt x="13148" y="16271"/>
                    </a:lnTo>
                    <a:lnTo>
                      <a:pt x="13180" y="16342"/>
                    </a:lnTo>
                    <a:lnTo>
                      <a:pt x="13270" y="16314"/>
                    </a:lnTo>
                    <a:lnTo>
                      <a:pt x="13310" y="16240"/>
                    </a:lnTo>
                    <a:lnTo>
                      <a:pt x="13211" y="16220"/>
                    </a:lnTo>
                    <a:close/>
                    <a:moveTo>
                      <a:pt x="14212" y="16228"/>
                    </a:moveTo>
                    <a:lnTo>
                      <a:pt x="14052" y="16283"/>
                    </a:lnTo>
                    <a:lnTo>
                      <a:pt x="13945" y="16286"/>
                    </a:lnTo>
                    <a:lnTo>
                      <a:pt x="13828" y="16322"/>
                    </a:lnTo>
                    <a:lnTo>
                      <a:pt x="13950" y="16442"/>
                    </a:lnTo>
                    <a:lnTo>
                      <a:pt x="14123" y="16442"/>
                    </a:lnTo>
                    <a:lnTo>
                      <a:pt x="14212" y="16379"/>
                    </a:lnTo>
                    <a:lnTo>
                      <a:pt x="14342" y="16327"/>
                    </a:lnTo>
                    <a:cubicBezTo>
                      <a:pt x="14346" y="16291"/>
                      <a:pt x="14328" y="16255"/>
                      <a:pt x="14295" y="16236"/>
                    </a:cubicBezTo>
                    <a:cubicBezTo>
                      <a:pt x="14270" y="16222"/>
                      <a:pt x="14239" y="16219"/>
                      <a:pt x="14212" y="16228"/>
                    </a:cubicBezTo>
                    <a:close/>
                    <a:moveTo>
                      <a:pt x="11367" y="19660"/>
                    </a:moveTo>
                    <a:cubicBezTo>
                      <a:pt x="11349" y="19662"/>
                      <a:pt x="11332" y="19665"/>
                      <a:pt x="11314" y="19667"/>
                    </a:cubicBezTo>
                    <a:cubicBezTo>
                      <a:pt x="11296" y="19669"/>
                      <a:pt x="11278" y="19671"/>
                      <a:pt x="11260" y="19674"/>
                    </a:cubicBezTo>
                    <a:lnTo>
                      <a:pt x="11122" y="19763"/>
                    </a:lnTo>
                    <a:lnTo>
                      <a:pt x="11156" y="19834"/>
                    </a:lnTo>
                    <a:lnTo>
                      <a:pt x="11142" y="19914"/>
                    </a:lnTo>
                    <a:lnTo>
                      <a:pt x="11231" y="19950"/>
                    </a:lnTo>
                    <a:lnTo>
                      <a:pt x="11302" y="19897"/>
                    </a:lnTo>
                    <a:lnTo>
                      <a:pt x="11427" y="19851"/>
                    </a:lnTo>
                    <a:lnTo>
                      <a:pt x="11503" y="19905"/>
                    </a:lnTo>
                    <a:cubicBezTo>
                      <a:pt x="11535" y="19928"/>
                      <a:pt x="11577" y="19930"/>
                      <a:pt x="11610" y="19911"/>
                    </a:cubicBezTo>
                    <a:cubicBezTo>
                      <a:pt x="11668" y="19881"/>
                      <a:pt x="11683" y="19809"/>
                      <a:pt x="11642" y="19759"/>
                    </a:cubicBezTo>
                    <a:lnTo>
                      <a:pt x="11389" y="19767"/>
                    </a:lnTo>
                    <a:lnTo>
                      <a:pt x="11367" y="19660"/>
                    </a:lnTo>
                    <a:close/>
                  </a:path>
                </a:pathLst>
              </a:custGeom>
              <a:solidFill>
                <a:schemeClr val="tx2">
                  <a:lumMod val="40000"/>
                  <a:lumOff val="60000"/>
                  <a:alpha val="79115"/>
                </a:schemeClr>
              </a:solidFill>
              <a:ln>
                <a:noFill/>
              </a:ln>
              <a:effectLst/>
            </p:spPr>
            <p:txBody>
              <a:bodyPr lIns="22860" rIns="22860" anchor="ctr"/>
              <a:lstStyle>
                <a:lvl1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defTabSz="455613">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4572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9144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13716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1828800" indent="914400" algn="ctr" defTabSz="455613"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l">
                  <a:lnSpc>
                    <a:spcPct val="90000"/>
                  </a:lnSpc>
                </a:pPr>
                <a:endParaRPr lang="ru-RU" altLang="ru-RU" sz="4200" b="0">
                  <a:solidFill>
                    <a:srgbClr val="070707"/>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nvGrpSpPr>
            <p:cNvPr id="9" name="Группа 8">
              <a:extLst>
                <a:ext uri="{FF2B5EF4-FFF2-40B4-BE49-F238E27FC236}">
                  <a16:creationId xmlns:a16="http://schemas.microsoft.com/office/drawing/2014/main" id="{5A57AA7B-3037-2241-B5E3-BD50FBE8D83F}"/>
                </a:ext>
              </a:extLst>
            </p:cNvPr>
            <p:cNvGrpSpPr/>
            <p:nvPr/>
          </p:nvGrpSpPr>
          <p:grpSpPr>
            <a:xfrm>
              <a:off x="814736" y="4317602"/>
              <a:ext cx="4100910" cy="9398397"/>
              <a:chOff x="814736" y="4317602"/>
              <a:chExt cx="4100910" cy="9398397"/>
            </a:xfrm>
          </p:grpSpPr>
          <p:grpSp>
            <p:nvGrpSpPr>
              <p:cNvPr id="2" name="Группа 1">
                <a:extLst>
                  <a:ext uri="{FF2B5EF4-FFF2-40B4-BE49-F238E27FC236}">
                    <a16:creationId xmlns:a16="http://schemas.microsoft.com/office/drawing/2014/main" id="{4FC16A2F-8163-DB47-83BA-DB27AE8E20EE}"/>
                  </a:ext>
                </a:extLst>
              </p:cNvPr>
              <p:cNvGrpSpPr/>
              <p:nvPr/>
            </p:nvGrpSpPr>
            <p:grpSpPr>
              <a:xfrm>
                <a:off x="814736" y="4317602"/>
                <a:ext cx="4100910" cy="9398397"/>
                <a:chOff x="1651000" y="4317603"/>
                <a:chExt cx="4100910" cy="9398397"/>
              </a:xfrm>
            </p:grpSpPr>
            <p:sp>
              <p:nvSpPr>
                <p:cNvPr id="42" name="Фигура">
                  <a:extLst>
                    <a:ext uri="{FF2B5EF4-FFF2-40B4-BE49-F238E27FC236}">
                      <a16:creationId xmlns:a16="http://schemas.microsoft.com/office/drawing/2014/main" id="{E1E3A4DF-7F9F-CE4B-8A8B-EB7F9A493997}"/>
                    </a:ext>
                  </a:extLst>
                </p:cNvPr>
                <p:cNvSpPr/>
                <p:nvPr/>
              </p:nvSpPr>
              <p:spPr>
                <a:xfrm>
                  <a:off x="1651000" y="4317603"/>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3" name="Фигура">
                  <a:extLst>
                    <a:ext uri="{FF2B5EF4-FFF2-40B4-BE49-F238E27FC236}">
                      <a16:creationId xmlns:a16="http://schemas.microsoft.com/office/drawing/2014/main" id="{764F2850-7475-3545-8D72-86ABC446FF59}"/>
                    </a:ext>
                  </a:extLst>
                </p:cNvPr>
                <p:cNvSpPr/>
                <p:nvPr/>
              </p:nvSpPr>
              <p:spPr>
                <a:xfrm>
                  <a:off x="2548471" y="5212820"/>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4" name="Кружок">
                  <a:extLst>
                    <a:ext uri="{FF2B5EF4-FFF2-40B4-BE49-F238E27FC236}">
                      <a16:creationId xmlns:a16="http://schemas.microsoft.com/office/drawing/2014/main" id="{2F416F01-73E4-B046-B3DF-176ABFD825FE}"/>
                    </a:ext>
                  </a:extLst>
                </p:cNvPr>
                <p:cNvSpPr/>
                <p:nvPr/>
              </p:nvSpPr>
              <p:spPr>
                <a:xfrm>
                  <a:off x="2098278" y="4759523"/>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5" name="Кружок">
                  <a:extLst>
                    <a:ext uri="{FF2B5EF4-FFF2-40B4-BE49-F238E27FC236}">
                      <a16:creationId xmlns:a16="http://schemas.microsoft.com/office/drawing/2014/main" id="{F18D7511-F342-7E4B-B897-2A379AEDC341}"/>
                    </a:ext>
                  </a:extLst>
                </p:cNvPr>
                <p:cNvSpPr/>
                <p:nvPr/>
              </p:nvSpPr>
              <p:spPr>
                <a:xfrm>
                  <a:off x="2161066" y="4822312"/>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sp>
            <p:nvSpPr>
              <p:cNvPr id="46" name="TextBox 8">
                <a:extLst>
                  <a:ext uri="{FF2B5EF4-FFF2-40B4-BE49-F238E27FC236}">
                    <a16:creationId xmlns:a16="http://schemas.microsoft.com/office/drawing/2014/main" id="{2501D989-8035-8E4D-B72B-FF928B8E754D}"/>
                  </a:ext>
                </a:extLst>
              </p:cNvPr>
              <p:cNvSpPr txBox="1">
                <a:spLocks noChangeArrowheads="1"/>
              </p:cNvSpPr>
              <p:nvPr/>
            </p:nvSpPr>
            <p:spPr bwMode="auto">
              <a:xfrm>
                <a:off x="1130220" y="9319753"/>
                <a:ext cx="3469946" cy="303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64" name="Potential New Entry">
                <a:extLst>
                  <a:ext uri="{FF2B5EF4-FFF2-40B4-BE49-F238E27FC236}">
                    <a16:creationId xmlns:a16="http://schemas.microsoft.com/office/drawing/2014/main" id="{7B6BD9E3-615C-5B4A-A4F2-C3AFDF95300F}"/>
                  </a:ext>
                </a:extLst>
              </p:cNvPr>
              <p:cNvSpPr txBox="1"/>
              <p:nvPr/>
            </p:nvSpPr>
            <p:spPr>
              <a:xfrm>
                <a:off x="1121574" y="8605404"/>
                <a:ext cx="3487238" cy="5334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400" b="1" dirty="0">
                    <a:solidFill>
                      <a:schemeClr val="bg1"/>
                    </a:solidFill>
                    <a:latin typeface="Open Sans" panose="020B0606030504020204"/>
                  </a:rPr>
                  <a:t>Potential New Entry</a:t>
                </a:r>
              </a:p>
            </p:txBody>
          </p:sp>
        </p:grpSp>
        <p:grpSp>
          <p:nvGrpSpPr>
            <p:cNvPr id="10" name="Группа 9">
              <a:extLst>
                <a:ext uri="{FF2B5EF4-FFF2-40B4-BE49-F238E27FC236}">
                  <a16:creationId xmlns:a16="http://schemas.microsoft.com/office/drawing/2014/main" id="{D4484A46-D596-244F-A564-E61515CD9954}"/>
                </a:ext>
              </a:extLst>
            </p:cNvPr>
            <p:cNvGrpSpPr/>
            <p:nvPr/>
          </p:nvGrpSpPr>
          <p:grpSpPr>
            <a:xfrm>
              <a:off x="5433331" y="4317602"/>
              <a:ext cx="4100910" cy="9398397"/>
              <a:chOff x="5433331" y="4317602"/>
              <a:chExt cx="4100910" cy="9398397"/>
            </a:xfrm>
          </p:grpSpPr>
          <p:sp>
            <p:nvSpPr>
              <p:cNvPr id="77" name="Фигура">
                <a:extLst>
                  <a:ext uri="{FF2B5EF4-FFF2-40B4-BE49-F238E27FC236}">
                    <a16:creationId xmlns:a16="http://schemas.microsoft.com/office/drawing/2014/main" id="{8E8350B5-A1A4-7F4B-9D2B-9FB434C81B26}"/>
                  </a:ext>
                </a:extLst>
              </p:cNvPr>
              <p:cNvSpPr/>
              <p:nvPr/>
            </p:nvSpPr>
            <p:spPr>
              <a:xfrm>
                <a:off x="5433331"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8" name="Фигура">
                <a:extLst>
                  <a:ext uri="{FF2B5EF4-FFF2-40B4-BE49-F238E27FC236}">
                    <a16:creationId xmlns:a16="http://schemas.microsoft.com/office/drawing/2014/main" id="{12C5E625-139F-9947-9999-DE25F2C40E00}"/>
                  </a:ext>
                </a:extLst>
              </p:cNvPr>
              <p:cNvSpPr/>
              <p:nvPr/>
            </p:nvSpPr>
            <p:spPr>
              <a:xfrm>
                <a:off x="6330802"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9" name="Кружок">
                <a:extLst>
                  <a:ext uri="{FF2B5EF4-FFF2-40B4-BE49-F238E27FC236}">
                    <a16:creationId xmlns:a16="http://schemas.microsoft.com/office/drawing/2014/main" id="{8BA3970B-9CDB-9046-8D28-B5516B2BBFC7}"/>
                  </a:ext>
                </a:extLst>
              </p:cNvPr>
              <p:cNvSpPr/>
              <p:nvPr/>
            </p:nvSpPr>
            <p:spPr>
              <a:xfrm>
                <a:off x="5880609"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 name="Кружок">
                <a:extLst>
                  <a:ext uri="{FF2B5EF4-FFF2-40B4-BE49-F238E27FC236}">
                    <a16:creationId xmlns:a16="http://schemas.microsoft.com/office/drawing/2014/main" id="{F778C1F9-3E87-7B48-BBC9-4C11A7483EC6}"/>
                  </a:ext>
                </a:extLst>
              </p:cNvPr>
              <p:cNvSpPr/>
              <p:nvPr/>
            </p:nvSpPr>
            <p:spPr>
              <a:xfrm>
                <a:off x="5943397"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4" name="TextBox 8">
                <a:extLst>
                  <a:ext uri="{FF2B5EF4-FFF2-40B4-BE49-F238E27FC236}">
                    <a16:creationId xmlns:a16="http://schemas.microsoft.com/office/drawing/2014/main" id="{14055592-28D3-1B4B-A6E1-C0641C22BC75}"/>
                  </a:ext>
                </a:extLst>
              </p:cNvPr>
              <p:cNvSpPr txBox="1">
                <a:spLocks noChangeArrowheads="1"/>
              </p:cNvSpPr>
              <p:nvPr/>
            </p:nvSpPr>
            <p:spPr bwMode="auto">
              <a:xfrm>
                <a:off x="5748815" y="9319753"/>
                <a:ext cx="3469946" cy="303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75" name="Potential New Entry">
                <a:extLst>
                  <a:ext uri="{FF2B5EF4-FFF2-40B4-BE49-F238E27FC236}">
                    <a16:creationId xmlns:a16="http://schemas.microsoft.com/office/drawing/2014/main" id="{F47CA8FF-1543-334B-B30E-4F69C570B92D}"/>
                  </a:ext>
                </a:extLst>
              </p:cNvPr>
              <p:cNvSpPr txBox="1"/>
              <p:nvPr/>
            </p:nvSpPr>
            <p:spPr>
              <a:xfrm>
                <a:off x="6864129" y="8605404"/>
                <a:ext cx="1239316" cy="53348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400" b="1" dirty="0">
                    <a:solidFill>
                      <a:schemeClr val="bg1"/>
                    </a:solidFill>
                    <a:latin typeface="Open Sans" panose="020B0606030504020204"/>
                  </a:rPr>
                  <a:t>Buyers</a:t>
                </a:r>
              </a:p>
            </p:txBody>
          </p:sp>
        </p:grpSp>
        <p:grpSp>
          <p:nvGrpSpPr>
            <p:cNvPr id="12" name="Группа 11">
              <a:extLst>
                <a:ext uri="{FF2B5EF4-FFF2-40B4-BE49-F238E27FC236}">
                  <a16:creationId xmlns:a16="http://schemas.microsoft.com/office/drawing/2014/main" id="{DB0FE9B8-5343-6140-B086-34C7E419AB50}"/>
                </a:ext>
              </a:extLst>
            </p:cNvPr>
            <p:cNvGrpSpPr/>
            <p:nvPr/>
          </p:nvGrpSpPr>
          <p:grpSpPr>
            <a:xfrm>
              <a:off x="14670521" y="4317602"/>
              <a:ext cx="4100910" cy="9398397"/>
              <a:chOff x="14670521" y="4317602"/>
              <a:chExt cx="4100910" cy="9398397"/>
            </a:xfrm>
          </p:grpSpPr>
          <p:sp>
            <p:nvSpPr>
              <p:cNvPr id="106" name="Фигура">
                <a:extLst>
                  <a:ext uri="{FF2B5EF4-FFF2-40B4-BE49-F238E27FC236}">
                    <a16:creationId xmlns:a16="http://schemas.microsoft.com/office/drawing/2014/main" id="{0DDB901A-BDCD-F04B-9E04-4967702DECDE}"/>
                  </a:ext>
                </a:extLst>
              </p:cNvPr>
              <p:cNvSpPr/>
              <p:nvPr/>
            </p:nvSpPr>
            <p:spPr>
              <a:xfrm>
                <a:off x="14670521"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 name="Фигура">
                <a:extLst>
                  <a:ext uri="{FF2B5EF4-FFF2-40B4-BE49-F238E27FC236}">
                    <a16:creationId xmlns:a16="http://schemas.microsoft.com/office/drawing/2014/main" id="{F0A89EA9-D553-9345-9FAB-9F312535224B}"/>
                  </a:ext>
                </a:extLst>
              </p:cNvPr>
              <p:cNvSpPr/>
              <p:nvPr/>
            </p:nvSpPr>
            <p:spPr>
              <a:xfrm>
                <a:off x="15567992"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8" name="Кружок">
                <a:extLst>
                  <a:ext uri="{FF2B5EF4-FFF2-40B4-BE49-F238E27FC236}">
                    <a16:creationId xmlns:a16="http://schemas.microsoft.com/office/drawing/2014/main" id="{57FA36F8-9A8F-F14B-9A79-CBA1ABE998B4}"/>
                  </a:ext>
                </a:extLst>
              </p:cNvPr>
              <p:cNvSpPr/>
              <p:nvPr/>
            </p:nvSpPr>
            <p:spPr>
              <a:xfrm>
                <a:off x="15117799"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9" name="Кружок">
                <a:extLst>
                  <a:ext uri="{FF2B5EF4-FFF2-40B4-BE49-F238E27FC236}">
                    <a16:creationId xmlns:a16="http://schemas.microsoft.com/office/drawing/2014/main" id="{00BEBD06-292B-D942-BC45-4D3BC23ECFE3}"/>
                  </a:ext>
                </a:extLst>
              </p:cNvPr>
              <p:cNvSpPr/>
              <p:nvPr/>
            </p:nvSpPr>
            <p:spPr>
              <a:xfrm>
                <a:off x="15180587"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grpSp>
          <p:nvGrpSpPr>
            <p:cNvPr id="11" name="Группа 10">
              <a:extLst>
                <a:ext uri="{FF2B5EF4-FFF2-40B4-BE49-F238E27FC236}">
                  <a16:creationId xmlns:a16="http://schemas.microsoft.com/office/drawing/2014/main" id="{33A72804-2DCE-C342-8132-CDA31D406C0C}"/>
                </a:ext>
              </a:extLst>
            </p:cNvPr>
            <p:cNvGrpSpPr/>
            <p:nvPr/>
          </p:nvGrpSpPr>
          <p:grpSpPr>
            <a:xfrm>
              <a:off x="10051926" y="4317602"/>
              <a:ext cx="4100910" cy="9398397"/>
              <a:chOff x="10051926" y="4317602"/>
              <a:chExt cx="4100910" cy="9398397"/>
            </a:xfrm>
          </p:grpSpPr>
          <p:sp>
            <p:nvSpPr>
              <p:cNvPr id="87" name="Фигура">
                <a:extLst>
                  <a:ext uri="{FF2B5EF4-FFF2-40B4-BE49-F238E27FC236}">
                    <a16:creationId xmlns:a16="http://schemas.microsoft.com/office/drawing/2014/main" id="{F32D9ADF-E3B2-6F4F-B1BB-B86523AA8976}"/>
                  </a:ext>
                </a:extLst>
              </p:cNvPr>
              <p:cNvSpPr/>
              <p:nvPr/>
            </p:nvSpPr>
            <p:spPr>
              <a:xfrm>
                <a:off x="10051926"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8" name="Фигура">
                <a:extLst>
                  <a:ext uri="{FF2B5EF4-FFF2-40B4-BE49-F238E27FC236}">
                    <a16:creationId xmlns:a16="http://schemas.microsoft.com/office/drawing/2014/main" id="{35ED3372-CC10-6C4C-8DCB-C9CB82E74E75}"/>
                  </a:ext>
                </a:extLst>
              </p:cNvPr>
              <p:cNvSpPr/>
              <p:nvPr/>
            </p:nvSpPr>
            <p:spPr>
              <a:xfrm>
                <a:off x="10949397"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9" name="Кружок">
                <a:extLst>
                  <a:ext uri="{FF2B5EF4-FFF2-40B4-BE49-F238E27FC236}">
                    <a16:creationId xmlns:a16="http://schemas.microsoft.com/office/drawing/2014/main" id="{54D4695B-AAFD-DB40-9E77-8DF9B739848E}"/>
                  </a:ext>
                </a:extLst>
              </p:cNvPr>
              <p:cNvSpPr/>
              <p:nvPr/>
            </p:nvSpPr>
            <p:spPr>
              <a:xfrm>
                <a:off x="10499204"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 name="Кружок">
                <a:extLst>
                  <a:ext uri="{FF2B5EF4-FFF2-40B4-BE49-F238E27FC236}">
                    <a16:creationId xmlns:a16="http://schemas.microsoft.com/office/drawing/2014/main" id="{C2728EC7-7525-1241-B274-E3F2E5FD8354}"/>
                  </a:ext>
                </a:extLst>
              </p:cNvPr>
              <p:cNvSpPr/>
              <p:nvPr/>
            </p:nvSpPr>
            <p:spPr>
              <a:xfrm>
                <a:off x="10561992"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grpSp>
          <p:nvGrpSpPr>
            <p:cNvPr id="13" name="Группа 12">
              <a:extLst>
                <a:ext uri="{FF2B5EF4-FFF2-40B4-BE49-F238E27FC236}">
                  <a16:creationId xmlns:a16="http://schemas.microsoft.com/office/drawing/2014/main" id="{C627E701-94D6-9C4D-B204-DE46A80FFD2B}"/>
                </a:ext>
              </a:extLst>
            </p:cNvPr>
            <p:cNvGrpSpPr/>
            <p:nvPr/>
          </p:nvGrpSpPr>
          <p:grpSpPr>
            <a:xfrm>
              <a:off x="19289116" y="4317602"/>
              <a:ext cx="4100910" cy="9398397"/>
              <a:chOff x="19289116" y="4317602"/>
              <a:chExt cx="4100910" cy="9398397"/>
            </a:xfrm>
          </p:grpSpPr>
          <p:sp>
            <p:nvSpPr>
              <p:cNvPr id="119" name="Фигура">
                <a:extLst>
                  <a:ext uri="{FF2B5EF4-FFF2-40B4-BE49-F238E27FC236}">
                    <a16:creationId xmlns:a16="http://schemas.microsoft.com/office/drawing/2014/main" id="{0BDE0809-C7EF-0247-B14C-4F56CD98786F}"/>
                  </a:ext>
                </a:extLst>
              </p:cNvPr>
              <p:cNvSpPr/>
              <p:nvPr/>
            </p:nvSpPr>
            <p:spPr>
              <a:xfrm>
                <a:off x="19289116" y="4317602"/>
                <a:ext cx="4100910" cy="939839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109"/>
                      <a:pt x="0" y="4712"/>
                    </a:cubicBezTo>
                    <a:lnTo>
                      <a:pt x="0" y="21600"/>
                    </a:lnTo>
                    <a:lnTo>
                      <a:pt x="21600" y="21600"/>
                    </a:lnTo>
                    <a:lnTo>
                      <a:pt x="21600" y="4712"/>
                    </a:lnTo>
                    <a:cubicBezTo>
                      <a:pt x="21600" y="2109"/>
                      <a:pt x="16766" y="0"/>
                      <a:pt x="10801"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0" name="Фигура">
                <a:extLst>
                  <a:ext uri="{FF2B5EF4-FFF2-40B4-BE49-F238E27FC236}">
                    <a16:creationId xmlns:a16="http://schemas.microsoft.com/office/drawing/2014/main" id="{4E702E20-E89F-2D4D-887A-95DC7E78196C}"/>
                  </a:ext>
                </a:extLst>
              </p:cNvPr>
              <p:cNvSpPr/>
              <p:nvPr/>
            </p:nvSpPr>
            <p:spPr>
              <a:xfrm>
                <a:off x="20186587" y="5212819"/>
                <a:ext cx="3199905" cy="5473639"/>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21556" y="3683"/>
                    </a:lnTo>
                    <a:lnTo>
                      <a:pt x="21600" y="4270"/>
                    </a:lnTo>
                    <a:lnTo>
                      <a:pt x="21600" y="21600"/>
                    </a:lnTo>
                    <a:lnTo>
                      <a:pt x="0" y="8956"/>
                    </a:lnTo>
                    <a:lnTo>
                      <a:pt x="15322" y="0"/>
                    </a:lnTo>
                    <a:close/>
                  </a:path>
                </a:pathLst>
              </a:custGeom>
              <a:solidFill>
                <a:schemeClr val="bg2">
                  <a:lumMod val="25000"/>
                  <a:alpha val="24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 name="Кружок">
                <a:extLst>
                  <a:ext uri="{FF2B5EF4-FFF2-40B4-BE49-F238E27FC236}">
                    <a16:creationId xmlns:a16="http://schemas.microsoft.com/office/drawing/2014/main" id="{0B000612-B474-F64F-8E19-44ECCDF2F6AC}"/>
                  </a:ext>
                </a:extLst>
              </p:cNvPr>
              <p:cNvSpPr/>
              <p:nvPr/>
            </p:nvSpPr>
            <p:spPr>
              <a:xfrm>
                <a:off x="19736394" y="4759522"/>
                <a:ext cx="3206354" cy="3206354"/>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2" name="Кружок">
                <a:extLst>
                  <a:ext uri="{FF2B5EF4-FFF2-40B4-BE49-F238E27FC236}">
                    <a16:creationId xmlns:a16="http://schemas.microsoft.com/office/drawing/2014/main" id="{8E3BD661-87F3-1941-B5A9-A0F40540B23D}"/>
                  </a:ext>
                </a:extLst>
              </p:cNvPr>
              <p:cNvSpPr/>
              <p:nvPr/>
            </p:nvSpPr>
            <p:spPr>
              <a:xfrm>
                <a:off x="19799182" y="4822311"/>
                <a:ext cx="3080777" cy="3080776"/>
              </a:xfrm>
              <a:prstGeom prst="ellipse">
                <a:avLst/>
              </a:prstGeom>
              <a:gradFill>
                <a:gsLst>
                  <a:gs pos="0">
                    <a:schemeClr val="accent1">
                      <a:lumMod val="5000"/>
                      <a:lumOff val="95000"/>
                    </a:schemeClr>
                  </a:gs>
                  <a:gs pos="100000">
                    <a:schemeClr val="bg1"/>
                  </a:gs>
                </a:gsLst>
                <a:lin ang="5400000" scaled="1"/>
              </a:gra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grpSp>
      <p:sp>
        <p:nvSpPr>
          <p:cNvPr id="47" name="TextBox 8">
            <a:extLst>
              <a:ext uri="{FF2B5EF4-FFF2-40B4-BE49-F238E27FC236}">
                <a16:creationId xmlns:a16="http://schemas.microsoft.com/office/drawing/2014/main" id="{714E7317-0F40-4ED6-B927-DEA2BF8F2B45}"/>
              </a:ext>
            </a:extLst>
          </p:cNvPr>
          <p:cNvSpPr txBox="1">
            <a:spLocks noChangeArrowheads="1"/>
          </p:cNvSpPr>
          <p:nvPr/>
        </p:nvSpPr>
        <p:spPr bwMode="auto">
          <a:xfrm>
            <a:off x="5177637" y="4637797"/>
            <a:ext cx="1734973" cy="1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48" name="Potential New Entry">
            <a:extLst>
              <a:ext uri="{FF2B5EF4-FFF2-40B4-BE49-F238E27FC236}">
                <a16:creationId xmlns:a16="http://schemas.microsoft.com/office/drawing/2014/main" id="{EFFD0521-14A2-466C-9024-49D2924D5EF0}"/>
              </a:ext>
            </a:extLst>
          </p:cNvPr>
          <p:cNvSpPr txBox="1"/>
          <p:nvPr/>
        </p:nvSpPr>
        <p:spPr>
          <a:xfrm>
            <a:off x="5173314" y="4280622"/>
            <a:ext cx="1743619"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400" b="1" dirty="0">
                <a:solidFill>
                  <a:schemeClr val="bg1"/>
                </a:solidFill>
                <a:latin typeface="Open Sans" panose="020B0606030504020204"/>
              </a:rPr>
              <a:t>Potential New Entry</a:t>
            </a:r>
          </a:p>
        </p:txBody>
      </p:sp>
      <p:sp>
        <p:nvSpPr>
          <p:cNvPr id="49" name="TextBox 8">
            <a:extLst>
              <a:ext uri="{FF2B5EF4-FFF2-40B4-BE49-F238E27FC236}">
                <a16:creationId xmlns:a16="http://schemas.microsoft.com/office/drawing/2014/main" id="{ED768EA1-2EFB-4B9E-BE1A-61088501B489}"/>
              </a:ext>
            </a:extLst>
          </p:cNvPr>
          <p:cNvSpPr txBox="1">
            <a:spLocks noChangeArrowheads="1"/>
          </p:cNvSpPr>
          <p:nvPr/>
        </p:nvSpPr>
        <p:spPr bwMode="auto">
          <a:xfrm>
            <a:off x="9812593" y="4611231"/>
            <a:ext cx="1734973" cy="1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50" name="Potential New Entry">
            <a:extLst>
              <a:ext uri="{FF2B5EF4-FFF2-40B4-BE49-F238E27FC236}">
                <a16:creationId xmlns:a16="http://schemas.microsoft.com/office/drawing/2014/main" id="{25D9A9CB-656F-456A-9850-7C5B8CAEB54D}"/>
              </a:ext>
            </a:extLst>
          </p:cNvPr>
          <p:cNvSpPr txBox="1"/>
          <p:nvPr/>
        </p:nvSpPr>
        <p:spPr>
          <a:xfrm>
            <a:off x="9808270" y="4254056"/>
            <a:ext cx="1743619"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400" b="1" dirty="0">
                <a:solidFill>
                  <a:schemeClr val="bg1"/>
                </a:solidFill>
                <a:latin typeface="Open Sans" panose="020B0606030504020204"/>
              </a:rPr>
              <a:t>Potential New Entry</a:t>
            </a:r>
          </a:p>
        </p:txBody>
      </p:sp>
      <p:sp>
        <p:nvSpPr>
          <p:cNvPr id="51" name="TextBox 8">
            <a:extLst>
              <a:ext uri="{FF2B5EF4-FFF2-40B4-BE49-F238E27FC236}">
                <a16:creationId xmlns:a16="http://schemas.microsoft.com/office/drawing/2014/main" id="{1EEBB72E-0440-4919-951B-DD574AF6CC86}"/>
              </a:ext>
            </a:extLst>
          </p:cNvPr>
          <p:cNvSpPr txBox="1">
            <a:spLocks noChangeArrowheads="1"/>
          </p:cNvSpPr>
          <p:nvPr/>
        </p:nvSpPr>
        <p:spPr bwMode="auto">
          <a:xfrm>
            <a:off x="7509464" y="4607000"/>
            <a:ext cx="1734973" cy="151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bg1"/>
                </a:solidFill>
                <a:latin typeface="Open Sans Semibold"/>
                <a:cs typeface="Arial" panose="020B0604020202020204" pitchFamily="34" charset="0"/>
              </a:rPr>
              <a:t>Lorem Ipsum has been the industry' standard dummy text ever since. The 1500s, when an </a:t>
            </a:r>
            <a:r>
              <a:rPr lang="en-US" altLang="ru-RU" sz="1050" b="0" dirty="0" err="1">
                <a:solidFill>
                  <a:schemeClr val="bg1"/>
                </a:solidFill>
                <a:latin typeface="Open Sans Semibold"/>
                <a:cs typeface="Arial" panose="020B0604020202020204" pitchFamily="34" charset="0"/>
              </a:rPr>
              <a:t>unde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omnis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iste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natus</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doloremque</a:t>
            </a:r>
            <a:r>
              <a:rPr lang="en-US" altLang="ru-RU" sz="1050" b="0" dirty="0">
                <a:solidFill>
                  <a:schemeClr val="bg1"/>
                </a:solidFill>
                <a:latin typeface="Open Sans Semibold"/>
                <a:cs typeface="Arial" panose="020B0604020202020204" pitchFamily="34" charset="0"/>
              </a:rPr>
              <a:t> </a:t>
            </a:r>
            <a:r>
              <a:rPr lang="en-US" altLang="ru-RU" sz="1050" b="0" dirty="0" err="1">
                <a:solidFill>
                  <a:schemeClr val="bg1"/>
                </a:solidFill>
                <a:latin typeface="Open Sans Semibold"/>
                <a:cs typeface="Arial" panose="020B0604020202020204" pitchFamily="34" charset="0"/>
              </a:rPr>
              <a:t>laudantium</a:t>
            </a:r>
            <a:r>
              <a:rPr lang="en-US" altLang="ru-RU" sz="1050" b="0" dirty="0">
                <a:solidFill>
                  <a:schemeClr val="bg1"/>
                </a:solidFill>
                <a:latin typeface="Open Sans Semibold"/>
                <a:cs typeface="Arial" panose="020B0604020202020204" pitchFamily="34" charset="0"/>
              </a:rPr>
              <a:t> </a:t>
            </a:r>
            <a:endParaRPr lang="ru-RU" altLang="ru-RU" sz="1050" b="0" dirty="0">
              <a:solidFill>
                <a:schemeClr val="bg1"/>
              </a:solidFill>
              <a:latin typeface="Open Sans Semibold"/>
              <a:cs typeface="Arial" panose="020B0604020202020204" pitchFamily="34" charset="0"/>
            </a:endParaRPr>
          </a:p>
        </p:txBody>
      </p:sp>
      <p:sp>
        <p:nvSpPr>
          <p:cNvPr id="52" name="Potential New Entry">
            <a:extLst>
              <a:ext uri="{FF2B5EF4-FFF2-40B4-BE49-F238E27FC236}">
                <a16:creationId xmlns:a16="http://schemas.microsoft.com/office/drawing/2014/main" id="{978F63E3-0364-4969-A75C-5F323C4AA7E3}"/>
              </a:ext>
            </a:extLst>
          </p:cNvPr>
          <p:cNvSpPr txBox="1"/>
          <p:nvPr/>
        </p:nvSpPr>
        <p:spPr>
          <a:xfrm>
            <a:off x="8067121" y="4249825"/>
            <a:ext cx="619658"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400" b="1" dirty="0">
                <a:solidFill>
                  <a:schemeClr val="bg1"/>
                </a:solidFill>
                <a:latin typeface="Open Sans" panose="020B0606030504020204"/>
              </a:rPr>
              <a:t>Buyers</a:t>
            </a:r>
          </a:p>
        </p:txBody>
      </p:sp>
      <p:pic>
        <p:nvPicPr>
          <p:cNvPr id="53" name="Graphic 52">
            <a:extLst>
              <a:ext uri="{FF2B5EF4-FFF2-40B4-BE49-F238E27FC236}">
                <a16:creationId xmlns:a16="http://schemas.microsoft.com/office/drawing/2014/main" id="{1FA0E482-E3FE-45B9-B986-88357FDE023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1123" y="2787932"/>
            <a:ext cx="756706" cy="756706"/>
          </a:xfrm>
          <a:prstGeom prst="rect">
            <a:avLst/>
          </a:prstGeom>
        </p:spPr>
      </p:pic>
      <p:pic>
        <p:nvPicPr>
          <p:cNvPr id="54" name="Graphic 53">
            <a:extLst>
              <a:ext uri="{FF2B5EF4-FFF2-40B4-BE49-F238E27FC236}">
                <a16:creationId xmlns:a16="http://schemas.microsoft.com/office/drawing/2014/main" id="{AB9350F1-5C8C-4D46-B099-CFEDFF6D37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37359" y="2767726"/>
            <a:ext cx="806115" cy="806115"/>
          </a:xfrm>
          <a:prstGeom prst="rect">
            <a:avLst/>
          </a:prstGeom>
        </p:spPr>
      </p:pic>
      <p:pic>
        <p:nvPicPr>
          <p:cNvPr id="55" name="Graphic 54">
            <a:extLst>
              <a:ext uri="{FF2B5EF4-FFF2-40B4-BE49-F238E27FC236}">
                <a16:creationId xmlns:a16="http://schemas.microsoft.com/office/drawing/2014/main" id="{A766FDF9-18B7-4380-B4AA-BEEA24095FA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52583" y="2787932"/>
            <a:ext cx="800189" cy="800189"/>
          </a:xfrm>
          <a:prstGeom prst="rect">
            <a:avLst/>
          </a:prstGeom>
        </p:spPr>
      </p:pic>
      <p:pic>
        <p:nvPicPr>
          <p:cNvPr id="56" name="Graphic 55">
            <a:extLst>
              <a:ext uri="{FF2B5EF4-FFF2-40B4-BE49-F238E27FC236}">
                <a16:creationId xmlns:a16="http://schemas.microsoft.com/office/drawing/2014/main" id="{141BB685-46AA-4D02-83DA-3FA4B994BA8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53253" y="2767726"/>
            <a:ext cx="776912" cy="776912"/>
          </a:xfrm>
          <a:prstGeom prst="rect">
            <a:avLst/>
          </a:prstGeom>
        </p:spPr>
      </p:pic>
      <p:pic>
        <p:nvPicPr>
          <p:cNvPr id="57" name="Graphic 56">
            <a:extLst>
              <a:ext uri="{FF2B5EF4-FFF2-40B4-BE49-F238E27FC236}">
                <a16:creationId xmlns:a16="http://schemas.microsoft.com/office/drawing/2014/main" id="{675A9D74-54B6-43AB-A959-45EA6D8A503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82026" y="2767726"/>
            <a:ext cx="795325" cy="795325"/>
          </a:xfrm>
          <a:prstGeom prst="rect">
            <a:avLst/>
          </a:prstGeom>
        </p:spPr>
      </p:pic>
    </p:spTree>
    <p:extLst>
      <p:ext uri="{BB962C8B-B14F-4D97-AF65-F5344CB8AC3E}">
        <p14:creationId xmlns:p14="http://schemas.microsoft.com/office/powerpoint/2010/main" val="2476224940"/>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CD4608-4658-48AD-83E4-75D3F15CE864}"/>
              </a:ext>
            </a:extLst>
          </p:cNvPr>
          <p:cNvGrpSpPr/>
          <p:nvPr/>
        </p:nvGrpSpPr>
        <p:grpSpPr>
          <a:xfrm>
            <a:off x="537990" y="921430"/>
            <a:ext cx="11115284" cy="5022961"/>
            <a:chOff x="537990" y="921430"/>
            <a:chExt cx="11115284" cy="5022961"/>
          </a:xfrm>
        </p:grpSpPr>
        <p:grpSp>
          <p:nvGrpSpPr>
            <p:cNvPr id="42" name="Группа 41">
              <a:extLst>
                <a:ext uri="{FF2B5EF4-FFF2-40B4-BE49-F238E27FC236}">
                  <a16:creationId xmlns:a16="http://schemas.microsoft.com/office/drawing/2014/main" id="{2D0E1C2C-29F8-2142-A2EA-C6238F508781}"/>
                </a:ext>
              </a:extLst>
            </p:cNvPr>
            <p:cNvGrpSpPr/>
            <p:nvPr/>
          </p:nvGrpSpPr>
          <p:grpSpPr>
            <a:xfrm>
              <a:off x="537990" y="921430"/>
              <a:ext cx="11115284" cy="5022961"/>
              <a:chOff x="1120866" y="1914868"/>
              <a:chExt cx="22230568" cy="10045922"/>
            </a:xfrm>
          </p:grpSpPr>
          <p:sp>
            <p:nvSpPr>
              <p:cNvPr id="19" name="TextBox 8">
                <a:extLst>
                  <a:ext uri="{FF2B5EF4-FFF2-40B4-BE49-F238E27FC236}">
                    <a16:creationId xmlns:a16="http://schemas.microsoft.com/office/drawing/2014/main" id="{450D7AB7-5559-A744-A54D-D93A360864DE}"/>
                  </a:ext>
                </a:extLst>
              </p:cNvPr>
              <p:cNvSpPr txBox="1">
                <a:spLocks noChangeArrowheads="1"/>
              </p:cNvSpPr>
              <p:nvPr/>
            </p:nvSpPr>
            <p:spPr bwMode="auto">
              <a:xfrm>
                <a:off x="1363678" y="9897404"/>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20" name="Potential New Entry">
                <a:extLst>
                  <a:ext uri="{FF2B5EF4-FFF2-40B4-BE49-F238E27FC236}">
                    <a16:creationId xmlns:a16="http://schemas.microsoft.com/office/drawing/2014/main" id="{72BBBAD5-964E-DA4B-B976-3AE18C5C160A}"/>
                  </a:ext>
                </a:extLst>
              </p:cNvPr>
              <p:cNvSpPr txBox="1"/>
              <p:nvPr/>
            </p:nvSpPr>
            <p:spPr>
              <a:xfrm>
                <a:off x="1120866" y="9245750"/>
                <a:ext cx="3955572"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nvGrpSpPr>
              <p:cNvPr id="40" name="Группа 39">
                <a:extLst>
                  <a:ext uri="{FF2B5EF4-FFF2-40B4-BE49-F238E27FC236}">
                    <a16:creationId xmlns:a16="http://schemas.microsoft.com/office/drawing/2014/main" id="{DB6107AB-ACE2-CA40-AB5C-28A0D71BAE40}"/>
                  </a:ext>
                </a:extLst>
              </p:cNvPr>
              <p:cNvGrpSpPr/>
              <p:nvPr/>
            </p:nvGrpSpPr>
            <p:grpSpPr>
              <a:xfrm>
                <a:off x="5939576" y="1914868"/>
                <a:ext cx="3469945" cy="2715040"/>
                <a:chOff x="5809121" y="10207595"/>
                <a:chExt cx="3469945" cy="2715040"/>
              </a:xfrm>
            </p:grpSpPr>
            <p:sp>
              <p:nvSpPr>
                <p:cNvPr id="21" name="Potential New Entry">
                  <a:extLst>
                    <a:ext uri="{FF2B5EF4-FFF2-40B4-BE49-F238E27FC236}">
                      <a16:creationId xmlns:a16="http://schemas.microsoft.com/office/drawing/2014/main" id="{29E569F6-F39B-2647-8B99-D39F485512B4}"/>
                    </a:ext>
                  </a:extLst>
                </p:cNvPr>
                <p:cNvSpPr txBox="1"/>
                <p:nvPr/>
              </p:nvSpPr>
              <p:spPr>
                <a:xfrm>
                  <a:off x="6845955" y="10207595"/>
                  <a:ext cx="139628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Buyers</a:t>
                  </a:r>
                </a:p>
              </p:txBody>
            </p:sp>
            <p:sp>
              <p:nvSpPr>
                <p:cNvPr id="22" name="TextBox 8">
                  <a:extLst>
                    <a:ext uri="{FF2B5EF4-FFF2-40B4-BE49-F238E27FC236}">
                      <a16:creationId xmlns:a16="http://schemas.microsoft.com/office/drawing/2014/main" id="{97FA93F1-83A3-CE42-A3DD-F8A2DEF46D55}"/>
                    </a:ext>
                  </a:extLst>
                </p:cNvPr>
                <p:cNvSpPr txBox="1">
                  <a:spLocks noChangeArrowheads="1"/>
                </p:cNvSpPr>
                <p:nvPr/>
              </p:nvSpPr>
              <p:spPr bwMode="auto">
                <a:xfrm>
                  <a:off x="5809121" y="10859249"/>
                  <a:ext cx="3469945"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sp>
            <p:nvSpPr>
              <p:cNvPr id="23" name="Potential New Entry">
                <a:extLst>
                  <a:ext uri="{FF2B5EF4-FFF2-40B4-BE49-F238E27FC236}">
                    <a16:creationId xmlns:a16="http://schemas.microsoft.com/office/drawing/2014/main" id="{512395FE-8E20-4349-AD6C-C253BD3D180F}"/>
                  </a:ext>
                </a:extLst>
              </p:cNvPr>
              <p:cNvSpPr txBox="1"/>
              <p:nvPr/>
            </p:nvSpPr>
            <p:spPr>
              <a:xfrm>
                <a:off x="11122766" y="9245750"/>
                <a:ext cx="225536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Substitutes</a:t>
                </a:r>
              </a:p>
            </p:txBody>
          </p:sp>
          <p:sp>
            <p:nvSpPr>
              <p:cNvPr id="24" name="TextBox 8">
                <a:extLst>
                  <a:ext uri="{FF2B5EF4-FFF2-40B4-BE49-F238E27FC236}">
                    <a16:creationId xmlns:a16="http://schemas.microsoft.com/office/drawing/2014/main" id="{869D15F6-4024-9C4F-8A50-2102CAB4E632}"/>
                  </a:ext>
                </a:extLst>
              </p:cNvPr>
              <p:cNvSpPr txBox="1">
                <a:spLocks noChangeArrowheads="1"/>
              </p:cNvSpPr>
              <p:nvPr/>
            </p:nvSpPr>
            <p:spPr bwMode="auto">
              <a:xfrm>
                <a:off x="10515474" y="9897404"/>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nvGrpSpPr>
              <p:cNvPr id="41" name="Группа 40">
                <a:extLst>
                  <a:ext uri="{FF2B5EF4-FFF2-40B4-BE49-F238E27FC236}">
                    <a16:creationId xmlns:a16="http://schemas.microsoft.com/office/drawing/2014/main" id="{5C92D3EF-3FF0-344D-9A7E-0A02E82247DD}"/>
                  </a:ext>
                </a:extLst>
              </p:cNvPr>
              <p:cNvGrpSpPr/>
              <p:nvPr/>
            </p:nvGrpSpPr>
            <p:grpSpPr>
              <a:xfrm>
                <a:off x="15091372" y="1914868"/>
                <a:ext cx="3469945" cy="2715040"/>
                <a:chOff x="14960917" y="10207595"/>
                <a:chExt cx="3469945" cy="2715040"/>
              </a:xfrm>
            </p:grpSpPr>
            <p:sp>
              <p:nvSpPr>
                <p:cNvPr id="25" name="Potential New Entry">
                  <a:extLst>
                    <a:ext uri="{FF2B5EF4-FFF2-40B4-BE49-F238E27FC236}">
                      <a16:creationId xmlns:a16="http://schemas.microsoft.com/office/drawing/2014/main" id="{B7AE29C1-6721-F44B-A1F7-79920D8EFB6D}"/>
                    </a:ext>
                  </a:extLst>
                </p:cNvPr>
                <p:cNvSpPr txBox="1"/>
                <p:nvPr/>
              </p:nvSpPr>
              <p:spPr>
                <a:xfrm>
                  <a:off x="15753709" y="10207595"/>
                  <a:ext cx="188436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sp>
              <p:nvSpPr>
                <p:cNvPr id="26" name="TextBox 8">
                  <a:extLst>
                    <a:ext uri="{FF2B5EF4-FFF2-40B4-BE49-F238E27FC236}">
                      <a16:creationId xmlns:a16="http://schemas.microsoft.com/office/drawing/2014/main" id="{A21E180A-1098-6A47-AD45-20BE9689272F}"/>
                    </a:ext>
                  </a:extLst>
                </p:cNvPr>
                <p:cNvSpPr txBox="1">
                  <a:spLocks noChangeArrowheads="1"/>
                </p:cNvSpPr>
                <p:nvPr/>
              </p:nvSpPr>
              <p:spPr bwMode="auto">
                <a:xfrm>
                  <a:off x="14960917" y="10859249"/>
                  <a:ext cx="3469945"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grpSp>
          <p:sp>
            <p:nvSpPr>
              <p:cNvPr id="27" name="Potential New Entry">
                <a:extLst>
                  <a:ext uri="{FF2B5EF4-FFF2-40B4-BE49-F238E27FC236}">
                    <a16:creationId xmlns:a16="http://schemas.microsoft.com/office/drawing/2014/main" id="{D3342D9D-7048-FC48-8127-39594116FC05}"/>
                  </a:ext>
                </a:extLst>
              </p:cNvPr>
              <p:cNvSpPr txBox="1"/>
              <p:nvPr/>
            </p:nvSpPr>
            <p:spPr>
              <a:xfrm>
                <a:off x="19453058" y="9245750"/>
                <a:ext cx="3898376"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Competitive Rivalry</a:t>
                </a:r>
              </a:p>
            </p:txBody>
          </p:sp>
          <p:sp>
            <p:nvSpPr>
              <p:cNvPr id="28" name="TextBox 8">
                <a:extLst>
                  <a:ext uri="{FF2B5EF4-FFF2-40B4-BE49-F238E27FC236}">
                    <a16:creationId xmlns:a16="http://schemas.microsoft.com/office/drawing/2014/main" id="{089965AF-F3F0-5940-B162-BF5184B65FFA}"/>
                  </a:ext>
                </a:extLst>
              </p:cNvPr>
              <p:cNvSpPr txBox="1">
                <a:spLocks noChangeArrowheads="1"/>
              </p:cNvSpPr>
              <p:nvPr/>
            </p:nvSpPr>
            <p:spPr bwMode="auto">
              <a:xfrm>
                <a:off x="19667272" y="9897404"/>
                <a:ext cx="3469946" cy="206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050" b="0" dirty="0">
                    <a:solidFill>
                      <a:schemeClr val="accent6"/>
                    </a:solidFill>
                    <a:latin typeface="Open Sans Semibold"/>
                    <a:cs typeface="Arial" panose="020B0604020202020204" pitchFamily="34" charset="0"/>
                  </a:rPr>
                  <a:t>Lorem Ipsum has been dummy text ever since. </a:t>
                </a:r>
                <a:r>
                  <a:rPr lang="en-US" altLang="ru-RU" sz="1050" b="0" dirty="0" err="1">
                    <a:solidFill>
                      <a:schemeClr val="accent6"/>
                    </a:solidFill>
                    <a:latin typeface="Open Sans Semibold"/>
                    <a:cs typeface="Arial" panose="020B0604020202020204" pitchFamily="34" charset="0"/>
                  </a:rPr>
                  <a:t>PredSed</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ut</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perspiciatis</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doloremque</a:t>
                </a:r>
                <a:r>
                  <a:rPr lang="en-US" altLang="ru-RU" sz="1050" b="0" dirty="0">
                    <a:solidFill>
                      <a:schemeClr val="accent6"/>
                    </a:solidFill>
                    <a:latin typeface="Open Sans Semibold"/>
                    <a:cs typeface="Arial" panose="020B0604020202020204" pitchFamily="34" charset="0"/>
                  </a:rPr>
                  <a:t> </a:t>
                </a:r>
                <a:r>
                  <a:rPr lang="en-US" altLang="ru-RU" sz="1050" b="0" dirty="0" err="1">
                    <a:solidFill>
                      <a:schemeClr val="accent6"/>
                    </a:solidFill>
                    <a:latin typeface="Open Sans Semibold"/>
                    <a:cs typeface="Arial" panose="020B0604020202020204" pitchFamily="34" charset="0"/>
                  </a:rPr>
                  <a:t>laudantium</a:t>
                </a:r>
                <a:r>
                  <a:rPr lang="en-US" altLang="ru-RU" sz="1050" b="0" dirty="0">
                    <a:solidFill>
                      <a:schemeClr val="accent6"/>
                    </a:solidFill>
                    <a:latin typeface="Open Sans Semibold"/>
                    <a:cs typeface="Arial" panose="020B0604020202020204" pitchFamily="34" charset="0"/>
                  </a:rPr>
                  <a:t> </a:t>
                </a:r>
                <a:endParaRPr lang="ru-RU" altLang="ru-RU" sz="1050" b="0" dirty="0">
                  <a:solidFill>
                    <a:schemeClr val="accent6"/>
                  </a:solidFill>
                  <a:latin typeface="Open Sans Semibold"/>
                  <a:cs typeface="Arial" panose="020B0604020202020204" pitchFamily="34" charset="0"/>
                </a:endParaRPr>
              </a:p>
            </p:txBody>
          </p:sp>
          <p:sp>
            <p:nvSpPr>
              <p:cNvPr id="29" name="Фигура">
                <a:extLst>
                  <a:ext uri="{FF2B5EF4-FFF2-40B4-BE49-F238E27FC236}">
                    <a16:creationId xmlns:a16="http://schemas.microsoft.com/office/drawing/2014/main" id="{46BDD428-D4BC-894B-A704-A7670DBB509A}"/>
                  </a:ext>
                </a:extLst>
              </p:cNvPr>
              <p:cNvSpPr/>
              <p:nvPr/>
            </p:nvSpPr>
            <p:spPr>
              <a:xfrm>
                <a:off x="8564853" y="5097225"/>
                <a:ext cx="7188626" cy="3729915"/>
              </a:xfrm>
              <a:custGeom>
                <a:avLst/>
                <a:gdLst/>
                <a:ahLst/>
                <a:cxnLst>
                  <a:cxn ang="0">
                    <a:pos x="wd2" y="hd2"/>
                  </a:cxn>
                  <a:cxn ang="5400000">
                    <a:pos x="wd2" y="hd2"/>
                  </a:cxn>
                  <a:cxn ang="10800000">
                    <a:pos x="wd2" y="hd2"/>
                  </a:cxn>
                  <a:cxn ang="16200000">
                    <a:pos x="wd2" y="hd2"/>
                  </a:cxn>
                </a:cxnLst>
                <a:rect l="0" t="0" r="r" b="b"/>
                <a:pathLst>
                  <a:path w="21600" h="21207" extrusionOk="0">
                    <a:moveTo>
                      <a:pt x="152" y="0"/>
                    </a:moveTo>
                    <a:cubicBezTo>
                      <a:pt x="68" y="0"/>
                      <a:pt x="0" y="128"/>
                      <a:pt x="0" y="287"/>
                    </a:cubicBezTo>
                    <a:cubicBezTo>
                      <a:pt x="0" y="445"/>
                      <a:pt x="68" y="574"/>
                      <a:pt x="152" y="574"/>
                    </a:cubicBezTo>
                    <a:lnTo>
                      <a:pt x="9063" y="574"/>
                    </a:lnTo>
                    <a:cubicBezTo>
                      <a:pt x="8274" y="1080"/>
                      <a:pt x="7530" y="1916"/>
                      <a:pt x="6901" y="3106"/>
                    </a:cubicBezTo>
                    <a:cubicBezTo>
                      <a:pt x="4712" y="7248"/>
                      <a:pt x="4712" y="13961"/>
                      <a:pt x="6901" y="18103"/>
                    </a:cubicBezTo>
                    <a:cubicBezTo>
                      <a:pt x="7981" y="20146"/>
                      <a:pt x="9391" y="21175"/>
                      <a:pt x="10806" y="21203"/>
                    </a:cubicBezTo>
                    <a:cubicBezTo>
                      <a:pt x="10809" y="21203"/>
                      <a:pt x="10812" y="21207"/>
                      <a:pt x="10815" y="21207"/>
                    </a:cubicBezTo>
                    <a:lnTo>
                      <a:pt x="10842" y="21207"/>
                    </a:lnTo>
                    <a:cubicBezTo>
                      <a:pt x="10857" y="21207"/>
                      <a:pt x="10872" y="21207"/>
                      <a:pt x="10887" y="21207"/>
                    </a:cubicBezTo>
                    <a:lnTo>
                      <a:pt x="21448" y="21207"/>
                    </a:lnTo>
                    <a:cubicBezTo>
                      <a:pt x="21532" y="21207"/>
                      <a:pt x="21600" y="21079"/>
                      <a:pt x="21600" y="20920"/>
                    </a:cubicBezTo>
                    <a:cubicBezTo>
                      <a:pt x="21600" y="20762"/>
                      <a:pt x="21532" y="20633"/>
                      <a:pt x="21448" y="20633"/>
                    </a:cubicBezTo>
                    <a:lnTo>
                      <a:pt x="12669" y="20633"/>
                    </a:lnTo>
                    <a:cubicBezTo>
                      <a:pt x="13458" y="20127"/>
                      <a:pt x="14199" y="19292"/>
                      <a:pt x="14828" y="18103"/>
                    </a:cubicBezTo>
                    <a:cubicBezTo>
                      <a:pt x="17017" y="13961"/>
                      <a:pt x="17017" y="7248"/>
                      <a:pt x="14828" y="3106"/>
                    </a:cubicBezTo>
                    <a:cubicBezTo>
                      <a:pt x="13733" y="1035"/>
                      <a:pt x="12299" y="0"/>
                      <a:pt x="10864" y="0"/>
                    </a:cubicBezTo>
                    <a:cubicBezTo>
                      <a:pt x="10843" y="0"/>
                      <a:pt x="10822" y="6"/>
                      <a:pt x="10800" y="6"/>
                    </a:cubicBezTo>
                    <a:cubicBezTo>
                      <a:pt x="10795" y="5"/>
                      <a:pt x="10790" y="0"/>
                      <a:pt x="10785" y="0"/>
                    </a:cubicBezTo>
                    <a:lnTo>
                      <a:pt x="152" y="0"/>
                    </a:lnTo>
                    <a:close/>
                    <a:moveTo>
                      <a:pt x="10864" y="588"/>
                    </a:moveTo>
                    <a:cubicBezTo>
                      <a:pt x="12219" y="588"/>
                      <a:pt x="13574" y="1565"/>
                      <a:pt x="14607" y="3521"/>
                    </a:cubicBezTo>
                    <a:cubicBezTo>
                      <a:pt x="16675" y="7433"/>
                      <a:pt x="16675" y="13776"/>
                      <a:pt x="14607" y="17688"/>
                    </a:cubicBezTo>
                    <a:cubicBezTo>
                      <a:pt x="12540" y="21600"/>
                      <a:pt x="9189" y="21600"/>
                      <a:pt x="7122" y="17688"/>
                    </a:cubicBezTo>
                    <a:cubicBezTo>
                      <a:pt x="5054" y="13776"/>
                      <a:pt x="5054" y="7433"/>
                      <a:pt x="7122" y="3521"/>
                    </a:cubicBezTo>
                    <a:cubicBezTo>
                      <a:pt x="8155" y="1565"/>
                      <a:pt x="9510" y="588"/>
                      <a:pt x="10864" y="588"/>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 name="Фигура">
                <a:extLst>
                  <a:ext uri="{FF2B5EF4-FFF2-40B4-BE49-F238E27FC236}">
                    <a16:creationId xmlns:a16="http://schemas.microsoft.com/office/drawing/2014/main" id="{7BE60A19-B223-E44A-AC3F-2E0A3314B128}"/>
                  </a:ext>
                </a:extLst>
              </p:cNvPr>
              <p:cNvSpPr/>
              <p:nvPr/>
            </p:nvSpPr>
            <p:spPr>
              <a:xfrm>
                <a:off x="4993079" y="5097225"/>
                <a:ext cx="6370094" cy="3729915"/>
              </a:xfrm>
              <a:custGeom>
                <a:avLst/>
                <a:gdLst/>
                <a:ahLst/>
                <a:cxnLst>
                  <a:cxn ang="0">
                    <a:pos x="wd2" y="hd2"/>
                  </a:cxn>
                  <a:cxn ang="5400000">
                    <a:pos x="wd2" y="hd2"/>
                  </a:cxn>
                  <a:cxn ang="10800000">
                    <a:pos x="wd2" y="hd2"/>
                  </a:cxn>
                  <a:cxn ang="16200000">
                    <a:pos x="wd2" y="hd2"/>
                  </a:cxn>
                </a:cxnLst>
                <a:rect l="0" t="0" r="r" b="b"/>
                <a:pathLst>
                  <a:path w="21600" h="21207" extrusionOk="0">
                    <a:moveTo>
                      <a:pt x="171" y="0"/>
                    </a:moveTo>
                    <a:cubicBezTo>
                      <a:pt x="76" y="0"/>
                      <a:pt x="0" y="128"/>
                      <a:pt x="0" y="287"/>
                    </a:cubicBezTo>
                    <a:cubicBezTo>
                      <a:pt x="0" y="445"/>
                      <a:pt x="76" y="574"/>
                      <a:pt x="171" y="574"/>
                    </a:cubicBezTo>
                    <a:lnTo>
                      <a:pt x="7452" y="574"/>
                    </a:lnTo>
                    <a:cubicBezTo>
                      <a:pt x="6561" y="1080"/>
                      <a:pt x="5722" y="1916"/>
                      <a:pt x="5012" y="3106"/>
                    </a:cubicBezTo>
                    <a:cubicBezTo>
                      <a:pt x="2542" y="7248"/>
                      <a:pt x="2542" y="13961"/>
                      <a:pt x="5012" y="18103"/>
                    </a:cubicBezTo>
                    <a:cubicBezTo>
                      <a:pt x="6231" y="20146"/>
                      <a:pt x="7823" y="21175"/>
                      <a:pt x="9420" y="21203"/>
                    </a:cubicBezTo>
                    <a:cubicBezTo>
                      <a:pt x="9423" y="21203"/>
                      <a:pt x="9426" y="21207"/>
                      <a:pt x="9429" y="21207"/>
                    </a:cubicBezTo>
                    <a:lnTo>
                      <a:pt x="9460" y="21207"/>
                    </a:lnTo>
                    <a:cubicBezTo>
                      <a:pt x="9477" y="21207"/>
                      <a:pt x="9494" y="21207"/>
                      <a:pt x="9511" y="21207"/>
                    </a:cubicBezTo>
                    <a:lnTo>
                      <a:pt x="21429" y="21207"/>
                    </a:lnTo>
                    <a:cubicBezTo>
                      <a:pt x="21524" y="21207"/>
                      <a:pt x="21600" y="21079"/>
                      <a:pt x="21600" y="20920"/>
                    </a:cubicBezTo>
                    <a:cubicBezTo>
                      <a:pt x="21600" y="20762"/>
                      <a:pt x="21524" y="20633"/>
                      <a:pt x="21429" y="20633"/>
                    </a:cubicBezTo>
                    <a:lnTo>
                      <a:pt x="11522" y="20633"/>
                    </a:lnTo>
                    <a:cubicBezTo>
                      <a:pt x="12411" y="20127"/>
                      <a:pt x="13249" y="19292"/>
                      <a:pt x="13958" y="18103"/>
                    </a:cubicBezTo>
                    <a:cubicBezTo>
                      <a:pt x="16428" y="13961"/>
                      <a:pt x="16428" y="7248"/>
                      <a:pt x="13958" y="3106"/>
                    </a:cubicBezTo>
                    <a:cubicBezTo>
                      <a:pt x="12723" y="1035"/>
                      <a:pt x="11104" y="0"/>
                      <a:pt x="9485" y="0"/>
                    </a:cubicBezTo>
                    <a:cubicBezTo>
                      <a:pt x="9461" y="0"/>
                      <a:pt x="9437" y="6"/>
                      <a:pt x="9412" y="6"/>
                    </a:cubicBezTo>
                    <a:cubicBezTo>
                      <a:pt x="9406" y="5"/>
                      <a:pt x="9401" y="0"/>
                      <a:pt x="9395" y="0"/>
                    </a:cubicBezTo>
                    <a:lnTo>
                      <a:pt x="171" y="0"/>
                    </a:lnTo>
                    <a:close/>
                    <a:moveTo>
                      <a:pt x="9485" y="588"/>
                    </a:moveTo>
                    <a:cubicBezTo>
                      <a:pt x="11014" y="588"/>
                      <a:pt x="12542" y="1565"/>
                      <a:pt x="13709" y="3521"/>
                    </a:cubicBezTo>
                    <a:cubicBezTo>
                      <a:pt x="16042" y="7433"/>
                      <a:pt x="16042" y="13776"/>
                      <a:pt x="13709" y="17688"/>
                    </a:cubicBezTo>
                    <a:cubicBezTo>
                      <a:pt x="11376" y="21600"/>
                      <a:pt x="7594" y="21600"/>
                      <a:pt x="5261" y="17688"/>
                    </a:cubicBezTo>
                    <a:cubicBezTo>
                      <a:pt x="2928" y="13776"/>
                      <a:pt x="2928" y="7433"/>
                      <a:pt x="5261" y="3521"/>
                    </a:cubicBezTo>
                    <a:cubicBezTo>
                      <a:pt x="6428" y="1565"/>
                      <a:pt x="7956" y="588"/>
                      <a:pt x="9485" y="588"/>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 name="Фигура">
                <a:extLst>
                  <a:ext uri="{FF2B5EF4-FFF2-40B4-BE49-F238E27FC236}">
                    <a16:creationId xmlns:a16="http://schemas.microsoft.com/office/drawing/2014/main" id="{884520C8-A37F-0444-B962-FF857642846D}"/>
                  </a:ext>
                </a:extLst>
              </p:cNvPr>
              <p:cNvSpPr/>
              <p:nvPr/>
            </p:nvSpPr>
            <p:spPr>
              <a:xfrm>
                <a:off x="1534666" y="5097226"/>
                <a:ext cx="5438202" cy="3729916"/>
              </a:xfrm>
              <a:custGeom>
                <a:avLst/>
                <a:gdLst/>
                <a:ahLst/>
                <a:cxnLst>
                  <a:cxn ang="0">
                    <a:pos x="wd2" y="hd2"/>
                  </a:cxn>
                  <a:cxn ang="5400000">
                    <a:pos x="wd2" y="hd2"/>
                  </a:cxn>
                  <a:cxn ang="10800000">
                    <a:pos x="wd2" y="hd2"/>
                  </a:cxn>
                  <a:cxn ang="16200000">
                    <a:pos x="wd2" y="hd2"/>
                  </a:cxn>
                </a:cxnLst>
                <a:rect l="0" t="0" r="r" b="b"/>
                <a:pathLst>
                  <a:path w="20900" h="21207" extrusionOk="0">
                    <a:moveTo>
                      <a:pt x="7106" y="0"/>
                    </a:moveTo>
                    <a:cubicBezTo>
                      <a:pt x="7098" y="0"/>
                      <a:pt x="7092" y="5"/>
                      <a:pt x="7085" y="6"/>
                    </a:cubicBezTo>
                    <a:cubicBezTo>
                      <a:pt x="5278" y="37"/>
                      <a:pt x="3478" y="1067"/>
                      <a:pt x="2100" y="3106"/>
                    </a:cubicBezTo>
                    <a:cubicBezTo>
                      <a:pt x="-700" y="7248"/>
                      <a:pt x="-700" y="13961"/>
                      <a:pt x="2100" y="18103"/>
                    </a:cubicBezTo>
                    <a:cubicBezTo>
                      <a:pt x="3480" y="20146"/>
                      <a:pt x="5285" y="21175"/>
                      <a:pt x="7095" y="21203"/>
                    </a:cubicBezTo>
                    <a:cubicBezTo>
                      <a:pt x="7098" y="21203"/>
                      <a:pt x="7102" y="21207"/>
                      <a:pt x="7106" y="21207"/>
                    </a:cubicBezTo>
                    <a:lnTo>
                      <a:pt x="7140" y="21207"/>
                    </a:lnTo>
                    <a:cubicBezTo>
                      <a:pt x="7159" y="21207"/>
                      <a:pt x="7178" y="21207"/>
                      <a:pt x="7198" y="21207"/>
                    </a:cubicBezTo>
                    <a:lnTo>
                      <a:pt x="20706" y="21207"/>
                    </a:lnTo>
                    <a:cubicBezTo>
                      <a:pt x="20813" y="21207"/>
                      <a:pt x="20900" y="21079"/>
                      <a:pt x="20900" y="20920"/>
                    </a:cubicBezTo>
                    <a:cubicBezTo>
                      <a:pt x="20900" y="20762"/>
                      <a:pt x="20813" y="20633"/>
                      <a:pt x="20706" y="20633"/>
                    </a:cubicBezTo>
                    <a:lnTo>
                      <a:pt x="9477" y="20633"/>
                    </a:lnTo>
                    <a:cubicBezTo>
                      <a:pt x="10485" y="20127"/>
                      <a:pt x="11434" y="19292"/>
                      <a:pt x="12238" y="18103"/>
                    </a:cubicBezTo>
                    <a:cubicBezTo>
                      <a:pt x="15038" y="13961"/>
                      <a:pt x="15038" y="7248"/>
                      <a:pt x="12238" y="3106"/>
                    </a:cubicBezTo>
                    <a:cubicBezTo>
                      <a:pt x="11433" y="1915"/>
                      <a:pt x="10483" y="1080"/>
                      <a:pt x="9473" y="574"/>
                    </a:cubicBezTo>
                    <a:lnTo>
                      <a:pt x="11927" y="574"/>
                    </a:lnTo>
                    <a:cubicBezTo>
                      <a:pt x="12035" y="574"/>
                      <a:pt x="12121" y="445"/>
                      <a:pt x="12121" y="287"/>
                    </a:cubicBezTo>
                    <a:cubicBezTo>
                      <a:pt x="12121" y="128"/>
                      <a:pt x="12035" y="0"/>
                      <a:pt x="11927" y="0"/>
                    </a:cubicBezTo>
                    <a:lnTo>
                      <a:pt x="7169" y="0"/>
                    </a:lnTo>
                    <a:lnTo>
                      <a:pt x="7106" y="0"/>
                    </a:lnTo>
                    <a:close/>
                    <a:moveTo>
                      <a:pt x="7169" y="588"/>
                    </a:moveTo>
                    <a:cubicBezTo>
                      <a:pt x="8902" y="588"/>
                      <a:pt x="10634" y="1565"/>
                      <a:pt x="11956" y="3521"/>
                    </a:cubicBezTo>
                    <a:cubicBezTo>
                      <a:pt x="14600" y="7433"/>
                      <a:pt x="14600" y="13776"/>
                      <a:pt x="11956" y="17688"/>
                    </a:cubicBezTo>
                    <a:cubicBezTo>
                      <a:pt x="9312" y="21600"/>
                      <a:pt x="5026" y="21600"/>
                      <a:pt x="2381" y="17688"/>
                    </a:cubicBezTo>
                    <a:cubicBezTo>
                      <a:pt x="-263" y="13776"/>
                      <a:pt x="-263" y="7433"/>
                      <a:pt x="2381" y="3521"/>
                    </a:cubicBezTo>
                    <a:cubicBezTo>
                      <a:pt x="3703" y="1565"/>
                      <a:pt x="5436" y="588"/>
                      <a:pt x="7169" y="588"/>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2" name="Фигура">
                <a:extLst>
                  <a:ext uri="{FF2B5EF4-FFF2-40B4-BE49-F238E27FC236}">
                    <a16:creationId xmlns:a16="http://schemas.microsoft.com/office/drawing/2014/main" id="{2BC78C14-CB68-234A-8B78-55C1DB053A54}"/>
                  </a:ext>
                </a:extLst>
              </p:cNvPr>
              <p:cNvSpPr/>
              <p:nvPr/>
            </p:nvSpPr>
            <p:spPr>
              <a:xfrm>
                <a:off x="17345464" y="5097225"/>
                <a:ext cx="5481132" cy="3729915"/>
              </a:xfrm>
              <a:custGeom>
                <a:avLst/>
                <a:gdLst/>
                <a:ahLst/>
                <a:cxnLst>
                  <a:cxn ang="0">
                    <a:pos x="wd2" y="hd2"/>
                  </a:cxn>
                  <a:cxn ang="5400000">
                    <a:pos x="wd2" y="hd2"/>
                  </a:cxn>
                  <a:cxn ang="10800000">
                    <a:pos x="wd2" y="hd2"/>
                  </a:cxn>
                  <a:cxn ang="16200000">
                    <a:pos x="wd2" y="hd2"/>
                  </a:cxn>
                </a:cxnLst>
                <a:rect l="0" t="0" r="r" b="b"/>
                <a:pathLst>
                  <a:path w="20905" h="21207" extrusionOk="0">
                    <a:moveTo>
                      <a:pt x="192" y="0"/>
                    </a:moveTo>
                    <a:cubicBezTo>
                      <a:pt x="86" y="0"/>
                      <a:pt x="0" y="128"/>
                      <a:pt x="0" y="287"/>
                    </a:cubicBezTo>
                    <a:cubicBezTo>
                      <a:pt x="0" y="445"/>
                      <a:pt x="86" y="574"/>
                      <a:pt x="192" y="574"/>
                    </a:cubicBezTo>
                    <a:lnTo>
                      <a:pt x="11504" y="574"/>
                    </a:lnTo>
                    <a:cubicBezTo>
                      <a:pt x="10502" y="1080"/>
                      <a:pt x="9558" y="1916"/>
                      <a:pt x="8760" y="3106"/>
                    </a:cubicBezTo>
                    <a:cubicBezTo>
                      <a:pt x="5982" y="7248"/>
                      <a:pt x="5982" y="13961"/>
                      <a:pt x="8760" y="18103"/>
                    </a:cubicBezTo>
                    <a:cubicBezTo>
                      <a:pt x="9558" y="19292"/>
                      <a:pt x="10499" y="20127"/>
                      <a:pt x="11500" y="20633"/>
                    </a:cubicBezTo>
                    <a:lnTo>
                      <a:pt x="7042" y="20633"/>
                    </a:lnTo>
                    <a:cubicBezTo>
                      <a:pt x="6936" y="20633"/>
                      <a:pt x="6850" y="20762"/>
                      <a:pt x="6850" y="20920"/>
                    </a:cubicBezTo>
                    <a:cubicBezTo>
                      <a:pt x="6850" y="21079"/>
                      <a:pt x="6936" y="21207"/>
                      <a:pt x="7042" y="21207"/>
                    </a:cubicBezTo>
                    <a:lnTo>
                      <a:pt x="13762" y="21207"/>
                    </a:lnTo>
                    <a:cubicBezTo>
                      <a:pt x="15593" y="21218"/>
                      <a:pt x="17425" y="20185"/>
                      <a:pt x="18822" y="18103"/>
                    </a:cubicBezTo>
                    <a:cubicBezTo>
                      <a:pt x="21600" y="13961"/>
                      <a:pt x="21600" y="7248"/>
                      <a:pt x="18822" y="3106"/>
                    </a:cubicBezTo>
                    <a:cubicBezTo>
                      <a:pt x="17433" y="1035"/>
                      <a:pt x="15612" y="0"/>
                      <a:pt x="13791" y="0"/>
                    </a:cubicBezTo>
                    <a:cubicBezTo>
                      <a:pt x="13764" y="0"/>
                      <a:pt x="13736" y="6"/>
                      <a:pt x="13709" y="6"/>
                    </a:cubicBezTo>
                    <a:cubicBezTo>
                      <a:pt x="13702" y="5"/>
                      <a:pt x="13697" y="0"/>
                      <a:pt x="13690" y="0"/>
                    </a:cubicBezTo>
                    <a:lnTo>
                      <a:pt x="192" y="0"/>
                    </a:lnTo>
                    <a:close/>
                    <a:moveTo>
                      <a:pt x="13791" y="588"/>
                    </a:moveTo>
                    <a:cubicBezTo>
                      <a:pt x="15510" y="588"/>
                      <a:pt x="17230" y="1565"/>
                      <a:pt x="18542" y="3521"/>
                    </a:cubicBezTo>
                    <a:cubicBezTo>
                      <a:pt x="21166" y="7433"/>
                      <a:pt x="21166" y="13776"/>
                      <a:pt x="18542" y="17688"/>
                    </a:cubicBezTo>
                    <a:cubicBezTo>
                      <a:pt x="15918" y="21600"/>
                      <a:pt x="11664" y="21600"/>
                      <a:pt x="9040" y="17688"/>
                    </a:cubicBezTo>
                    <a:cubicBezTo>
                      <a:pt x="6416" y="13776"/>
                      <a:pt x="6416" y="7433"/>
                      <a:pt x="9040" y="3521"/>
                    </a:cubicBezTo>
                    <a:cubicBezTo>
                      <a:pt x="10352" y="1565"/>
                      <a:pt x="12071" y="588"/>
                      <a:pt x="13791" y="588"/>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3" name="Фигура">
                <a:extLst>
                  <a:ext uri="{FF2B5EF4-FFF2-40B4-BE49-F238E27FC236}">
                    <a16:creationId xmlns:a16="http://schemas.microsoft.com/office/drawing/2014/main" id="{CFE50337-3836-D245-92D6-D6CC3274E3B5}"/>
                  </a:ext>
                </a:extLst>
              </p:cNvPr>
              <p:cNvSpPr/>
              <p:nvPr/>
            </p:nvSpPr>
            <p:spPr>
              <a:xfrm>
                <a:off x="12955158" y="5097225"/>
                <a:ext cx="5931851" cy="3729915"/>
              </a:xfrm>
              <a:custGeom>
                <a:avLst/>
                <a:gdLst/>
                <a:ahLst/>
                <a:cxnLst>
                  <a:cxn ang="0">
                    <a:pos x="wd2" y="hd2"/>
                  </a:cxn>
                  <a:cxn ang="5400000">
                    <a:pos x="wd2" y="hd2"/>
                  </a:cxn>
                  <a:cxn ang="10800000">
                    <a:pos x="wd2" y="hd2"/>
                  </a:cxn>
                  <a:cxn ang="16200000">
                    <a:pos x="wd2" y="hd2"/>
                  </a:cxn>
                </a:cxnLst>
                <a:rect l="0" t="0" r="r" b="b"/>
                <a:pathLst>
                  <a:path w="21600" h="21207" extrusionOk="0">
                    <a:moveTo>
                      <a:pt x="184" y="0"/>
                    </a:moveTo>
                    <a:cubicBezTo>
                      <a:pt x="82" y="0"/>
                      <a:pt x="0" y="128"/>
                      <a:pt x="0" y="287"/>
                    </a:cubicBezTo>
                    <a:cubicBezTo>
                      <a:pt x="0" y="445"/>
                      <a:pt x="82" y="574"/>
                      <a:pt x="184" y="574"/>
                    </a:cubicBezTo>
                    <a:lnTo>
                      <a:pt x="10983" y="574"/>
                    </a:lnTo>
                    <a:cubicBezTo>
                      <a:pt x="10027" y="1080"/>
                      <a:pt x="9126" y="1916"/>
                      <a:pt x="8363" y="3106"/>
                    </a:cubicBezTo>
                    <a:cubicBezTo>
                      <a:pt x="5711" y="7248"/>
                      <a:pt x="5711" y="13961"/>
                      <a:pt x="8363" y="18103"/>
                    </a:cubicBezTo>
                    <a:cubicBezTo>
                      <a:pt x="9672" y="20146"/>
                      <a:pt x="11381" y="21175"/>
                      <a:pt x="13096" y="21203"/>
                    </a:cubicBezTo>
                    <a:cubicBezTo>
                      <a:pt x="13100" y="21203"/>
                      <a:pt x="13103" y="21207"/>
                      <a:pt x="13106" y="21207"/>
                    </a:cubicBezTo>
                    <a:lnTo>
                      <a:pt x="13139" y="21207"/>
                    </a:lnTo>
                    <a:cubicBezTo>
                      <a:pt x="13157" y="21207"/>
                      <a:pt x="13175" y="21207"/>
                      <a:pt x="13194" y="21207"/>
                    </a:cubicBezTo>
                    <a:lnTo>
                      <a:pt x="21416" y="21207"/>
                    </a:lnTo>
                    <a:cubicBezTo>
                      <a:pt x="21518" y="21207"/>
                      <a:pt x="21600" y="21079"/>
                      <a:pt x="21600" y="20920"/>
                    </a:cubicBezTo>
                    <a:cubicBezTo>
                      <a:pt x="21600" y="20762"/>
                      <a:pt x="21518" y="20633"/>
                      <a:pt x="21416" y="20633"/>
                    </a:cubicBezTo>
                    <a:lnTo>
                      <a:pt x="15354" y="20633"/>
                    </a:lnTo>
                    <a:cubicBezTo>
                      <a:pt x="16309" y="20127"/>
                      <a:pt x="17208" y="19292"/>
                      <a:pt x="17969" y="18103"/>
                    </a:cubicBezTo>
                    <a:cubicBezTo>
                      <a:pt x="20622" y="13961"/>
                      <a:pt x="20622" y="7248"/>
                      <a:pt x="17969" y="3106"/>
                    </a:cubicBezTo>
                    <a:cubicBezTo>
                      <a:pt x="16643" y="1035"/>
                      <a:pt x="14905" y="0"/>
                      <a:pt x="13166" y="0"/>
                    </a:cubicBezTo>
                    <a:cubicBezTo>
                      <a:pt x="13140" y="0"/>
                      <a:pt x="13114" y="6"/>
                      <a:pt x="13088" y="6"/>
                    </a:cubicBezTo>
                    <a:cubicBezTo>
                      <a:pt x="13082" y="5"/>
                      <a:pt x="13076" y="0"/>
                      <a:pt x="13070" y="0"/>
                    </a:cubicBezTo>
                    <a:lnTo>
                      <a:pt x="184" y="0"/>
                    </a:lnTo>
                    <a:close/>
                    <a:moveTo>
                      <a:pt x="13166" y="588"/>
                    </a:moveTo>
                    <a:cubicBezTo>
                      <a:pt x="14808" y="588"/>
                      <a:pt x="16450" y="1565"/>
                      <a:pt x="17702" y="3521"/>
                    </a:cubicBezTo>
                    <a:cubicBezTo>
                      <a:pt x="20208" y="7433"/>
                      <a:pt x="20208" y="13776"/>
                      <a:pt x="17702" y="17688"/>
                    </a:cubicBezTo>
                    <a:cubicBezTo>
                      <a:pt x="15197" y="21600"/>
                      <a:pt x="11136" y="21600"/>
                      <a:pt x="8630" y="17688"/>
                    </a:cubicBezTo>
                    <a:cubicBezTo>
                      <a:pt x="6125" y="13776"/>
                      <a:pt x="6125" y="7433"/>
                      <a:pt x="8630" y="3521"/>
                    </a:cubicBezTo>
                    <a:cubicBezTo>
                      <a:pt x="9883" y="1565"/>
                      <a:pt x="11525" y="588"/>
                      <a:pt x="13166" y="588"/>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 name="Фигура">
                <a:extLst>
                  <a:ext uri="{FF2B5EF4-FFF2-40B4-BE49-F238E27FC236}">
                    <a16:creationId xmlns:a16="http://schemas.microsoft.com/office/drawing/2014/main" id="{2AFCF72A-996A-1A4B-B0C9-0CBA088B5F19}"/>
                  </a:ext>
                </a:extLst>
              </p:cNvPr>
              <p:cNvSpPr/>
              <p:nvPr/>
            </p:nvSpPr>
            <p:spPr>
              <a:xfrm>
                <a:off x="19378894" y="5379489"/>
                <a:ext cx="3165350" cy="3163225"/>
              </a:xfrm>
              <a:custGeom>
                <a:avLst/>
                <a:gdLst/>
                <a:ahLst/>
                <a:cxnLst>
                  <a:cxn ang="0">
                    <a:pos x="wd2" y="hd2"/>
                  </a:cxn>
                  <a:cxn ang="5400000">
                    <a:pos x="wd2" y="hd2"/>
                  </a:cxn>
                  <a:cxn ang="10800000">
                    <a:pos x="wd2" y="hd2"/>
                  </a:cxn>
                  <a:cxn ang="16200000">
                    <a:pos x="wd2" y="hd2"/>
                  </a:cxn>
                </a:cxnLst>
                <a:rect l="0" t="0" r="r" b="b"/>
                <a:pathLst>
                  <a:path w="20582" h="21600" extrusionOk="0">
                    <a:moveTo>
                      <a:pt x="10289" y="0"/>
                    </a:moveTo>
                    <a:cubicBezTo>
                      <a:pt x="7655" y="0"/>
                      <a:pt x="5022" y="1056"/>
                      <a:pt x="3013" y="3166"/>
                    </a:cubicBezTo>
                    <a:cubicBezTo>
                      <a:pt x="990" y="5290"/>
                      <a:pt x="-13" y="8080"/>
                      <a:pt x="0" y="10864"/>
                    </a:cubicBezTo>
                    <a:lnTo>
                      <a:pt x="635" y="10864"/>
                    </a:lnTo>
                    <a:cubicBezTo>
                      <a:pt x="622" y="8251"/>
                      <a:pt x="1563" y="5633"/>
                      <a:pt x="3462" y="3640"/>
                    </a:cubicBezTo>
                    <a:cubicBezTo>
                      <a:pt x="5347" y="1660"/>
                      <a:pt x="7818" y="669"/>
                      <a:pt x="10289" y="669"/>
                    </a:cubicBezTo>
                    <a:cubicBezTo>
                      <a:pt x="12760" y="669"/>
                      <a:pt x="15231" y="1660"/>
                      <a:pt x="17116" y="3640"/>
                    </a:cubicBezTo>
                    <a:cubicBezTo>
                      <a:pt x="20887" y="7599"/>
                      <a:pt x="20887" y="14018"/>
                      <a:pt x="17116" y="17977"/>
                    </a:cubicBezTo>
                    <a:cubicBezTo>
                      <a:pt x="15319" y="19864"/>
                      <a:pt x="12990" y="20842"/>
                      <a:pt x="10636" y="20931"/>
                    </a:cubicBezTo>
                    <a:lnTo>
                      <a:pt x="10636" y="21600"/>
                    </a:lnTo>
                    <a:cubicBezTo>
                      <a:pt x="13153" y="21512"/>
                      <a:pt x="15646" y="20470"/>
                      <a:pt x="17568" y="18451"/>
                    </a:cubicBezTo>
                    <a:cubicBezTo>
                      <a:pt x="21587" y="14230"/>
                      <a:pt x="21587" y="7387"/>
                      <a:pt x="17568" y="3166"/>
                    </a:cubicBezTo>
                    <a:cubicBezTo>
                      <a:pt x="15558" y="1056"/>
                      <a:pt x="12923" y="0"/>
                      <a:pt x="10289"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 name="Фигура">
                <a:extLst>
                  <a:ext uri="{FF2B5EF4-FFF2-40B4-BE49-F238E27FC236}">
                    <a16:creationId xmlns:a16="http://schemas.microsoft.com/office/drawing/2014/main" id="{8EAE5C7D-2C16-B04C-AE34-ED54EC71A262}"/>
                  </a:ext>
                </a:extLst>
              </p:cNvPr>
              <p:cNvSpPr/>
              <p:nvPr/>
            </p:nvSpPr>
            <p:spPr>
              <a:xfrm>
                <a:off x="10598303" y="5380205"/>
                <a:ext cx="3165331" cy="3164974"/>
              </a:xfrm>
              <a:custGeom>
                <a:avLst/>
                <a:gdLst/>
                <a:ahLst/>
                <a:cxnLst>
                  <a:cxn ang="0">
                    <a:pos x="wd2" y="hd2"/>
                  </a:cxn>
                  <a:cxn ang="5400000">
                    <a:pos x="wd2" y="hd2"/>
                  </a:cxn>
                  <a:cxn ang="10800000">
                    <a:pos x="wd2" y="hd2"/>
                  </a:cxn>
                  <a:cxn ang="16200000">
                    <a:pos x="wd2" y="hd2"/>
                  </a:cxn>
                </a:cxnLst>
                <a:rect l="0" t="0" r="r" b="b"/>
                <a:pathLst>
                  <a:path w="20595" h="20594" extrusionOk="0">
                    <a:moveTo>
                      <a:pt x="10407" y="0"/>
                    </a:moveTo>
                    <a:lnTo>
                      <a:pt x="10407" y="638"/>
                    </a:lnTo>
                    <a:cubicBezTo>
                      <a:pt x="12842" y="666"/>
                      <a:pt x="15269" y="1606"/>
                      <a:pt x="17127" y="3464"/>
                    </a:cubicBezTo>
                    <a:cubicBezTo>
                      <a:pt x="20899" y="7237"/>
                      <a:pt x="20899" y="13353"/>
                      <a:pt x="17127" y="17126"/>
                    </a:cubicBezTo>
                    <a:cubicBezTo>
                      <a:pt x="13354" y="20899"/>
                      <a:pt x="7236" y="20899"/>
                      <a:pt x="3464" y="17126"/>
                    </a:cubicBezTo>
                    <a:cubicBezTo>
                      <a:pt x="1590" y="15253"/>
                      <a:pt x="648" y="12803"/>
                      <a:pt x="635" y="10347"/>
                    </a:cubicBezTo>
                    <a:lnTo>
                      <a:pt x="0" y="10347"/>
                    </a:lnTo>
                    <a:cubicBezTo>
                      <a:pt x="13" y="12966"/>
                      <a:pt x="1016" y="15580"/>
                      <a:pt x="3014" y="17578"/>
                    </a:cubicBezTo>
                    <a:cubicBezTo>
                      <a:pt x="7036" y="21600"/>
                      <a:pt x="13556" y="21600"/>
                      <a:pt x="17578" y="17578"/>
                    </a:cubicBezTo>
                    <a:cubicBezTo>
                      <a:pt x="21600" y="13556"/>
                      <a:pt x="21600" y="7034"/>
                      <a:pt x="17578" y="3012"/>
                    </a:cubicBezTo>
                    <a:cubicBezTo>
                      <a:pt x="15596" y="1030"/>
                      <a:pt x="13005" y="28"/>
                      <a:pt x="10407" y="0"/>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 name="Фигура">
                <a:extLst>
                  <a:ext uri="{FF2B5EF4-FFF2-40B4-BE49-F238E27FC236}">
                    <a16:creationId xmlns:a16="http://schemas.microsoft.com/office/drawing/2014/main" id="{83F075B6-C717-7E47-8EB1-F13432EF087E}"/>
                  </a:ext>
                </a:extLst>
              </p:cNvPr>
              <p:cNvSpPr/>
              <p:nvPr/>
            </p:nvSpPr>
            <p:spPr>
              <a:xfrm>
                <a:off x="6207978" y="5379489"/>
                <a:ext cx="3165349" cy="3165013"/>
              </a:xfrm>
              <a:custGeom>
                <a:avLst/>
                <a:gdLst/>
                <a:ahLst/>
                <a:cxnLst>
                  <a:cxn ang="0">
                    <a:pos x="wd2" y="hd2"/>
                  </a:cxn>
                  <a:cxn ang="5400000">
                    <a:pos x="wd2" y="hd2"/>
                  </a:cxn>
                  <a:cxn ang="10800000">
                    <a:pos x="wd2" y="hd2"/>
                  </a:cxn>
                  <a:cxn ang="16200000">
                    <a:pos x="wd2" y="hd2"/>
                  </a:cxn>
                </a:cxnLst>
                <a:rect l="0" t="0" r="r" b="b"/>
                <a:pathLst>
                  <a:path w="20582" h="21600" extrusionOk="0">
                    <a:moveTo>
                      <a:pt x="10289" y="0"/>
                    </a:moveTo>
                    <a:cubicBezTo>
                      <a:pt x="7655" y="0"/>
                      <a:pt x="5022" y="1055"/>
                      <a:pt x="3013" y="3164"/>
                    </a:cubicBezTo>
                    <a:cubicBezTo>
                      <a:pt x="990" y="5287"/>
                      <a:pt x="-13" y="8075"/>
                      <a:pt x="0" y="10857"/>
                    </a:cubicBezTo>
                    <a:lnTo>
                      <a:pt x="635" y="10857"/>
                    </a:lnTo>
                    <a:cubicBezTo>
                      <a:pt x="622" y="8246"/>
                      <a:pt x="1563" y="5630"/>
                      <a:pt x="3462" y="3638"/>
                    </a:cubicBezTo>
                    <a:cubicBezTo>
                      <a:pt x="5347" y="1659"/>
                      <a:pt x="7818" y="669"/>
                      <a:pt x="10289" y="669"/>
                    </a:cubicBezTo>
                    <a:cubicBezTo>
                      <a:pt x="12760" y="669"/>
                      <a:pt x="15231" y="1659"/>
                      <a:pt x="17116" y="3638"/>
                    </a:cubicBezTo>
                    <a:cubicBezTo>
                      <a:pt x="20887" y="7595"/>
                      <a:pt x="20887" y="14010"/>
                      <a:pt x="17116" y="17967"/>
                    </a:cubicBezTo>
                    <a:cubicBezTo>
                      <a:pt x="15258" y="19918"/>
                      <a:pt x="12830" y="20903"/>
                      <a:pt x="10394" y="20931"/>
                    </a:cubicBezTo>
                    <a:lnTo>
                      <a:pt x="10394" y="21600"/>
                    </a:lnTo>
                    <a:cubicBezTo>
                      <a:pt x="12993" y="21573"/>
                      <a:pt x="15584" y="20523"/>
                      <a:pt x="17568" y="18441"/>
                    </a:cubicBezTo>
                    <a:cubicBezTo>
                      <a:pt x="21587" y="14222"/>
                      <a:pt x="21587" y="7383"/>
                      <a:pt x="17568" y="3164"/>
                    </a:cubicBezTo>
                    <a:cubicBezTo>
                      <a:pt x="15558" y="1055"/>
                      <a:pt x="12923" y="0"/>
                      <a:pt x="10289" y="0"/>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7" name="Фигура">
                <a:extLst>
                  <a:ext uri="{FF2B5EF4-FFF2-40B4-BE49-F238E27FC236}">
                    <a16:creationId xmlns:a16="http://schemas.microsoft.com/office/drawing/2014/main" id="{900E7E5C-3787-D64D-A801-2BD22059285D}"/>
                  </a:ext>
                </a:extLst>
              </p:cNvPr>
              <p:cNvSpPr/>
              <p:nvPr/>
            </p:nvSpPr>
            <p:spPr>
              <a:xfrm>
                <a:off x="1817375" y="5379489"/>
                <a:ext cx="3165350" cy="3164832"/>
              </a:xfrm>
              <a:custGeom>
                <a:avLst/>
                <a:gdLst/>
                <a:ahLst/>
                <a:cxnLst>
                  <a:cxn ang="0">
                    <a:pos x="wd2" y="hd2"/>
                  </a:cxn>
                  <a:cxn ang="5400000">
                    <a:pos x="wd2" y="hd2"/>
                  </a:cxn>
                  <a:cxn ang="10800000">
                    <a:pos x="wd2" y="hd2"/>
                  </a:cxn>
                  <a:cxn ang="16200000">
                    <a:pos x="wd2" y="hd2"/>
                  </a:cxn>
                </a:cxnLst>
                <a:rect l="0" t="0" r="r" b="b"/>
                <a:pathLst>
                  <a:path w="20582" h="21559" extrusionOk="0">
                    <a:moveTo>
                      <a:pt x="10291" y="0"/>
                    </a:moveTo>
                    <a:cubicBezTo>
                      <a:pt x="7657" y="0"/>
                      <a:pt x="5024" y="1053"/>
                      <a:pt x="3014" y="3158"/>
                    </a:cubicBezTo>
                    <a:cubicBezTo>
                      <a:pt x="-1005" y="7369"/>
                      <a:pt x="-1005" y="14196"/>
                      <a:pt x="3014" y="18407"/>
                    </a:cubicBezTo>
                    <a:cubicBezTo>
                      <a:pt x="5063" y="20554"/>
                      <a:pt x="7762" y="21600"/>
                      <a:pt x="10447" y="21558"/>
                    </a:cubicBezTo>
                    <a:lnTo>
                      <a:pt x="10447" y="20890"/>
                    </a:lnTo>
                    <a:cubicBezTo>
                      <a:pt x="7924" y="20933"/>
                      <a:pt x="5388" y="19951"/>
                      <a:pt x="3463" y="17934"/>
                    </a:cubicBezTo>
                    <a:cubicBezTo>
                      <a:pt x="-307" y="13984"/>
                      <a:pt x="-307" y="7581"/>
                      <a:pt x="3463" y="3631"/>
                    </a:cubicBezTo>
                    <a:cubicBezTo>
                      <a:pt x="5348" y="1656"/>
                      <a:pt x="7820" y="668"/>
                      <a:pt x="10291" y="668"/>
                    </a:cubicBezTo>
                    <a:cubicBezTo>
                      <a:pt x="12762" y="668"/>
                      <a:pt x="15233" y="1656"/>
                      <a:pt x="17118" y="3631"/>
                    </a:cubicBezTo>
                    <a:cubicBezTo>
                      <a:pt x="19016" y="5620"/>
                      <a:pt x="19958" y="8231"/>
                      <a:pt x="19944" y="10838"/>
                    </a:cubicBezTo>
                    <a:lnTo>
                      <a:pt x="20582" y="10838"/>
                    </a:lnTo>
                    <a:cubicBezTo>
                      <a:pt x="20595" y="8060"/>
                      <a:pt x="19592" y="5278"/>
                      <a:pt x="17569" y="3158"/>
                    </a:cubicBezTo>
                    <a:cubicBezTo>
                      <a:pt x="15560" y="1053"/>
                      <a:pt x="12925" y="0"/>
                      <a:pt x="10291"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8" name="Фигура">
                <a:extLst>
                  <a:ext uri="{FF2B5EF4-FFF2-40B4-BE49-F238E27FC236}">
                    <a16:creationId xmlns:a16="http://schemas.microsoft.com/office/drawing/2014/main" id="{D893F3A8-F4C7-2A4C-A817-85BF4F9C3DE4}"/>
                  </a:ext>
                </a:extLst>
              </p:cNvPr>
              <p:cNvSpPr/>
              <p:nvPr/>
            </p:nvSpPr>
            <p:spPr>
              <a:xfrm>
                <a:off x="14988289" y="5379488"/>
                <a:ext cx="3165332" cy="3165690"/>
              </a:xfrm>
              <a:custGeom>
                <a:avLst/>
                <a:gdLst/>
                <a:ahLst/>
                <a:cxnLst>
                  <a:cxn ang="0">
                    <a:pos x="wd2" y="hd2"/>
                  </a:cxn>
                  <a:cxn ang="5400000">
                    <a:pos x="wd2" y="hd2"/>
                  </a:cxn>
                  <a:cxn ang="10800000">
                    <a:pos x="wd2" y="hd2"/>
                  </a:cxn>
                  <a:cxn ang="16200000">
                    <a:pos x="wd2" y="hd2"/>
                  </a:cxn>
                </a:cxnLst>
                <a:rect l="0" t="0" r="r" b="b"/>
                <a:pathLst>
                  <a:path w="20595" h="20595" extrusionOk="0">
                    <a:moveTo>
                      <a:pt x="10298" y="0"/>
                    </a:moveTo>
                    <a:cubicBezTo>
                      <a:pt x="7662" y="0"/>
                      <a:pt x="5028" y="1006"/>
                      <a:pt x="3017" y="3016"/>
                    </a:cubicBezTo>
                    <a:cubicBezTo>
                      <a:pt x="-1005" y="7038"/>
                      <a:pt x="-1005" y="13557"/>
                      <a:pt x="3017" y="17579"/>
                    </a:cubicBezTo>
                    <a:cubicBezTo>
                      <a:pt x="7039" y="21600"/>
                      <a:pt x="13559" y="21600"/>
                      <a:pt x="17581" y="17579"/>
                    </a:cubicBezTo>
                    <a:cubicBezTo>
                      <a:pt x="19579" y="15581"/>
                      <a:pt x="20582" y="12968"/>
                      <a:pt x="20595" y="10350"/>
                    </a:cubicBezTo>
                    <a:lnTo>
                      <a:pt x="19957" y="10350"/>
                    </a:lnTo>
                    <a:cubicBezTo>
                      <a:pt x="19944" y="12804"/>
                      <a:pt x="19002" y="15254"/>
                      <a:pt x="17129" y="17127"/>
                    </a:cubicBezTo>
                    <a:cubicBezTo>
                      <a:pt x="13357" y="20899"/>
                      <a:pt x="7239" y="20899"/>
                      <a:pt x="3466" y="17127"/>
                    </a:cubicBezTo>
                    <a:cubicBezTo>
                      <a:pt x="-307" y="13355"/>
                      <a:pt x="-307" y="7240"/>
                      <a:pt x="3466" y="3468"/>
                    </a:cubicBezTo>
                    <a:cubicBezTo>
                      <a:pt x="5352" y="1582"/>
                      <a:pt x="7825" y="638"/>
                      <a:pt x="10298" y="638"/>
                    </a:cubicBezTo>
                    <a:cubicBezTo>
                      <a:pt x="10304" y="638"/>
                      <a:pt x="10310" y="638"/>
                      <a:pt x="10316" y="638"/>
                    </a:cubicBezTo>
                    <a:lnTo>
                      <a:pt x="10316" y="0"/>
                    </a:lnTo>
                    <a:cubicBezTo>
                      <a:pt x="10310" y="0"/>
                      <a:pt x="10304" y="0"/>
                      <a:pt x="10298" y="0"/>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pic>
          <p:nvPicPr>
            <p:cNvPr id="39" name="Graphic 38">
              <a:extLst>
                <a:ext uri="{FF2B5EF4-FFF2-40B4-BE49-F238E27FC236}">
                  <a16:creationId xmlns:a16="http://schemas.microsoft.com/office/drawing/2014/main" id="{D31972B4-F76E-421B-9E61-6F38926594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3083" y="3095458"/>
              <a:ext cx="756706" cy="756706"/>
            </a:xfrm>
            <a:prstGeom prst="rect">
              <a:avLst/>
            </a:prstGeom>
          </p:spPr>
        </p:pic>
        <p:pic>
          <p:nvPicPr>
            <p:cNvPr id="43" name="Graphic 42">
              <a:extLst>
                <a:ext uri="{FF2B5EF4-FFF2-40B4-BE49-F238E27FC236}">
                  <a16:creationId xmlns:a16="http://schemas.microsoft.com/office/drawing/2014/main" id="{675D7105-A020-40B7-8D5B-D0984181FE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5672" y="3046049"/>
              <a:ext cx="806115" cy="806115"/>
            </a:xfrm>
            <a:prstGeom prst="rect">
              <a:avLst/>
            </a:prstGeom>
          </p:spPr>
        </p:pic>
        <p:pic>
          <p:nvPicPr>
            <p:cNvPr id="44" name="Graphic 43">
              <a:extLst>
                <a:ext uri="{FF2B5EF4-FFF2-40B4-BE49-F238E27FC236}">
                  <a16:creationId xmlns:a16="http://schemas.microsoft.com/office/drawing/2014/main" id="{D534862B-91D7-4E04-8FCD-23576AF653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0842" y="3039039"/>
              <a:ext cx="800189" cy="800189"/>
            </a:xfrm>
            <a:prstGeom prst="rect">
              <a:avLst/>
            </a:prstGeom>
          </p:spPr>
        </p:pic>
        <p:pic>
          <p:nvPicPr>
            <p:cNvPr id="45" name="Graphic 44">
              <a:extLst>
                <a:ext uri="{FF2B5EF4-FFF2-40B4-BE49-F238E27FC236}">
                  <a16:creationId xmlns:a16="http://schemas.microsoft.com/office/drawing/2014/main" id="{5512987B-DC91-4C7D-93C5-3174BDC186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62715" y="3050677"/>
              <a:ext cx="776912" cy="776912"/>
            </a:xfrm>
            <a:prstGeom prst="rect">
              <a:avLst/>
            </a:prstGeom>
          </p:spPr>
        </p:pic>
        <p:pic>
          <p:nvPicPr>
            <p:cNvPr id="46" name="Graphic 45">
              <a:extLst>
                <a:ext uri="{FF2B5EF4-FFF2-40B4-BE49-F238E27FC236}">
                  <a16:creationId xmlns:a16="http://schemas.microsoft.com/office/drawing/2014/main" id="{998343C2-1B3D-43CC-822F-665E499F86E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90116" y="3032264"/>
              <a:ext cx="795325" cy="795325"/>
            </a:xfrm>
            <a:prstGeom prst="rect">
              <a:avLst/>
            </a:prstGeom>
          </p:spPr>
        </p:pic>
      </p:grpSp>
    </p:spTree>
    <p:extLst>
      <p:ext uri="{BB962C8B-B14F-4D97-AF65-F5344CB8AC3E}">
        <p14:creationId xmlns:p14="http://schemas.microsoft.com/office/powerpoint/2010/main" val="2303026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Фигура">
            <a:extLst>
              <a:ext uri="{FF2B5EF4-FFF2-40B4-BE49-F238E27FC236}">
                <a16:creationId xmlns:a16="http://schemas.microsoft.com/office/drawing/2014/main" id="{0BC69C10-7226-A24F-9069-AF10C95259ED}"/>
              </a:ext>
            </a:extLst>
          </p:cNvPr>
          <p:cNvSpPr/>
          <p:nvPr/>
        </p:nvSpPr>
        <p:spPr>
          <a:xfrm>
            <a:off x="5181327" y="1291493"/>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9" name="Фигура">
            <a:extLst>
              <a:ext uri="{FF2B5EF4-FFF2-40B4-BE49-F238E27FC236}">
                <a16:creationId xmlns:a16="http://schemas.microsoft.com/office/drawing/2014/main" id="{DF23C31A-1F04-7945-AEDE-66009288764E}"/>
              </a:ext>
            </a:extLst>
          </p:cNvPr>
          <p:cNvSpPr/>
          <p:nvPr/>
        </p:nvSpPr>
        <p:spPr>
          <a:xfrm rot="4326921">
            <a:off x="6459795" y="2773159"/>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2" name="Фигура">
            <a:extLst>
              <a:ext uri="{FF2B5EF4-FFF2-40B4-BE49-F238E27FC236}">
                <a16:creationId xmlns:a16="http://schemas.microsoft.com/office/drawing/2014/main" id="{B43CDE35-48CA-9748-8AD0-FD1E98C41B99}"/>
              </a:ext>
            </a:extLst>
          </p:cNvPr>
          <p:cNvSpPr/>
          <p:nvPr/>
        </p:nvSpPr>
        <p:spPr>
          <a:xfrm rot="8645120">
            <a:off x="5439561" y="4453794"/>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 name="Фигура">
            <a:extLst>
              <a:ext uri="{FF2B5EF4-FFF2-40B4-BE49-F238E27FC236}">
                <a16:creationId xmlns:a16="http://schemas.microsoft.com/office/drawing/2014/main" id="{B04EA931-2E15-E641-A2D3-CD09C101B772}"/>
              </a:ext>
            </a:extLst>
          </p:cNvPr>
          <p:cNvSpPr/>
          <p:nvPr/>
        </p:nvSpPr>
        <p:spPr>
          <a:xfrm rot="12999758">
            <a:off x="3543027" y="4000826"/>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 name="Фигура">
            <a:extLst>
              <a:ext uri="{FF2B5EF4-FFF2-40B4-BE49-F238E27FC236}">
                <a16:creationId xmlns:a16="http://schemas.microsoft.com/office/drawing/2014/main" id="{AABA31DB-EF34-8941-9530-FB5605090847}"/>
              </a:ext>
            </a:extLst>
          </p:cNvPr>
          <p:cNvSpPr/>
          <p:nvPr/>
        </p:nvSpPr>
        <p:spPr>
          <a:xfrm rot="17276649">
            <a:off x="3377927" y="2040793"/>
            <a:ext cx="2539187" cy="1771958"/>
          </a:xfrm>
          <a:custGeom>
            <a:avLst/>
            <a:gdLst/>
            <a:ahLst/>
            <a:cxnLst>
              <a:cxn ang="0">
                <a:pos x="wd2" y="hd2"/>
              </a:cxn>
              <a:cxn ang="5400000">
                <a:pos x="wd2" y="hd2"/>
              </a:cxn>
              <a:cxn ang="10800000">
                <a:pos x="wd2" y="hd2"/>
              </a:cxn>
              <a:cxn ang="16200000">
                <a:pos x="wd2" y="hd2"/>
              </a:cxn>
            </a:cxnLst>
            <a:rect l="0" t="0" r="r" b="b"/>
            <a:pathLst>
              <a:path w="20888" h="20593" extrusionOk="0">
                <a:moveTo>
                  <a:pt x="7288" y="0"/>
                </a:moveTo>
                <a:cubicBezTo>
                  <a:pt x="5423" y="2"/>
                  <a:pt x="3557" y="1007"/>
                  <a:pt x="2135" y="3016"/>
                </a:cubicBezTo>
                <a:cubicBezTo>
                  <a:pt x="-712" y="7036"/>
                  <a:pt x="-712" y="13556"/>
                  <a:pt x="2135" y="17577"/>
                </a:cubicBezTo>
                <a:cubicBezTo>
                  <a:pt x="4981" y="21598"/>
                  <a:pt x="9596" y="21598"/>
                  <a:pt x="12442" y="17577"/>
                </a:cubicBezTo>
                <a:cubicBezTo>
                  <a:pt x="12804" y="17066"/>
                  <a:pt x="13119" y="16511"/>
                  <a:pt x="13389" y="15928"/>
                </a:cubicBezTo>
                <a:cubicBezTo>
                  <a:pt x="14304" y="14329"/>
                  <a:pt x="15489" y="13078"/>
                  <a:pt x="16840" y="12301"/>
                </a:cubicBezTo>
                <a:cubicBezTo>
                  <a:pt x="18121" y="11563"/>
                  <a:pt x="19510" y="11276"/>
                  <a:pt x="20888" y="11459"/>
                </a:cubicBezTo>
                <a:lnTo>
                  <a:pt x="11302" y="1688"/>
                </a:lnTo>
                <a:cubicBezTo>
                  <a:pt x="10108" y="588"/>
                  <a:pt x="8688" y="-2"/>
                  <a:pt x="7288" y="0"/>
                </a:cubicBezTo>
                <a:close/>
              </a:path>
            </a:pathLst>
          </a:cu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0" name="Фигура">
            <a:extLst>
              <a:ext uri="{FF2B5EF4-FFF2-40B4-BE49-F238E27FC236}">
                <a16:creationId xmlns:a16="http://schemas.microsoft.com/office/drawing/2014/main" id="{03D93895-E23D-F24C-A4C7-16059D09550F}"/>
              </a:ext>
            </a:extLst>
          </p:cNvPr>
          <p:cNvSpPr/>
          <p:nvPr/>
        </p:nvSpPr>
        <p:spPr>
          <a:xfrm>
            <a:off x="5610338" y="1723733"/>
            <a:ext cx="1558441" cy="1338784"/>
          </a:xfrm>
          <a:custGeom>
            <a:avLst/>
            <a:gdLst/>
            <a:ahLst/>
            <a:cxnLst>
              <a:cxn ang="0">
                <a:pos x="wd2" y="hd2"/>
              </a:cxn>
              <a:cxn ang="5400000">
                <a:pos x="wd2" y="hd2"/>
              </a:cxn>
              <a:cxn ang="10800000">
                <a:pos x="wd2" y="hd2"/>
              </a:cxn>
              <a:cxn ang="16200000">
                <a:pos x="wd2" y="hd2"/>
              </a:cxn>
            </a:cxnLst>
            <a:rect l="0" t="0" r="r" b="b"/>
            <a:pathLst>
              <a:path w="21600" h="21511" extrusionOk="0">
                <a:moveTo>
                  <a:pt x="12503" y="0"/>
                </a:moveTo>
                <a:lnTo>
                  <a:pt x="21600" y="10500"/>
                </a:lnTo>
                <a:cubicBezTo>
                  <a:pt x="20666" y="11016"/>
                  <a:pt x="19781" y="11645"/>
                  <a:pt x="18961" y="12377"/>
                </a:cubicBezTo>
                <a:cubicBezTo>
                  <a:pt x="18107" y="13139"/>
                  <a:pt x="17327" y="14008"/>
                  <a:pt x="16668" y="14992"/>
                </a:cubicBezTo>
                <a:cubicBezTo>
                  <a:pt x="16337" y="15487"/>
                  <a:pt x="16036" y="16010"/>
                  <a:pt x="15698" y="16499"/>
                </a:cubicBezTo>
                <a:cubicBezTo>
                  <a:pt x="15335" y="17023"/>
                  <a:pt x="14929" y="17506"/>
                  <a:pt x="14495" y="17952"/>
                </a:cubicBezTo>
                <a:cubicBezTo>
                  <a:pt x="12184" y="20330"/>
                  <a:pt x="9180" y="21600"/>
                  <a:pt x="6092" y="21506"/>
                </a:cubicBezTo>
                <a:lnTo>
                  <a:pt x="0" y="14389"/>
                </a:lnTo>
                <a:lnTo>
                  <a:pt x="12503"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 name="Фигура">
            <a:extLst>
              <a:ext uri="{FF2B5EF4-FFF2-40B4-BE49-F238E27FC236}">
                <a16:creationId xmlns:a16="http://schemas.microsoft.com/office/drawing/2014/main" id="{9C9A1498-6CE3-694C-BDD7-D4478B4B847E}"/>
              </a:ext>
            </a:extLst>
          </p:cNvPr>
          <p:cNvSpPr/>
          <p:nvPr/>
        </p:nvSpPr>
        <p:spPr>
          <a:xfrm>
            <a:off x="7182386" y="2837133"/>
            <a:ext cx="1314413" cy="1840354"/>
          </a:xfrm>
          <a:custGeom>
            <a:avLst/>
            <a:gdLst/>
            <a:ahLst/>
            <a:cxnLst>
              <a:cxn ang="0">
                <a:pos x="wd2" y="hd2"/>
              </a:cxn>
              <a:cxn ang="5400000">
                <a:pos x="wd2" y="hd2"/>
              </a:cxn>
              <a:cxn ang="10800000">
                <a:pos x="wd2" y="hd2"/>
              </a:cxn>
              <a:cxn ang="16200000">
                <a:pos x="wd2" y="hd2"/>
              </a:cxn>
            </a:cxnLst>
            <a:rect l="0" t="0" r="r" b="b"/>
            <a:pathLst>
              <a:path w="21594" h="21600" extrusionOk="0">
                <a:moveTo>
                  <a:pt x="14313" y="0"/>
                </a:moveTo>
                <a:lnTo>
                  <a:pt x="21594" y="5196"/>
                </a:lnTo>
                <a:cubicBezTo>
                  <a:pt x="21600" y="5719"/>
                  <a:pt x="21556" y="6242"/>
                  <a:pt x="21463" y="6761"/>
                </a:cubicBezTo>
                <a:cubicBezTo>
                  <a:pt x="21370" y="7275"/>
                  <a:pt x="21230" y="7784"/>
                  <a:pt x="21041" y="8284"/>
                </a:cubicBezTo>
                <a:lnTo>
                  <a:pt x="14976" y="21600"/>
                </a:lnTo>
                <a:lnTo>
                  <a:pt x="0" y="10921"/>
                </a:lnTo>
                <a:lnTo>
                  <a:pt x="14313"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 name="Фигура">
            <a:extLst>
              <a:ext uri="{FF2B5EF4-FFF2-40B4-BE49-F238E27FC236}">
                <a16:creationId xmlns:a16="http://schemas.microsoft.com/office/drawing/2014/main" id="{307172D7-491F-3A43-94D8-86C66AD8453F}"/>
              </a:ext>
            </a:extLst>
          </p:cNvPr>
          <p:cNvSpPr/>
          <p:nvPr/>
        </p:nvSpPr>
        <p:spPr>
          <a:xfrm>
            <a:off x="6599991" y="4689307"/>
            <a:ext cx="1306032" cy="1310254"/>
          </a:xfrm>
          <a:custGeom>
            <a:avLst/>
            <a:gdLst/>
            <a:ahLst/>
            <a:cxnLst>
              <a:cxn ang="0">
                <a:pos x="wd2" y="hd2"/>
              </a:cxn>
              <a:cxn ang="5400000">
                <a:pos x="wd2" y="hd2"/>
              </a:cxn>
              <a:cxn ang="10800000">
                <a:pos x="wd2" y="hd2"/>
              </a:cxn>
              <a:cxn ang="16200000">
                <a:pos x="wd2" y="hd2"/>
              </a:cxn>
            </a:cxnLst>
            <a:rect l="0" t="0" r="r" b="b"/>
            <a:pathLst>
              <a:path w="21543" h="21600" extrusionOk="0">
                <a:moveTo>
                  <a:pt x="14752" y="0"/>
                </a:moveTo>
                <a:lnTo>
                  <a:pt x="21541" y="6753"/>
                </a:lnTo>
                <a:cubicBezTo>
                  <a:pt x="21600" y="10068"/>
                  <a:pt x="20525" y="13303"/>
                  <a:pt x="18493" y="15923"/>
                </a:cubicBezTo>
                <a:cubicBezTo>
                  <a:pt x="15883" y="19288"/>
                  <a:pt x="11942" y="21359"/>
                  <a:pt x="7688" y="21600"/>
                </a:cubicBezTo>
                <a:lnTo>
                  <a:pt x="6634" y="21600"/>
                </a:lnTo>
                <a:lnTo>
                  <a:pt x="0" y="14894"/>
                </a:lnTo>
                <a:lnTo>
                  <a:pt x="1475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 name="Фигура">
            <a:extLst>
              <a:ext uri="{FF2B5EF4-FFF2-40B4-BE49-F238E27FC236}">
                <a16:creationId xmlns:a16="http://schemas.microsoft.com/office/drawing/2014/main" id="{EEE8BDBD-BD97-9F49-AE02-B2C97230D4CC}"/>
              </a:ext>
            </a:extLst>
          </p:cNvPr>
          <p:cNvSpPr/>
          <p:nvPr/>
        </p:nvSpPr>
        <p:spPr>
          <a:xfrm>
            <a:off x="4659677" y="4651645"/>
            <a:ext cx="1347547" cy="1350788"/>
          </a:xfrm>
          <a:custGeom>
            <a:avLst/>
            <a:gdLst/>
            <a:ahLst/>
            <a:cxnLst>
              <a:cxn ang="0">
                <a:pos x="wd2" y="hd2"/>
              </a:cxn>
              <a:cxn ang="5400000">
                <a:pos x="wd2" y="hd2"/>
              </a:cxn>
              <a:cxn ang="10800000">
                <a:pos x="wd2" y="hd2"/>
              </a:cxn>
              <a:cxn ang="16200000">
                <a:pos x="wd2" y="hd2"/>
              </a:cxn>
            </a:cxnLst>
            <a:rect l="0" t="0" r="r" b="b"/>
            <a:pathLst>
              <a:path w="21531" h="21532" extrusionOk="0">
                <a:moveTo>
                  <a:pt x="14345" y="0"/>
                </a:moveTo>
                <a:lnTo>
                  <a:pt x="21528" y="7149"/>
                </a:lnTo>
                <a:cubicBezTo>
                  <a:pt x="21600" y="10760"/>
                  <a:pt x="20278" y="14261"/>
                  <a:pt x="17835" y="16926"/>
                </a:cubicBezTo>
                <a:cubicBezTo>
                  <a:pt x="15088" y="19923"/>
                  <a:pt x="11184" y="21600"/>
                  <a:pt x="7114" y="21530"/>
                </a:cubicBezTo>
                <a:lnTo>
                  <a:pt x="0" y="14410"/>
                </a:lnTo>
                <a:lnTo>
                  <a:pt x="1434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5" name="Фигура">
            <a:extLst>
              <a:ext uri="{FF2B5EF4-FFF2-40B4-BE49-F238E27FC236}">
                <a16:creationId xmlns:a16="http://schemas.microsoft.com/office/drawing/2014/main" id="{02B76941-449B-604E-82C6-817C2577F087}"/>
              </a:ext>
            </a:extLst>
          </p:cNvPr>
          <p:cNvSpPr/>
          <p:nvPr/>
        </p:nvSpPr>
        <p:spPr>
          <a:xfrm>
            <a:off x="4093537" y="2826276"/>
            <a:ext cx="1323521" cy="1350635"/>
          </a:xfrm>
          <a:custGeom>
            <a:avLst/>
            <a:gdLst/>
            <a:ahLst/>
            <a:cxnLst>
              <a:cxn ang="0">
                <a:pos x="wd2" y="hd2"/>
              </a:cxn>
              <a:cxn ang="5400000">
                <a:pos x="wd2" y="hd2"/>
              </a:cxn>
              <a:cxn ang="10800000">
                <a:pos x="wd2" y="hd2"/>
              </a:cxn>
              <a:cxn ang="16200000">
                <a:pos x="wd2" y="hd2"/>
              </a:cxn>
            </a:cxnLst>
            <a:rect l="0" t="0" r="r" b="b"/>
            <a:pathLst>
              <a:path w="21502" h="21548" extrusionOk="0">
                <a:moveTo>
                  <a:pt x="14254" y="0"/>
                </a:moveTo>
                <a:lnTo>
                  <a:pt x="21495" y="7067"/>
                </a:lnTo>
                <a:cubicBezTo>
                  <a:pt x="21600" y="10443"/>
                  <a:pt x="20458" y="13742"/>
                  <a:pt x="18279" y="16356"/>
                </a:cubicBezTo>
                <a:cubicBezTo>
                  <a:pt x="15501" y="19689"/>
                  <a:pt x="11328" y="21600"/>
                  <a:pt x="6941" y="21547"/>
                </a:cubicBezTo>
                <a:lnTo>
                  <a:pt x="0" y="14800"/>
                </a:lnTo>
                <a:lnTo>
                  <a:pt x="14254"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6" name="Кружок">
            <a:extLst>
              <a:ext uri="{FF2B5EF4-FFF2-40B4-BE49-F238E27FC236}">
                <a16:creationId xmlns:a16="http://schemas.microsoft.com/office/drawing/2014/main" id="{B2EDB8DD-23D2-DC48-ABE6-FA4E0C96963E}"/>
              </a:ext>
            </a:extLst>
          </p:cNvPr>
          <p:cNvSpPr/>
          <p:nvPr/>
        </p:nvSpPr>
        <p:spPr>
          <a:xfrm>
            <a:off x="5431119" y="1541146"/>
            <a:ext cx="1272614"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8" name="Кружок">
            <a:extLst>
              <a:ext uri="{FF2B5EF4-FFF2-40B4-BE49-F238E27FC236}">
                <a16:creationId xmlns:a16="http://schemas.microsoft.com/office/drawing/2014/main" id="{FAFDFF98-D7C3-C343-BD4C-2FEF0F0485CA}"/>
              </a:ext>
            </a:extLst>
          </p:cNvPr>
          <p:cNvSpPr/>
          <p:nvPr/>
        </p:nvSpPr>
        <p:spPr>
          <a:xfrm rot="4326921">
            <a:off x="6975328" y="2657862"/>
            <a:ext cx="1272614"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9" name="Кружок">
            <a:extLst>
              <a:ext uri="{FF2B5EF4-FFF2-40B4-BE49-F238E27FC236}">
                <a16:creationId xmlns:a16="http://schemas.microsoft.com/office/drawing/2014/main" id="{59E2A7F8-9CBC-284F-A8DA-8F179FB500D0}"/>
              </a:ext>
            </a:extLst>
          </p:cNvPr>
          <p:cNvSpPr/>
          <p:nvPr/>
        </p:nvSpPr>
        <p:spPr>
          <a:xfrm rot="8645120">
            <a:off x="6383449" y="4478531"/>
            <a:ext cx="1272614"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 name="Кружок">
            <a:extLst>
              <a:ext uri="{FF2B5EF4-FFF2-40B4-BE49-F238E27FC236}">
                <a16:creationId xmlns:a16="http://schemas.microsoft.com/office/drawing/2014/main" id="{F5183AE4-B0F7-FA47-B6EE-BE0644263D2B}"/>
              </a:ext>
            </a:extLst>
          </p:cNvPr>
          <p:cNvSpPr/>
          <p:nvPr/>
        </p:nvSpPr>
        <p:spPr>
          <a:xfrm rot="12999758">
            <a:off x="4483929" y="4479500"/>
            <a:ext cx="1272614" cy="1272614"/>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sp>
        <p:nvSpPr>
          <p:cNvPr id="101" name="Кружок">
            <a:extLst>
              <a:ext uri="{FF2B5EF4-FFF2-40B4-BE49-F238E27FC236}">
                <a16:creationId xmlns:a16="http://schemas.microsoft.com/office/drawing/2014/main" id="{1993AD5A-3503-2848-BD74-4D4CFE2AD070}"/>
              </a:ext>
            </a:extLst>
          </p:cNvPr>
          <p:cNvSpPr/>
          <p:nvPr/>
        </p:nvSpPr>
        <p:spPr>
          <a:xfrm rot="17276649">
            <a:off x="3893044" y="2655300"/>
            <a:ext cx="1272613" cy="1272613"/>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nvGrpSpPr>
          <p:cNvPr id="102" name="Группа 101">
            <a:extLst>
              <a:ext uri="{FF2B5EF4-FFF2-40B4-BE49-F238E27FC236}">
                <a16:creationId xmlns:a16="http://schemas.microsoft.com/office/drawing/2014/main" id="{76A4E69E-F484-3C47-96B3-025B88FD6311}"/>
              </a:ext>
            </a:extLst>
          </p:cNvPr>
          <p:cNvGrpSpPr/>
          <p:nvPr/>
        </p:nvGrpSpPr>
        <p:grpSpPr>
          <a:xfrm>
            <a:off x="657923" y="1525838"/>
            <a:ext cx="3641924" cy="1036181"/>
            <a:chOff x="1544824" y="1141966"/>
            <a:chExt cx="7283848" cy="2072362"/>
          </a:xfrm>
        </p:grpSpPr>
        <p:sp>
          <p:nvSpPr>
            <p:cNvPr id="103" name="Овал 102">
              <a:extLst>
                <a:ext uri="{FF2B5EF4-FFF2-40B4-BE49-F238E27FC236}">
                  <a16:creationId xmlns:a16="http://schemas.microsoft.com/office/drawing/2014/main" id="{00F33160-9713-1E4D-A463-50C01C67F67E}"/>
                </a:ext>
              </a:extLst>
            </p:cNvPr>
            <p:cNvSpPr/>
            <p:nvPr/>
          </p:nvSpPr>
          <p:spPr bwMode="auto">
            <a:xfrm>
              <a:off x="5228566" y="1495242"/>
              <a:ext cx="1444952" cy="649188"/>
            </a:xfrm>
            <a:prstGeom prst="ellipse">
              <a:avLst/>
            </a:prstGeom>
            <a:solidFill>
              <a:schemeClr val="bg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04" name="Text Box 27">
              <a:extLst>
                <a:ext uri="{FF2B5EF4-FFF2-40B4-BE49-F238E27FC236}">
                  <a16:creationId xmlns:a16="http://schemas.microsoft.com/office/drawing/2014/main" id="{DE74CAD8-FAC6-8141-9F0E-C93623DAAE13}"/>
                </a:ext>
              </a:extLst>
            </p:cNvPr>
            <p:cNvSpPr txBox="1">
              <a:spLocks/>
            </p:cNvSpPr>
            <p:nvPr/>
          </p:nvSpPr>
          <p:spPr bwMode="auto">
            <a:xfrm>
              <a:off x="1544824" y="1141966"/>
              <a:ext cx="7283848" cy="207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r>
                <a:rPr lang="en-US" sz="3200" dirty="0">
                  <a:solidFill>
                    <a:schemeClr val="accent1"/>
                  </a:solidFill>
                  <a:latin typeface="Open Sans" panose="020B0606030504020204" pitchFamily="34" charset="0"/>
                </a:rPr>
                <a:t>Porter’s 5</a:t>
              </a:r>
            </a:p>
            <a:p>
              <a:r>
                <a:rPr lang="en-US" sz="3200" dirty="0">
                  <a:solidFill>
                    <a:schemeClr val="accent1"/>
                  </a:solidFill>
                  <a:latin typeface="Open Sans" panose="020B0606030504020204" pitchFamily="34" charset="0"/>
                </a:rPr>
                <a:t>Forces</a:t>
              </a:r>
              <a:r>
                <a:rPr lang="ru-RU" sz="3200" dirty="0">
                  <a:solidFill>
                    <a:schemeClr val="accent1"/>
                  </a:solidFill>
                </a:rPr>
                <a:t> </a:t>
              </a:r>
              <a:r>
                <a:rPr lang="en-US" sz="3200" dirty="0">
                  <a:solidFill>
                    <a:schemeClr val="accent1"/>
                  </a:solidFill>
                  <a:latin typeface="Open Sans" panose="020B0606030504020204" pitchFamily="34" charset="0"/>
                </a:rPr>
                <a:t>analysis</a:t>
              </a:r>
            </a:p>
          </p:txBody>
        </p:sp>
      </p:grpSp>
      <p:grpSp>
        <p:nvGrpSpPr>
          <p:cNvPr id="127" name="Группа 126">
            <a:extLst>
              <a:ext uri="{FF2B5EF4-FFF2-40B4-BE49-F238E27FC236}">
                <a16:creationId xmlns:a16="http://schemas.microsoft.com/office/drawing/2014/main" id="{5EE77AFA-9A5D-8345-B5B9-EC5CD781E597}"/>
              </a:ext>
            </a:extLst>
          </p:cNvPr>
          <p:cNvGrpSpPr/>
          <p:nvPr/>
        </p:nvGrpSpPr>
        <p:grpSpPr>
          <a:xfrm>
            <a:off x="8726942" y="1511427"/>
            <a:ext cx="2553131" cy="1267985"/>
            <a:chOff x="12621454" y="4150181"/>
            <a:chExt cx="5106261" cy="2535969"/>
          </a:xfrm>
        </p:grpSpPr>
        <p:sp>
          <p:nvSpPr>
            <p:cNvPr id="128" name="TextBox 8">
              <a:extLst>
                <a:ext uri="{FF2B5EF4-FFF2-40B4-BE49-F238E27FC236}">
                  <a16:creationId xmlns:a16="http://schemas.microsoft.com/office/drawing/2014/main" id="{C6210ECC-FB6D-AC4F-B5D5-B47B2FFED537}"/>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29" name="Группа 128">
              <a:extLst>
                <a:ext uri="{FF2B5EF4-FFF2-40B4-BE49-F238E27FC236}">
                  <a16:creationId xmlns:a16="http://schemas.microsoft.com/office/drawing/2014/main" id="{47C1FCC2-354F-A942-843A-C9A563CA8411}"/>
                </a:ext>
              </a:extLst>
            </p:cNvPr>
            <p:cNvGrpSpPr/>
            <p:nvPr/>
          </p:nvGrpSpPr>
          <p:grpSpPr>
            <a:xfrm>
              <a:off x="12666058" y="4150181"/>
              <a:ext cx="722674" cy="656589"/>
              <a:chOff x="12666058" y="4150181"/>
              <a:chExt cx="722674" cy="656589"/>
            </a:xfrm>
          </p:grpSpPr>
          <p:sp>
            <p:nvSpPr>
              <p:cNvPr id="131" name="Овал 130">
                <a:extLst>
                  <a:ext uri="{FF2B5EF4-FFF2-40B4-BE49-F238E27FC236}">
                    <a16:creationId xmlns:a16="http://schemas.microsoft.com/office/drawing/2014/main" id="{35BB6102-C1DD-D844-AF61-C78AE62FEF28}"/>
                  </a:ext>
                </a:extLst>
              </p:cNvPr>
              <p:cNvSpPr/>
              <p:nvPr/>
            </p:nvSpPr>
            <p:spPr bwMode="auto">
              <a:xfrm>
                <a:off x="12666058" y="4154077"/>
                <a:ext cx="722674" cy="649187"/>
              </a:xfrm>
              <a:prstGeom prst="ellipse">
                <a:avLst/>
              </a:prstGeom>
              <a:solidFill>
                <a:schemeClr val="accent1"/>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32" name="Potential New Entry">
                <a:extLst>
                  <a:ext uri="{FF2B5EF4-FFF2-40B4-BE49-F238E27FC236}">
                    <a16:creationId xmlns:a16="http://schemas.microsoft.com/office/drawing/2014/main" id="{0912347F-E211-7645-BFA8-313EAD7C992E}"/>
                  </a:ext>
                </a:extLst>
              </p:cNvPr>
              <p:cNvSpPr txBox="1"/>
              <p:nvPr/>
            </p:nvSpPr>
            <p:spPr>
              <a:xfrm>
                <a:off x="12844714" y="4150181"/>
                <a:ext cx="346248"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3</a:t>
                </a:r>
              </a:p>
            </p:txBody>
          </p:sp>
        </p:grpSp>
        <p:sp>
          <p:nvSpPr>
            <p:cNvPr id="130" name="Potential New Entry">
              <a:extLst>
                <a:ext uri="{FF2B5EF4-FFF2-40B4-BE49-F238E27FC236}">
                  <a16:creationId xmlns:a16="http://schemas.microsoft.com/office/drawing/2014/main" id="{97ADAB35-FCEB-BD40-8C00-C81EE10D4D98}"/>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1"/>
                  </a:solidFill>
                  <a:latin typeface="Open Sans" panose="020B0606030504020204" pitchFamily="34" charset="0"/>
                </a:rPr>
                <a:t>Buyers</a:t>
              </a:r>
            </a:p>
          </p:txBody>
        </p:sp>
      </p:grpSp>
      <p:grpSp>
        <p:nvGrpSpPr>
          <p:cNvPr id="138" name="Группа 137">
            <a:extLst>
              <a:ext uri="{FF2B5EF4-FFF2-40B4-BE49-F238E27FC236}">
                <a16:creationId xmlns:a16="http://schemas.microsoft.com/office/drawing/2014/main" id="{6579F068-5142-5447-8867-E8BB1249EBC9}"/>
              </a:ext>
            </a:extLst>
          </p:cNvPr>
          <p:cNvGrpSpPr/>
          <p:nvPr/>
        </p:nvGrpSpPr>
        <p:grpSpPr>
          <a:xfrm>
            <a:off x="8733263" y="3081448"/>
            <a:ext cx="2553131" cy="1267985"/>
            <a:chOff x="12621454" y="4150181"/>
            <a:chExt cx="5106261" cy="2535969"/>
          </a:xfrm>
        </p:grpSpPr>
        <p:sp>
          <p:nvSpPr>
            <p:cNvPr id="139" name="TextBox 8">
              <a:extLst>
                <a:ext uri="{FF2B5EF4-FFF2-40B4-BE49-F238E27FC236}">
                  <a16:creationId xmlns:a16="http://schemas.microsoft.com/office/drawing/2014/main" id="{A2A3EC1B-F711-CB46-BCE9-8E371420F22E}"/>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40" name="Группа 139">
              <a:extLst>
                <a:ext uri="{FF2B5EF4-FFF2-40B4-BE49-F238E27FC236}">
                  <a16:creationId xmlns:a16="http://schemas.microsoft.com/office/drawing/2014/main" id="{6D1BE72B-E084-034F-9BBB-D6BC82957714}"/>
                </a:ext>
              </a:extLst>
            </p:cNvPr>
            <p:cNvGrpSpPr/>
            <p:nvPr/>
          </p:nvGrpSpPr>
          <p:grpSpPr>
            <a:xfrm>
              <a:off x="12666058" y="4150181"/>
              <a:ext cx="722674" cy="656589"/>
              <a:chOff x="12666058" y="4150181"/>
              <a:chExt cx="722674" cy="656589"/>
            </a:xfrm>
          </p:grpSpPr>
          <p:sp>
            <p:nvSpPr>
              <p:cNvPr id="142" name="Овал 141">
                <a:extLst>
                  <a:ext uri="{FF2B5EF4-FFF2-40B4-BE49-F238E27FC236}">
                    <a16:creationId xmlns:a16="http://schemas.microsoft.com/office/drawing/2014/main" id="{AD8B474F-9B2E-EF43-8AF3-58DC0E29169F}"/>
                  </a:ext>
                </a:extLst>
              </p:cNvPr>
              <p:cNvSpPr/>
              <p:nvPr/>
            </p:nvSpPr>
            <p:spPr bwMode="auto">
              <a:xfrm>
                <a:off x="12666058" y="4154077"/>
                <a:ext cx="722674" cy="649187"/>
              </a:xfrm>
              <a:prstGeom prst="ellipse">
                <a:avLst/>
              </a:prstGeom>
              <a:solidFill>
                <a:schemeClr val="accent6"/>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43" name="Potential New Entry">
                <a:extLst>
                  <a:ext uri="{FF2B5EF4-FFF2-40B4-BE49-F238E27FC236}">
                    <a16:creationId xmlns:a16="http://schemas.microsoft.com/office/drawing/2014/main" id="{F4B384DC-27EF-D748-BE31-A8225EB1002C}"/>
                  </a:ext>
                </a:extLst>
              </p:cNvPr>
              <p:cNvSpPr txBox="1"/>
              <p:nvPr/>
            </p:nvSpPr>
            <p:spPr>
              <a:xfrm>
                <a:off x="12851126" y="4150181"/>
                <a:ext cx="3334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4</a:t>
                </a:r>
              </a:p>
            </p:txBody>
          </p:sp>
        </p:grpSp>
        <p:sp>
          <p:nvSpPr>
            <p:cNvPr id="141" name="Potential New Entry">
              <a:extLst>
                <a:ext uri="{FF2B5EF4-FFF2-40B4-BE49-F238E27FC236}">
                  <a16:creationId xmlns:a16="http://schemas.microsoft.com/office/drawing/2014/main" id="{A25975E0-024D-6C4C-8A6A-3CFF5498AFD2}"/>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6"/>
                  </a:solidFill>
                  <a:latin typeface="Open Sans" panose="020B0606030504020204" pitchFamily="34" charset="0"/>
                </a:rPr>
                <a:t>Suppliers</a:t>
              </a:r>
            </a:p>
          </p:txBody>
        </p:sp>
      </p:grpSp>
      <p:grpSp>
        <p:nvGrpSpPr>
          <p:cNvPr id="144" name="Группа 143">
            <a:extLst>
              <a:ext uri="{FF2B5EF4-FFF2-40B4-BE49-F238E27FC236}">
                <a16:creationId xmlns:a16="http://schemas.microsoft.com/office/drawing/2014/main" id="{720FF92B-3E5A-6D4E-8766-87A8255B512E}"/>
              </a:ext>
            </a:extLst>
          </p:cNvPr>
          <p:cNvGrpSpPr/>
          <p:nvPr/>
        </p:nvGrpSpPr>
        <p:grpSpPr>
          <a:xfrm>
            <a:off x="8728254" y="4677487"/>
            <a:ext cx="2553131" cy="1267985"/>
            <a:chOff x="12621454" y="4150181"/>
            <a:chExt cx="5106261" cy="2535969"/>
          </a:xfrm>
        </p:grpSpPr>
        <p:sp>
          <p:nvSpPr>
            <p:cNvPr id="145" name="TextBox 8">
              <a:extLst>
                <a:ext uri="{FF2B5EF4-FFF2-40B4-BE49-F238E27FC236}">
                  <a16:creationId xmlns:a16="http://schemas.microsoft.com/office/drawing/2014/main" id="{E0BCFB66-0077-A444-9BD1-15F8C0B9B520}"/>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46" name="Группа 145">
              <a:extLst>
                <a:ext uri="{FF2B5EF4-FFF2-40B4-BE49-F238E27FC236}">
                  <a16:creationId xmlns:a16="http://schemas.microsoft.com/office/drawing/2014/main" id="{20B5B2D8-512B-F249-B38B-0D0D6DCADEDD}"/>
                </a:ext>
              </a:extLst>
            </p:cNvPr>
            <p:cNvGrpSpPr/>
            <p:nvPr/>
          </p:nvGrpSpPr>
          <p:grpSpPr>
            <a:xfrm>
              <a:off x="12666058" y="4150181"/>
              <a:ext cx="722674" cy="656589"/>
              <a:chOff x="12666058" y="4150181"/>
              <a:chExt cx="722674" cy="656589"/>
            </a:xfrm>
          </p:grpSpPr>
          <p:sp>
            <p:nvSpPr>
              <p:cNvPr id="148" name="Овал 147">
                <a:extLst>
                  <a:ext uri="{FF2B5EF4-FFF2-40B4-BE49-F238E27FC236}">
                    <a16:creationId xmlns:a16="http://schemas.microsoft.com/office/drawing/2014/main" id="{27432851-F542-8241-B84D-831B09B52E2C}"/>
                  </a:ext>
                </a:extLst>
              </p:cNvPr>
              <p:cNvSpPr/>
              <p:nvPr/>
            </p:nvSpPr>
            <p:spPr bwMode="auto">
              <a:xfrm>
                <a:off x="12666058" y="4154077"/>
                <a:ext cx="722674" cy="649187"/>
              </a:xfrm>
              <a:prstGeom prst="ellipse">
                <a:avLst/>
              </a:prstGeom>
              <a:solidFill>
                <a:schemeClr val="accent5"/>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49" name="Potential New Entry">
                <a:extLst>
                  <a:ext uri="{FF2B5EF4-FFF2-40B4-BE49-F238E27FC236}">
                    <a16:creationId xmlns:a16="http://schemas.microsoft.com/office/drawing/2014/main" id="{874503C5-54B6-2D44-8A03-C2FCF195232E}"/>
                  </a:ext>
                </a:extLst>
              </p:cNvPr>
              <p:cNvSpPr txBox="1"/>
              <p:nvPr/>
            </p:nvSpPr>
            <p:spPr>
              <a:xfrm>
                <a:off x="12843110" y="4150181"/>
                <a:ext cx="349456"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5</a:t>
                </a:r>
              </a:p>
            </p:txBody>
          </p:sp>
        </p:grpSp>
        <p:sp>
          <p:nvSpPr>
            <p:cNvPr id="147" name="Potential New Entry">
              <a:extLst>
                <a:ext uri="{FF2B5EF4-FFF2-40B4-BE49-F238E27FC236}">
                  <a16:creationId xmlns:a16="http://schemas.microsoft.com/office/drawing/2014/main" id="{28E9A918-3705-9749-A90F-082B1E95A68D}"/>
                </a:ext>
              </a:extLst>
            </p:cNvPr>
            <p:cNvSpPr txBox="1"/>
            <p:nvPr/>
          </p:nvSpPr>
          <p:spPr>
            <a:xfrm>
              <a:off x="13568676" y="4179003"/>
              <a:ext cx="415903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5"/>
                  </a:solidFill>
                  <a:latin typeface="Open Sans" panose="020B0606030504020204" pitchFamily="34" charset="0"/>
                </a:rPr>
                <a:t>Competitive Rivalry</a:t>
              </a:r>
            </a:p>
          </p:txBody>
        </p:sp>
      </p:grpSp>
      <p:grpSp>
        <p:nvGrpSpPr>
          <p:cNvPr id="105" name="Группа 104">
            <a:extLst>
              <a:ext uri="{FF2B5EF4-FFF2-40B4-BE49-F238E27FC236}">
                <a16:creationId xmlns:a16="http://schemas.microsoft.com/office/drawing/2014/main" id="{88BD815F-2829-CF49-8997-0E502A118712}"/>
              </a:ext>
            </a:extLst>
          </p:cNvPr>
          <p:cNvGrpSpPr/>
          <p:nvPr/>
        </p:nvGrpSpPr>
        <p:grpSpPr>
          <a:xfrm>
            <a:off x="758600" y="2817608"/>
            <a:ext cx="2553131" cy="1267985"/>
            <a:chOff x="12621454" y="4150181"/>
            <a:chExt cx="5106261" cy="2535970"/>
          </a:xfrm>
        </p:grpSpPr>
        <p:sp>
          <p:nvSpPr>
            <p:cNvPr id="108" name="TextBox 8">
              <a:extLst>
                <a:ext uri="{FF2B5EF4-FFF2-40B4-BE49-F238E27FC236}">
                  <a16:creationId xmlns:a16="http://schemas.microsoft.com/office/drawing/2014/main" id="{1EEC56B4-247C-F049-8016-4ECE3A024364}"/>
                </a:ext>
              </a:extLst>
            </p:cNvPr>
            <p:cNvSpPr txBox="1">
              <a:spLocks noChangeArrowheads="1"/>
            </p:cNvSpPr>
            <p:nvPr/>
          </p:nvSpPr>
          <p:spPr bwMode="auto">
            <a:xfrm>
              <a:off x="12621454" y="4908355"/>
              <a:ext cx="5106261" cy="1777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21" name="Группа 120">
              <a:extLst>
                <a:ext uri="{FF2B5EF4-FFF2-40B4-BE49-F238E27FC236}">
                  <a16:creationId xmlns:a16="http://schemas.microsoft.com/office/drawing/2014/main" id="{86613E3C-0FA1-D34E-8DDD-0BF77AB529B9}"/>
                </a:ext>
              </a:extLst>
            </p:cNvPr>
            <p:cNvGrpSpPr/>
            <p:nvPr/>
          </p:nvGrpSpPr>
          <p:grpSpPr>
            <a:xfrm>
              <a:off x="12666058" y="4150181"/>
              <a:ext cx="722674" cy="656589"/>
              <a:chOff x="12666058" y="4150181"/>
              <a:chExt cx="722674" cy="656589"/>
            </a:xfrm>
          </p:grpSpPr>
          <p:sp>
            <p:nvSpPr>
              <p:cNvPr id="123" name="Овал 122">
                <a:extLst>
                  <a:ext uri="{FF2B5EF4-FFF2-40B4-BE49-F238E27FC236}">
                    <a16:creationId xmlns:a16="http://schemas.microsoft.com/office/drawing/2014/main" id="{FB49AD38-C46B-F94E-98BB-0CC0C402150D}"/>
                  </a:ext>
                </a:extLst>
              </p:cNvPr>
              <p:cNvSpPr/>
              <p:nvPr/>
            </p:nvSpPr>
            <p:spPr bwMode="auto">
              <a:xfrm>
                <a:off x="12666058" y="4154077"/>
                <a:ext cx="722674" cy="649187"/>
              </a:xfrm>
              <a:prstGeom prst="ellipse">
                <a:avLst/>
              </a:prstGeom>
              <a:solidFill>
                <a:schemeClr val="accent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24" name="Potential New Entry">
                <a:extLst>
                  <a:ext uri="{FF2B5EF4-FFF2-40B4-BE49-F238E27FC236}">
                    <a16:creationId xmlns:a16="http://schemas.microsoft.com/office/drawing/2014/main" id="{90D03271-DEB0-804B-AE45-D69D41152482}"/>
                  </a:ext>
                </a:extLst>
              </p:cNvPr>
              <p:cNvSpPr txBox="1"/>
              <p:nvPr/>
            </p:nvSpPr>
            <p:spPr>
              <a:xfrm>
                <a:off x="12878376" y="4150181"/>
                <a:ext cx="2789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1</a:t>
                </a:r>
              </a:p>
            </p:txBody>
          </p:sp>
        </p:grpSp>
        <p:sp>
          <p:nvSpPr>
            <p:cNvPr id="122" name="Potential New Entry">
              <a:extLst>
                <a:ext uri="{FF2B5EF4-FFF2-40B4-BE49-F238E27FC236}">
                  <a16:creationId xmlns:a16="http://schemas.microsoft.com/office/drawing/2014/main" id="{639C3E09-130D-6542-81B6-1FFF2C356C4E}"/>
                </a:ext>
              </a:extLst>
            </p:cNvPr>
            <p:cNvSpPr txBox="1"/>
            <p:nvPr/>
          </p:nvSpPr>
          <p:spPr>
            <a:xfrm>
              <a:off x="13568674" y="4179003"/>
              <a:ext cx="406018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sz="1600" b="1" dirty="0">
                  <a:solidFill>
                    <a:schemeClr val="accent2"/>
                  </a:solidFill>
                  <a:latin typeface="Open Sans" panose="020B0606030504020204" pitchFamily="34" charset="0"/>
                </a:rPr>
                <a:t>Potential New Entry</a:t>
              </a:r>
            </a:p>
          </p:txBody>
        </p:sp>
      </p:grpSp>
      <p:grpSp>
        <p:nvGrpSpPr>
          <p:cNvPr id="126" name="Группа 125">
            <a:extLst>
              <a:ext uri="{FF2B5EF4-FFF2-40B4-BE49-F238E27FC236}">
                <a16:creationId xmlns:a16="http://schemas.microsoft.com/office/drawing/2014/main" id="{F6482D36-3429-3D40-8BCB-0E397DC440CE}"/>
              </a:ext>
            </a:extLst>
          </p:cNvPr>
          <p:cNvGrpSpPr/>
          <p:nvPr/>
        </p:nvGrpSpPr>
        <p:grpSpPr>
          <a:xfrm>
            <a:off x="766257" y="4384043"/>
            <a:ext cx="2553131" cy="1267985"/>
            <a:chOff x="12621454" y="4150181"/>
            <a:chExt cx="5106261" cy="2535969"/>
          </a:xfrm>
        </p:grpSpPr>
        <p:sp>
          <p:nvSpPr>
            <p:cNvPr id="133" name="TextBox 8">
              <a:extLst>
                <a:ext uri="{FF2B5EF4-FFF2-40B4-BE49-F238E27FC236}">
                  <a16:creationId xmlns:a16="http://schemas.microsoft.com/office/drawing/2014/main" id="{99B903A7-4ED9-A24E-8971-BAAE8038BFEB}"/>
                </a:ext>
              </a:extLst>
            </p:cNvPr>
            <p:cNvSpPr txBox="1">
              <a:spLocks noChangeArrowheads="1"/>
            </p:cNvSpPr>
            <p:nvPr/>
          </p:nvSpPr>
          <p:spPr bwMode="auto">
            <a:xfrm>
              <a:off x="12621454" y="4908355"/>
              <a:ext cx="5106261" cy="177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200" b="0" dirty="0" err="1">
                  <a:solidFill>
                    <a:schemeClr val="accent6"/>
                  </a:solidFill>
                  <a:latin typeface="Open Sans Semibold"/>
                  <a:cs typeface="Arial" panose="020B0604020202020204" pitchFamily="34" charset="0"/>
                </a:rPr>
                <a:t>priner</a:t>
              </a:r>
              <a:endParaRPr lang="en-US" altLang="ru-RU" sz="1200" b="0" dirty="0">
                <a:solidFill>
                  <a:schemeClr val="accent6"/>
                </a:solidFill>
                <a:latin typeface="Open Sans Semibold"/>
                <a:cs typeface="Arial" panose="020B0604020202020204" pitchFamily="34" charset="0"/>
              </a:endParaRPr>
            </a:p>
          </p:txBody>
        </p:sp>
        <p:grpSp>
          <p:nvGrpSpPr>
            <p:cNvPr id="134" name="Группа 133">
              <a:extLst>
                <a:ext uri="{FF2B5EF4-FFF2-40B4-BE49-F238E27FC236}">
                  <a16:creationId xmlns:a16="http://schemas.microsoft.com/office/drawing/2014/main" id="{4117FEF1-36DA-1A45-A862-992232E9DC1F}"/>
                </a:ext>
              </a:extLst>
            </p:cNvPr>
            <p:cNvGrpSpPr/>
            <p:nvPr/>
          </p:nvGrpSpPr>
          <p:grpSpPr>
            <a:xfrm>
              <a:off x="12666058" y="4150181"/>
              <a:ext cx="722674" cy="656589"/>
              <a:chOff x="12666058" y="4150181"/>
              <a:chExt cx="722674" cy="656589"/>
            </a:xfrm>
          </p:grpSpPr>
          <p:sp>
            <p:nvSpPr>
              <p:cNvPr id="136" name="Овал 135">
                <a:extLst>
                  <a:ext uri="{FF2B5EF4-FFF2-40B4-BE49-F238E27FC236}">
                    <a16:creationId xmlns:a16="http://schemas.microsoft.com/office/drawing/2014/main" id="{F98ACABA-B36F-1C40-9943-26AB248DC3AB}"/>
                  </a:ext>
                </a:extLst>
              </p:cNvPr>
              <p:cNvSpPr/>
              <p:nvPr/>
            </p:nvSpPr>
            <p:spPr bwMode="auto">
              <a:xfrm>
                <a:off x="12666058" y="4154077"/>
                <a:ext cx="722674" cy="649187"/>
              </a:xfrm>
              <a:prstGeom prst="ellipse">
                <a:avLst/>
              </a:prstGeom>
              <a:solidFill>
                <a:schemeClr val="accent3"/>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37" name="Potential New Entry">
                <a:extLst>
                  <a:ext uri="{FF2B5EF4-FFF2-40B4-BE49-F238E27FC236}">
                    <a16:creationId xmlns:a16="http://schemas.microsoft.com/office/drawing/2014/main" id="{CA080B40-E915-3C4B-B63B-66B283AD50AB}"/>
                  </a:ext>
                </a:extLst>
              </p:cNvPr>
              <p:cNvSpPr txBox="1"/>
              <p:nvPr/>
            </p:nvSpPr>
            <p:spPr>
              <a:xfrm>
                <a:off x="12851126" y="4150181"/>
                <a:ext cx="3334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2</a:t>
                </a:r>
              </a:p>
            </p:txBody>
          </p:sp>
        </p:grpSp>
        <p:sp>
          <p:nvSpPr>
            <p:cNvPr id="135" name="Potential New Entry">
              <a:extLst>
                <a:ext uri="{FF2B5EF4-FFF2-40B4-BE49-F238E27FC236}">
                  <a16:creationId xmlns:a16="http://schemas.microsoft.com/office/drawing/2014/main" id="{EB4CA946-6210-0C48-A83F-38C96AF9D948}"/>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3"/>
                  </a:solidFill>
                  <a:latin typeface="Open Sans" panose="020B0606030504020204" pitchFamily="34" charset="0"/>
                </a:rPr>
                <a:t>Substitutes</a:t>
              </a:r>
            </a:p>
          </p:txBody>
        </p:sp>
      </p:grpSp>
      <p:grpSp>
        <p:nvGrpSpPr>
          <p:cNvPr id="5" name="Группа 4">
            <a:extLst>
              <a:ext uri="{FF2B5EF4-FFF2-40B4-BE49-F238E27FC236}">
                <a16:creationId xmlns:a16="http://schemas.microsoft.com/office/drawing/2014/main" id="{519D2BF9-EC73-814A-8A3B-D77BB7EECE93}"/>
              </a:ext>
            </a:extLst>
          </p:cNvPr>
          <p:cNvGrpSpPr/>
          <p:nvPr/>
        </p:nvGrpSpPr>
        <p:grpSpPr>
          <a:xfrm>
            <a:off x="5372478" y="3240846"/>
            <a:ext cx="1385825" cy="1159292"/>
            <a:chOff x="16707606" y="5910191"/>
            <a:chExt cx="2771650" cy="2318584"/>
          </a:xfrm>
        </p:grpSpPr>
        <p:sp>
          <p:nvSpPr>
            <p:cNvPr id="150" name="Овал 149">
              <a:extLst>
                <a:ext uri="{FF2B5EF4-FFF2-40B4-BE49-F238E27FC236}">
                  <a16:creationId xmlns:a16="http://schemas.microsoft.com/office/drawing/2014/main" id="{0517FEAF-EEBB-5A4D-A120-DB2B1736B2E4}"/>
                </a:ext>
              </a:extLst>
            </p:cNvPr>
            <p:cNvSpPr/>
            <p:nvPr/>
          </p:nvSpPr>
          <p:spPr bwMode="auto">
            <a:xfrm>
              <a:off x="16906428" y="6733515"/>
              <a:ext cx="2348626" cy="649188"/>
            </a:xfrm>
            <a:prstGeom prst="ellipse">
              <a:avLst/>
            </a:prstGeom>
            <a:solidFill>
              <a:schemeClr val="bg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151" name="Text Box 27">
              <a:extLst>
                <a:ext uri="{FF2B5EF4-FFF2-40B4-BE49-F238E27FC236}">
                  <a16:creationId xmlns:a16="http://schemas.microsoft.com/office/drawing/2014/main" id="{272CA704-44A6-154C-9ACE-C8F8B0B83D74}"/>
                </a:ext>
              </a:extLst>
            </p:cNvPr>
            <p:cNvSpPr txBox="1">
              <a:spLocks/>
            </p:cNvSpPr>
            <p:nvPr/>
          </p:nvSpPr>
          <p:spPr bwMode="auto">
            <a:xfrm>
              <a:off x="16707606" y="5910191"/>
              <a:ext cx="2771650" cy="23185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ru-RU" sz="7200" b="0" dirty="0">
                  <a:solidFill>
                    <a:schemeClr val="accent1"/>
                  </a:solidFill>
                  <a:latin typeface="Impact" panose="020B0806030902050204" pitchFamily="34" charset="0"/>
                </a:rPr>
                <a:t>5</a:t>
              </a:r>
              <a:endParaRPr lang="en-US" sz="7200" b="0" dirty="0">
                <a:solidFill>
                  <a:schemeClr val="accent1"/>
                </a:solidFill>
                <a:latin typeface="Impact" panose="020B0806030902050204" pitchFamily="34" charset="0"/>
              </a:endParaRPr>
            </a:p>
          </p:txBody>
        </p:sp>
      </p:grpSp>
      <p:pic>
        <p:nvPicPr>
          <p:cNvPr id="60" name="Graphic 59">
            <a:extLst>
              <a:ext uri="{FF2B5EF4-FFF2-40B4-BE49-F238E27FC236}">
                <a16:creationId xmlns:a16="http://schemas.microsoft.com/office/drawing/2014/main" id="{9D47A6A6-5441-43A3-BD3C-0C175CB1701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17233" y="2929248"/>
            <a:ext cx="756706" cy="756706"/>
          </a:xfrm>
          <a:prstGeom prst="rect">
            <a:avLst/>
          </a:prstGeom>
        </p:spPr>
      </p:pic>
      <p:pic>
        <p:nvPicPr>
          <p:cNvPr id="61" name="Graphic 60">
            <a:extLst>
              <a:ext uri="{FF2B5EF4-FFF2-40B4-BE49-F238E27FC236}">
                <a16:creationId xmlns:a16="http://schemas.microsoft.com/office/drawing/2014/main" id="{EAAEC470-9110-4CDA-894E-4A458811DF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17178" y="4730318"/>
            <a:ext cx="806115" cy="806115"/>
          </a:xfrm>
          <a:prstGeom prst="rect">
            <a:avLst/>
          </a:prstGeom>
        </p:spPr>
      </p:pic>
      <p:pic>
        <p:nvPicPr>
          <p:cNvPr id="63" name="Graphic 62">
            <a:extLst>
              <a:ext uri="{FF2B5EF4-FFF2-40B4-BE49-F238E27FC236}">
                <a16:creationId xmlns:a16="http://schemas.microsoft.com/office/drawing/2014/main" id="{EFC87385-9227-40AA-A0B1-8B9FB096288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4737" y="1788182"/>
            <a:ext cx="800189" cy="800189"/>
          </a:xfrm>
          <a:prstGeom prst="rect">
            <a:avLst/>
          </a:prstGeom>
        </p:spPr>
      </p:pic>
      <p:pic>
        <p:nvPicPr>
          <p:cNvPr id="64" name="Graphic 63">
            <a:extLst>
              <a:ext uri="{FF2B5EF4-FFF2-40B4-BE49-F238E27FC236}">
                <a16:creationId xmlns:a16="http://schemas.microsoft.com/office/drawing/2014/main" id="{7E28AA6E-95CF-4D14-A04F-173FD01EDA0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8780" y="2909042"/>
            <a:ext cx="776912" cy="776912"/>
          </a:xfrm>
          <a:prstGeom prst="rect">
            <a:avLst/>
          </a:prstGeom>
        </p:spPr>
      </p:pic>
      <p:pic>
        <p:nvPicPr>
          <p:cNvPr id="66" name="Graphic 65">
            <a:extLst>
              <a:ext uri="{FF2B5EF4-FFF2-40B4-BE49-F238E27FC236}">
                <a16:creationId xmlns:a16="http://schemas.microsoft.com/office/drawing/2014/main" id="{16DA07D4-498D-4757-B231-5CCEFA81B93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46202" y="4710585"/>
            <a:ext cx="795325" cy="795325"/>
          </a:xfrm>
          <a:prstGeom prst="rect">
            <a:avLst/>
          </a:prstGeom>
        </p:spPr>
      </p:pic>
    </p:spTree>
    <p:extLst>
      <p:ext uri="{BB962C8B-B14F-4D97-AF65-F5344CB8AC3E}">
        <p14:creationId xmlns:p14="http://schemas.microsoft.com/office/powerpoint/2010/main" val="181520472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Закругленный прямоугольник">
            <a:extLst>
              <a:ext uri="{FF2B5EF4-FFF2-40B4-BE49-F238E27FC236}">
                <a16:creationId xmlns:a16="http://schemas.microsoft.com/office/drawing/2014/main" id="{D8624F41-BA8D-3040-80E5-EC34449A8580}"/>
              </a:ext>
            </a:extLst>
          </p:cNvPr>
          <p:cNvSpPr/>
          <p:nvPr/>
        </p:nvSpPr>
        <p:spPr>
          <a:xfrm>
            <a:off x="441788" y="1288089"/>
            <a:ext cx="11308424" cy="4788532"/>
          </a:xfrm>
          <a:prstGeom prst="roundRect">
            <a:avLst>
              <a:gd name="adj" fmla="val 8010"/>
            </a:avLst>
          </a:prstGeom>
          <a:ln w="12700">
            <a:solidFill>
              <a:schemeClr val="tx2"/>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50" name="Группа 49">
            <a:extLst>
              <a:ext uri="{FF2B5EF4-FFF2-40B4-BE49-F238E27FC236}">
                <a16:creationId xmlns:a16="http://schemas.microsoft.com/office/drawing/2014/main" id="{65057581-CED9-4A43-985E-7BCA82EC40E7}"/>
              </a:ext>
            </a:extLst>
          </p:cNvPr>
          <p:cNvGrpSpPr/>
          <p:nvPr/>
        </p:nvGrpSpPr>
        <p:grpSpPr>
          <a:xfrm>
            <a:off x="1071270" y="2860552"/>
            <a:ext cx="1977786" cy="2599719"/>
            <a:chOff x="990411" y="9734739"/>
            <a:chExt cx="3955571" cy="5199438"/>
          </a:xfrm>
        </p:grpSpPr>
        <p:sp>
          <p:nvSpPr>
            <p:cNvPr id="51" name="TextBox 8">
              <a:extLst>
                <a:ext uri="{FF2B5EF4-FFF2-40B4-BE49-F238E27FC236}">
                  <a16:creationId xmlns:a16="http://schemas.microsoft.com/office/drawing/2014/main" id="{4EEA58F4-F7D9-4A43-92C8-77303EEE043F}"/>
                </a:ext>
              </a:extLst>
            </p:cNvPr>
            <p:cNvSpPr txBox="1">
              <a:spLocks noChangeArrowheads="1"/>
            </p:cNvSpPr>
            <p:nvPr/>
          </p:nvSpPr>
          <p:spPr bwMode="auto">
            <a:xfrm>
              <a:off x="1233223" y="10386393"/>
              <a:ext cx="3469945" cy="454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52" name="Potential New Entry">
              <a:extLst>
                <a:ext uri="{FF2B5EF4-FFF2-40B4-BE49-F238E27FC236}">
                  <a16:creationId xmlns:a16="http://schemas.microsoft.com/office/drawing/2014/main" id="{38221065-DA61-B84D-86B5-1101D766F9BA}"/>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2"/>
                  </a:solidFill>
                  <a:latin typeface="Open Sans" panose="020B0606030504020204" pitchFamily="34" charset="0"/>
                </a:rPr>
                <a:t>Potential New Entry</a:t>
              </a:r>
            </a:p>
          </p:txBody>
        </p:sp>
      </p:grpSp>
      <p:sp>
        <p:nvSpPr>
          <p:cNvPr id="66" name="TextBox 8">
            <a:extLst>
              <a:ext uri="{FF2B5EF4-FFF2-40B4-BE49-F238E27FC236}">
                <a16:creationId xmlns:a16="http://schemas.microsoft.com/office/drawing/2014/main" id="{C8D19A4F-208D-AA4E-AFA2-381E3A1B26C7}"/>
              </a:ext>
            </a:extLst>
          </p:cNvPr>
          <p:cNvSpPr txBox="1">
            <a:spLocks noChangeArrowheads="1"/>
          </p:cNvSpPr>
          <p:nvPr/>
        </p:nvSpPr>
        <p:spPr bwMode="auto">
          <a:xfrm>
            <a:off x="3210595"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67" name="Potential New Entry">
            <a:extLst>
              <a:ext uri="{FF2B5EF4-FFF2-40B4-BE49-F238E27FC236}">
                <a16:creationId xmlns:a16="http://schemas.microsoft.com/office/drawing/2014/main" id="{47B62F63-81C9-4B48-BC16-214D0DEF655E}"/>
              </a:ext>
            </a:extLst>
          </p:cNvPr>
          <p:cNvSpPr txBox="1"/>
          <p:nvPr/>
        </p:nvSpPr>
        <p:spPr>
          <a:xfrm>
            <a:off x="3729012" y="2860552"/>
            <a:ext cx="698140"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3"/>
                </a:solidFill>
                <a:latin typeface="Open Sans" panose="020B0606030504020204" pitchFamily="34" charset="0"/>
              </a:rPr>
              <a:t>Buyers</a:t>
            </a:r>
          </a:p>
        </p:txBody>
      </p:sp>
      <p:sp>
        <p:nvSpPr>
          <p:cNvPr id="69" name="TextBox 8">
            <a:extLst>
              <a:ext uri="{FF2B5EF4-FFF2-40B4-BE49-F238E27FC236}">
                <a16:creationId xmlns:a16="http://schemas.microsoft.com/office/drawing/2014/main" id="{9D54E8B0-08B0-9D4F-A8FA-172036DF5ECC}"/>
              </a:ext>
            </a:extLst>
          </p:cNvPr>
          <p:cNvSpPr txBox="1">
            <a:spLocks noChangeArrowheads="1"/>
          </p:cNvSpPr>
          <p:nvPr/>
        </p:nvSpPr>
        <p:spPr bwMode="auto">
          <a:xfrm>
            <a:off x="5228514"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70" name="Potential New Entry">
            <a:extLst>
              <a:ext uri="{FF2B5EF4-FFF2-40B4-BE49-F238E27FC236}">
                <a16:creationId xmlns:a16="http://schemas.microsoft.com/office/drawing/2014/main" id="{23EDE478-B168-6C4F-B465-2EA8E457371C}"/>
              </a:ext>
            </a:extLst>
          </p:cNvPr>
          <p:cNvSpPr txBox="1"/>
          <p:nvPr/>
        </p:nvSpPr>
        <p:spPr>
          <a:xfrm>
            <a:off x="5532161" y="2860552"/>
            <a:ext cx="1127680"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1"/>
                </a:solidFill>
                <a:latin typeface="Open Sans" panose="020B0606030504020204" pitchFamily="34" charset="0"/>
              </a:rPr>
              <a:t>Substitutes</a:t>
            </a:r>
          </a:p>
        </p:txBody>
      </p:sp>
      <p:sp>
        <p:nvSpPr>
          <p:cNvPr id="72" name="TextBox 8">
            <a:extLst>
              <a:ext uri="{FF2B5EF4-FFF2-40B4-BE49-F238E27FC236}">
                <a16:creationId xmlns:a16="http://schemas.microsoft.com/office/drawing/2014/main" id="{EF5F4A51-D61B-D442-A1A1-9AA27FCB9F2C}"/>
              </a:ext>
            </a:extLst>
          </p:cNvPr>
          <p:cNvSpPr txBox="1">
            <a:spLocks noChangeArrowheads="1"/>
          </p:cNvSpPr>
          <p:nvPr/>
        </p:nvSpPr>
        <p:spPr bwMode="auto">
          <a:xfrm>
            <a:off x="7246433"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73" name="Potential New Entry">
            <a:extLst>
              <a:ext uri="{FF2B5EF4-FFF2-40B4-BE49-F238E27FC236}">
                <a16:creationId xmlns:a16="http://schemas.microsoft.com/office/drawing/2014/main" id="{EFF56E1D-9DB4-6F42-B662-0AE23DF0C263}"/>
              </a:ext>
            </a:extLst>
          </p:cNvPr>
          <p:cNvSpPr txBox="1"/>
          <p:nvPr/>
        </p:nvSpPr>
        <p:spPr>
          <a:xfrm>
            <a:off x="7642829" y="2860552"/>
            <a:ext cx="942181"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sp>
        <p:nvSpPr>
          <p:cNvPr id="75" name="TextBox 8">
            <a:extLst>
              <a:ext uri="{FF2B5EF4-FFF2-40B4-BE49-F238E27FC236}">
                <a16:creationId xmlns:a16="http://schemas.microsoft.com/office/drawing/2014/main" id="{44766775-6D7A-7940-9A0F-A70391905DB7}"/>
              </a:ext>
            </a:extLst>
          </p:cNvPr>
          <p:cNvSpPr txBox="1">
            <a:spLocks noChangeArrowheads="1"/>
          </p:cNvSpPr>
          <p:nvPr/>
        </p:nvSpPr>
        <p:spPr bwMode="auto">
          <a:xfrm>
            <a:off x="9264352" y="3186378"/>
            <a:ext cx="1734973" cy="2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76" name="Potential New Entry">
            <a:extLst>
              <a:ext uri="{FF2B5EF4-FFF2-40B4-BE49-F238E27FC236}">
                <a16:creationId xmlns:a16="http://schemas.microsoft.com/office/drawing/2014/main" id="{578B364A-CF4F-FF4D-A7BB-84F0A35FAB53}"/>
              </a:ext>
            </a:extLst>
          </p:cNvPr>
          <p:cNvSpPr txBox="1"/>
          <p:nvPr/>
        </p:nvSpPr>
        <p:spPr>
          <a:xfrm>
            <a:off x="9157246" y="2860552"/>
            <a:ext cx="1949188"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5"/>
                </a:solidFill>
                <a:latin typeface="Open Sans" panose="020B0606030504020204" pitchFamily="34" charset="0"/>
              </a:rPr>
              <a:t>Competitive Rivalry</a:t>
            </a:r>
          </a:p>
        </p:txBody>
      </p:sp>
      <p:sp>
        <p:nvSpPr>
          <p:cNvPr id="37" name="Rectangle: Rounded Corners 29">
            <a:extLst>
              <a:ext uri="{FF2B5EF4-FFF2-40B4-BE49-F238E27FC236}">
                <a16:creationId xmlns:a16="http://schemas.microsoft.com/office/drawing/2014/main" id="{A1524F3C-143E-44D9-8C13-410F2594951A}"/>
              </a:ext>
            </a:extLst>
          </p:cNvPr>
          <p:cNvSpPr/>
          <p:nvPr/>
        </p:nvSpPr>
        <p:spPr>
          <a:xfrm>
            <a:off x="1290262"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Rounded Corners 29">
            <a:extLst>
              <a:ext uri="{FF2B5EF4-FFF2-40B4-BE49-F238E27FC236}">
                <a16:creationId xmlns:a16="http://schemas.microsoft.com/office/drawing/2014/main" id="{21A74151-40C6-4736-AA22-0CCA1513BC3F}"/>
              </a:ext>
            </a:extLst>
          </p:cNvPr>
          <p:cNvSpPr/>
          <p:nvPr/>
        </p:nvSpPr>
        <p:spPr>
          <a:xfrm>
            <a:off x="3299224"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Rounded Corners 29">
            <a:extLst>
              <a:ext uri="{FF2B5EF4-FFF2-40B4-BE49-F238E27FC236}">
                <a16:creationId xmlns:a16="http://schemas.microsoft.com/office/drawing/2014/main" id="{9878BF4F-7CB6-4B07-8E59-055589EBA590}"/>
              </a:ext>
            </a:extLst>
          </p:cNvPr>
          <p:cNvSpPr/>
          <p:nvPr/>
        </p:nvSpPr>
        <p:spPr>
          <a:xfrm>
            <a:off x="5414731"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29">
            <a:extLst>
              <a:ext uri="{FF2B5EF4-FFF2-40B4-BE49-F238E27FC236}">
                <a16:creationId xmlns:a16="http://schemas.microsoft.com/office/drawing/2014/main" id="{48E90678-D903-4454-9F5D-D231CC0D0D4C}"/>
              </a:ext>
            </a:extLst>
          </p:cNvPr>
          <p:cNvSpPr/>
          <p:nvPr/>
        </p:nvSpPr>
        <p:spPr>
          <a:xfrm>
            <a:off x="7423693"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Rounded Corners 29">
            <a:extLst>
              <a:ext uri="{FF2B5EF4-FFF2-40B4-BE49-F238E27FC236}">
                <a16:creationId xmlns:a16="http://schemas.microsoft.com/office/drawing/2014/main" id="{737DCEBF-C82D-4968-A68C-B5FD7DD3EACF}"/>
              </a:ext>
            </a:extLst>
          </p:cNvPr>
          <p:cNvSpPr/>
          <p:nvPr/>
        </p:nvSpPr>
        <p:spPr>
          <a:xfrm>
            <a:off x="9441612" y="879748"/>
            <a:ext cx="1557713" cy="1557074"/>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E62007BF-71C1-40BE-AC16-A7EEE517A7E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1809" y="1305838"/>
            <a:ext cx="756706" cy="756706"/>
          </a:xfrm>
          <a:prstGeom prst="rect">
            <a:avLst/>
          </a:prstGeom>
        </p:spPr>
      </p:pic>
      <p:pic>
        <p:nvPicPr>
          <p:cNvPr id="22" name="Graphic 21">
            <a:extLst>
              <a:ext uri="{FF2B5EF4-FFF2-40B4-BE49-F238E27FC236}">
                <a16:creationId xmlns:a16="http://schemas.microsoft.com/office/drawing/2014/main" id="{A41BD4EF-0113-40AF-BFF0-08901118D2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5022" y="1241804"/>
            <a:ext cx="806115" cy="806115"/>
          </a:xfrm>
          <a:prstGeom prst="rect">
            <a:avLst/>
          </a:prstGeom>
        </p:spPr>
      </p:pic>
      <p:pic>
        <p:nvPicPr>
          <p:cNvPr id="23" name="Graphic 22">
            <a:extLst>
              <a:ext uri="{FF2B5EF4-FFF2-40B4-BE49-F238E27FC236}">
                <a16:creationId xmlns:a16="http://schemas.microsoft.com/office/drawing/2014/main" id="{ABD4F94E-5CE2-49A5-A914-58BB96C1107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3492" y="1241804"/>
            <a:ext cx="800189" cy="800189"/>
          </a:xfrm>
          <a:prstGeom prst="rect">
            <a:avLst/>
          </a:prstGeom>
        </p:spPr>
      </p:pic>
      <p:pic>
        <p:nvPicPr>
          <p:cNvPr id="24" name="Graphic 23">
            <a:extLst>
              <a:ext uri="{FF2B5EF4-FFF2-40B4-BE49-F238E27FC236}">
                <a16:creationId xmlns:a16="http://schemas.microsoft.com/office/drawing/2014/main" id="{E0C9A794-07F6-4EBD-AC0B-9FEA42F33EF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8098" y="1260194"/>
            <a:ext cx="776912" cy="776912"/>
          </a:xfrm>
          <a:prstGeom prst="rect">
            <a:avLst/>
          </a:prstGeom>
        </p:spPr>
      </p:pic>
      <p:pic>
        <p:nvPicPr>
          <p:cNvPr id="25" name="Graphic 24">
            <a:extLst>
              <a:ext uri="{FF2B5EF4-FFF2-40B4-BE49-F238E27FC236}">
                <a16:creationId xmlns:a16="http://schemas.microsoft.com/office/drawing/2014/main" id="{C00CDCE2-C335-4BC0-A17A-5066152D099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22805" y="1278995"/>
            <a:ext cx="795325" cy="795325"/>
          </a:xfrm>
          <a:prstGeom prst="rect">
            <a:avLst/>
          </a:prstGeom>
        </p:spPr>
      </p:pic>
      <p:sp>
        <p:nvSpPr>
          <p:cNvPr id="26" name="Rounded Rectangle 56">
            <a:extLst>
              <a:ext uri="{FF2B5EF4-FFF2-40B4-BE49-F238E27FC236}">
                <a16:creationId xmlns:a16="http://schemas.microsoft.com/office/drawing/2014/main" id="{F9CDB069-0780-498E-A4AD-2CC4256A7AB0}"/>
              </a:ext>
            </a:extLst>
          </p:cNvPr>
          <p:cNvSpPr/>
          <p:nvPr/>
        </p:nvSpPr>
        <p:spPr>
          <a:xfrm>
            <a:off x="4548858" y="5790952"/>
            <a:ext cx="2996541" cy="571337"/>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 Box 27">
            <a:extLst>
              <a:ext uri="{FF2B5EF4-FFF2-40B4-BE49-F238E27FC236}">
                <a16:creationId xmlns:a16="http://schemas.microsoft.com/office/drawing/2014/main" id="{A41A1000-C46F-A24C-BAF9-ACC18CA20156}"/>
              </a:ext>
            </a:extLst>
          </p:cNvPr>
          <p:cNvSpPr txBox="1">
            <a:spLocks/>
          </p:cNvSpPr>
          <p:nvPr/>
        </p:nvSpPr>
        <p:spPr bwMode="auto">
          <a:xfrm>
            <a:off x="4157206" y="5930278"/>
            <a:ext cx="3779846" cy="2975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1600" dirty="0">
                <a:solidFill>
                  <a:schemeClr val="bg2"/>
                </a:solidFill>
                <a:latin typeface="Open Sans" panose="020B0606030504020204" pitchFamily="34" charset="0"/>
                <a:ea typeface="+mn-ea"/>
                <a:cs typeface="+mn-cs"/>
              </a:rPr>
              <a:t>Porter’s 5 Forces Analysis</a:t>
            </a:r>
          </a:p>
        </p:txBody>
      </p:sp>
    </p:spTree>
    <p:extLst>
      <p:ext uri="{BB962C8B-B14F-4D97-AF65-F5344CB8AC3E}">
        <p14:creationId xmlns:p14="http://schemas.microsoft.com/office/powerpoint/2010/main" val="312618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Фигура">
            <a:extLst>
              <a:ext uri="{FF2B5EF4-FFF2-40B4-BE49-F238E27FC236}">
                <a16:creationId xmlns:a16="http://schemas.microsoft.com/office/drawing/2014/main" id="{E9ECD9A7-4F18-CF4E-9D04-4D25D6FE423D}"/>
              </a:ext>
            </a:extLst>
          </p:cNvPr>
          <p:cNvSpPr/>
          <p:nvPr/>
        </p:nvSpPr>
        <p:spPr>
          <a:xfrm>
            <a:off x="3520888" y="2877385"/>
            <a:ext cx="807216" cy="752602"/>
          </a:xfrm>
          <a:custGeom>
            <a:avLst/>
            <a:gdLst/>
            <a:ahLst/>
            <a:cxnLst>
              <a:cxn ang="0">
                <a:pos x="wd2" y="hd2"/>
              </a:cxn>
              <a:cxn ang="5400000">
                <a:pos x="wd2" y="hd2"/>
              </a:cxn>
              <a:cxn ang="10800000">
                <a:pos x="wd2" y="hd2"/>
              </a:cxn>
              <a:cxn ang="16200000">
                <a:pos x="wd2" y="hd2"/>
              </a:cxn>
            </a:cxnLst>
            <a:rect l="0" t="0" r="r" b="b"/>
            <a:pathLst>
              <a:path w="21600" h="21600" extrusionOk="0">
                <a:moveTo>
                  <a:pt x="17348" y="0"/>
                </a:moveTo>
                <a:lnTo>
                  <a:pt x="21600" y="4561"/>
                </a:lnTo>
                <a:lnTo>
                  <a:pt x="21600" y="21600"/>
                </a:lnTo>
                <a:lnTo>
                  <a:pt x="3864" y="21600"/>
                </a:lnTo>
                <a:lnTo>
                  <a:pt x="0" y="17247"/>
                </a:lnTo>
                <a:lnTo>
                  <a:pt x="17348" y="0"/>
                </a:lnTo>
                <a:close/>
              </a:path>
            </a:pathLst>
          </a:custGeom>
          <a:solidFill>
            <a:schemeClr val="bg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3" name="Фигура">
            <a:extLst>
              <a:ext uri="{FF2B5EF4-FFF2-40B4-BE49-F238E27FC236}">
                <a16:creationId xmlns:a16="http://schemas.microsoft.com/office/drawing/2014/main" id="{29DDE0E9-FB60-6D46-A9A9-135DF45F6479}"/>
              </a:ext>
            </a:extLst>
          </p:cNvPr>
          <p:cNvSpPr/>
          <p:nvPr/>
        </p:nvSpPr>
        <p:spPr>
          <a:xfrm>
            <a:off x="10274113" y="2877385"/>
            <a:ext cx="807216" cy="752602"/>
          </a:xfrm>
          <a:custGeom>
            <a:avLst/>
            <a:gdLst/>
            <a:ahLst/>
            <a:cxnLst>
              <a:cxn ang="0">
                <a:pos x="wd2" y="hd2"/>
              </a:cxn>
              <a:cxn ang="5400000">
                <a:pos x="wd2" y="hd2"/>
              </a:cxn>
              <a:cxn ang="10800000">
                <a:pos x="wd2" y="hd2"/>
              </a:cxn>
              <a:cxn ang="16200000">
                <a:pos x="wd2" y="hd2"/>
              </a:cxn>
            </a:cxnLst>
            <a:rect l="0" t="0" r="r" b="b"/>
            <a:pathLst>
              <a:path w="21600" h="21600" extrusionOk="0">
                <a:moveTo>
                  <a:pt x="17348" y="0"/>
                </a:moveTo>
                <a:lnTo>
                  <a:pt x="21600" y="4561"/>
                </a:lnTo>
                <a:lnTo>
                  <a:pt x="21600" y="21600"/>
                </a:lnTo>
                <a:lnTo>
                  <a:pt x="3864" y="21600"/>
                </a:lnTo>
                <a:lnTo>
                  <a:pt x="0" y="17247"/>
                </a:lnTo>
                <a:lnTo>
                  <a:pt x="17348" y="0"/>
                </a:lnTo>
                <a:close/>
              </a:path>
            </a:pathLst>
          </a:custGeom>
          <a:solidFill>
            <a:schemeClr val="bg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7" name="Линия">
            <a:extLst>
              <a:ext uri="{FF2B5EF4-FFF2-40B4-BE49-F238E27FC236}">
                <a16:creationId xmlns:a16="http://schemas.microsoft.com/office/drawing/2014/main" id="{B1CE805F-ECEA-934D-BFDB-4FA98D7F3EAE}"/>
              </a:ext>
            </a:extLst>
          </p:cNvPr>
          <p:cNvSpPr/>
          <p:nvPr/>
        </p:nvSpPr>
        <p:spPr>
          <a:xfrm>
            <a:off x="1605642" y="1815422"/>
            <a:ext cx="4354968" cy="765613"/>
          </a:xfrm>
          <a:custGeom>
            <a:avLst/>
            <a:gdLst/>
            <a:ahLst/>
            <a:cxnLst>
              <a:cxn ang="0">
                <a:pos x="wd2" y="hd2"/>
              </a:cxn>
              <a:cxn ang="5400000">
                <a:pos x="wd2" y="hd2"/>
              </a:cxn>
              <a:cxn ang="10800000">
                <a:pos x="wd2" y="hd2"/>
              </a:cxn>
              <a:cxn ang="16200000">
                <a:pos x="wd2" y="hd2"/>
              </a:cxn>
            </a:cxnLst>
            <a:rect l="0" t="0" r="r" b="b"/>
            <a:pathLst>
              <a:path w="21594" h="21600" extrusionOk="0">
                <a:moveTo>
                  <a:pt x="21593" y="0"/>
                </a:moveTo>
                <a:lnTo>
                  <a:pt x="21593" y="12504"/>
                </a:lnTo>
                <a:cubicBezTo>
                  <a:pt x="21600" y="13107"/>
                  <a:pt x="21565" y="13700"/>
                  <a:pt x="21496" y="14157"/>
                </a:cubicBezTo>
                <a:cubicBezTo>
                  <a:pt x="21405" y="14753"/>
                  <a:pt x="21269" y="15052"/>
                  <a:pt x="21132" y="14952"/>
                </a:cubicBezTo>
                <a:lnTo>
                  <a:pt x="479" y="14952"/>
                </a:lnTo>
                <a:cubicBezTo>
                  <a:pt x="355" y="14931"/>
                  <a:pt x="235" y="15190"/>
                  <a:pt x="145" y="15674"/>
                </a:cubicBezTo>
                <a:cubicBezTo>
                  <a:pt x="57" y="16150"/>
                  <a:pt x="5" y="16804"/>
                  <a:pt x="0" y="17497"/>
                </a:cubicBezTo>
                <a:lnTo>
                  <a:pt x="0"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 name="Линия">
            <a:extLst>
              <a:ext uri="{FF2B5EF4-FFF2-40B4-BE49-F238E27FC236}">
                <a16:creationId xmlns:a16="http://schemas.microsoft.com/office/drawing/2014/main" id="{D596CD93-9430-9649-B756-1A1ED85C766E}"/>
              </a:ext>
            </a:extLst>
          </p:cNvPr>
          <p:cNvSpPr/>
          <p:nvPr/>
        </p:nvSpPr>
        <p:spPr>
          <a:xfrm flipV="1">
            <a:off x="6102350" y="1819928"/>
            <a:ext cx="1" cy="769302"/>
          </a:xfrm>
          <a:prstGeom prst="line">
            <a:avLst/>
          </a:pr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9" name="Линия">
            <a:extLst>
              <a:ext uri="{FF2B5EF4-FFF2-40B4-BE49-F238E27FC236}">
                <a16:creationId xmlns:a16="http://schemas.microsoft.com/office/drawing/2014/main" id="{96BDCD9F-831C-7F44-921C-C1B114F73696}"/>
              </a:ext>
            </a:extLst>
          </p:cNvPr>
          <p:cNvSpPr/>
          <p:nvPr/>
        </p:nvSpPr>
        <p:spPr>
          <a:xfrm>
            <a:off x="3854330" y="1821772"/>
            <a:ext cx="2183226" cy="765613"/>
          </a:xfrm>
          <a:custGeom>
            <a:avLst/>
            <a:gdLst/>
            <a:ahLst/>
            <a:cxnLst>
              <a:cxn ang="0">
                <a:pos x="wd2" y="hd2"/>
              </a:cxn>
              <a:cxn ang="5400000">
                <a:pos x="wd2" y="hd2"/>
              </a:cxn>
              <a:cxn ang="10800000">
                <a:pos x="wd2" y="hd2"/>
              </a:cxn>
              <a:cxn ang="16200000">
                <a:pos x="wd2" y="hd2"/>
              </a:cxn>
            </a:cxnLst>
            <a:rect l="0" t="0" r="r" b="b"/>
            <a:pathLst>
              <a:path w="21588" h="21600" extrusionOk="0">
                <a:moveTo>
                  <a:pt x="21587" y="0"/>
                </a:moveTo>
                <a:lnTo>
                  <a:pt x="21587" y="14296"/>
                </a:lnTo>
                <a:cubicBezTo>
                  <a:pt x="21600" y="15065"/>
                  <a:pt x="21504" y="15816"/>
                  <a:pt x="21319" y="16379"/>
                </a:cubicBezTo>
                <a:cubicBezTo>
                  <a:pt x="21119" y="16991"/>
                  <a:pt x="20834" y="17321"/>
                  <a:pt x="20540" y="17281"/>
                </a:cubicBezTo>
                <a:lnTo>
                  <a:pt x="955" y="17281"/>
                </a:lnTo>
                <a:cubicBezTo>
                  <a:pt x="708" y="17260"/>
                  <a:pt x="469" y="17519"/>
                  <a:pt x="290" y="18003"/>
                </a:cubicBezTo>
                <a:cubicBezTo>
                  <a:pt x="113" y="18479"/>
                  <a:pt x="9" y="19133"/>
                  <a:pt x="0" y="19826"/>
                </a:cubicBezTo>
                <a:lnTo>
                  <a:pt x="0"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0" name="Линия">
            <a:extLst>
              <a:ext uri="{FF2B5EF4-FFF2-40B4-BE49-F238E27FC236}">
                <a16:creationId xmlns:a16="http://schemas.microsoft.com/office/drawing/2014/main" id="{6BDC43CF-7AB5-2345-9F0E-FA9CBDCAB016}"/>
              </a:ext>
            </a:extLst>
          </p:cNvPr>
          <p:cNvSpPr/>
          <p:nvPr/>
        </p:nvSpPr>
        <p:spPr>
          <a:xfrm>
            <a:off x="6244097" y="1815422"/>
            <a:ext cx="4354963" cy="765613"/>
          </a:xfrm>
          <a:custGeom>
            <a:avLst/>
            <a:gdLst/>
            <a:ahLst/>
            <a:cxnLst>
              <a:cxn ang="0">
                <a:pos x="wd2" y="hd2"/>
              </a:cxn>
              <a:cxn ang="5400000">
                <a:pos x="wd2" y="hd2"/>
              </a:cxn>
              <a:cxn ang="10800000">
                <a:pos x="wd2" y="hd2"/>
              </a:cxn>
              <a:cxn ang="16200000">
                <a:pos x="wd2" y="hd2"/>
              </a:cxn>
            </a:cxnLst>
            <a:rect l="0" t="0" r="r" b="b"/>
            <a:pathLst>
              <a:path w="21594" h="21600" extrusionOk="0">
                <a:moveTo>
                  <a:pt x="1" y="0"/>
                </a:moveTo>
                <a:lnTo>
                  <a:pt x="1" y="12504"/>
                </a:lnTo>
                <a:cubicBezTo>
                  <a:pt x="-6" y="13107"/>
                  <a:pt x="29" y="13700"/>
                  <a:pt x="98" y="14157"/>
                </a:cubicBezTo>
                <a:cubicBezTo>
                  <a:pt x="189" y="14753"/>
                  <a:pt x="325" y="15052"/>
                  <a:pt x="462" y="14952"/>
                </a:cubicBezTo>
                <a:lnTo>
                  <a:pt x="21115" y="14952"/>
                </a:lnTo>
                <a:cubicBezTo>
                  <a:pt x="21239" y="14931"/>
                  <a:pt x="21359" y="15190"/>
                  <a:pt x="21449" y="15674"/>
                </a:cubicBezTo>
                <a:cubicBezTo>
                  <a:pt x="21537" y="16150"/>
                  <a:pt x="21589" y="16804"/>
                  <a:pt x="21594" y="17497"/>
                </a:cubicBezTo>
                <a:lnTo>
                  <a:pt x="21594"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1" name="Линия">
            <a:extLst>
              <a:ext uri="{FF2B5EF4-FFF2-40B4-BE49-F238E27FC236}">
                <a16:creationId xmlns:a16="http://schemas.microsoft.com/office/drawing/2014/main" id="{1FC5DF4D-C048-524A-ADE2-F816C3118094}"/>
              </a:ext>
            </a:extLst>
          </p:cNvPr>
          <p:cNvSpPr/>
          <p:nvPr/>
        </p:nvSpPr>
        <p:spPr>
          <a:xfrm>
            <a:off x="6167148" y="1821772"/>
            <a:ext cx="2183224" cy="765613"/>
          </a:xfrm>
          <a:custGeom>
            <a:avLst/>
            <a:gdLst/>
            <a:ahLst/>
            <a:cxnLst>
              <a:cxn ang="0">
                <a:pos x="wd2" y="hd2"/>
              </a:cxn>
              <a:cxn ang="5400000">
                <a:pos x="wd2" y="hd2"/>
              </a:cxn>
              <a:cxn ang="10800000">
                <a:pos x="wd2" y="hd2"/>
              </a:cxn>
              <a:cxn ang="16200000">
                <a:pos x="wd2" y="hd2"/>
              </a:cxn>
            </a:cxnLst>
            <a:rect l="0" t="0" r="r" b="b"/>
            <a:pathLst>
              <a:path w="21588" h="21600" extrusionOk="0">
                <a:moveTo>
                  <a:pt x="1" y="0"/>
                </a:moveTo>
                <a:lnTo>
                  <a:pt x="1" y="14296"/>
                </a:lnTo>
                <a:cubicBezTo>
                  <a:pt x="-12" y="15065"/>
                  <a:pt x="84" y="15816"/>
                  <a:pt x="269" y="16379"/>
                </a:cubicBezTo>
                <a:cubicBezTo>
                  <a:pt x="469" y="16991"/>
                  <a:pt x="754" y="17321"/>
                  <a:pt x="1048" y="17281"/>
                </a:cubicBezTo>
                <a:lnTo>
                  <a:pt x="20633" y="17281"/>
                </a:lnTo>
                <a:cubicBezTo>
                  <a:pt x="20880" y="17260"/>
                  <a:pt x="21119" y="17519"/>
                  <a:pt x="21298" y="18003"/>
                </a:cubicBezTo>
                <a:cubicBezTo>
                  <a:pt x="21475" y="18479"/>
                  <a:pt x="21579" y="19133"/>
                  <a:pt x="21588" y="19826"/>
                </a:cubicBezTo>
                <a:lnTo>
                  <a:pt x="21588" y="21600"/>
                </a:ln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0" name="Группа 9">
            <a:extLst>
              <a:ext uri="{FF2B5EF4-FFF2-40B4-BE49-F238E27FC236}">
                <a16:creationId xmlns:a16="http://schemas.microsoft.com/office/drawing/2014/main" id="{93981BCC-3691-5E46-AA98-7171865696C6}"/>
              </a:ext>
            </a:extLst>
          </p:cNvPr>
          <p:cNvGrpSpPr/>
          <p:nvPr/>
        </p:nvGrpSpPr>
        <p:grpSpPr>
          <a:xfrm>
            <a:off x="603218" y="3983149"/>
            <a:ext cx="1977786" cy="1768723"/>
            <a:chOff x="990411" y="9734739"/>
            <a:chExt cx="3955571" cy="3537446"/>
          </a:xfrm>
        </p:grpSpPr>
        <p:sp>
          <p:nvSpPr>
            <p:cNvPr id="111" name="TextBox 8">
              <a:extLst>
                <a:ext uri="{FF2B5EF4-FFF2-40B4-BE49-F238E27FC236}">
                  <a16:creationId xmlns:a16="http://schemas.microsoft.com/office/drawing/2014/main" id="{BCB4A3F7-B8D3-DA4A-995F-2B1BBF3E88AF}"/>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112" name="Potential New Entry">
              <a:extLst>
                <a:ext uri="{FF2B5EF4-FFF2-40B4-BE49-F238E27FC236}">
                  <a16:creationId xmlns:a16="http://schemas.microsoft.com/office/drawing/2014/main" id="{65F19C8B-630D-914D-A177-9EBF6BEB78AA}"/>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sp>
        <p:nvSpPr>
          <p:cNvPr id="128" name="Фигура">
            <a:extLst>
              <a:ext uri="{FF2B5EF4-FFF2-40B4-BE49-F238E27FC236}">
                <a16:creationId xmlns:a16="http://schemas.microsoft.com/office/drawing/2014/main" id="{0C948B20-742D-7A49-AB70-BDD01F1CF20A}"/>
              </a:ext>
            </a:extLst>
          </p:cNvPr>
          <p:cNvSpPr/>
          <p:nvPr/>
        </p:nvSpPr>
        <p:spPr>
          <a:xfrm>
            <a:off x="8125327" y="2976016"/>
            <a:ext cx="443206" cy="443352"/>
          </a:xfrm>
          <a:custGeom>
            <a:avLst/>
            <a:gdLst/>
            <a:ahLst/>
            <a:cxnLst>
              <a:cxn ang="0">
                <a:pos x="wd2" y="hd2"/>
              </a:cxn>
              <a:cxn ang="5400000">
                <a:pos x="wd2" y="hd2"/>
              </a:cxn>
              <a:cxn ang="10800000">
                <a:pos x="wd2" y="hd2"/>
              </a:cxn>
              <a:cxn ang="16200000">
                <a:pos x="wd2" y="hd2"/>
              </a:cxn>
            </a:cxnLst>
            <a:rect l="0" t="0" r="r" b="b"/>
            <a:pathLst>
              <a:path w="21587" h="21595" extrusionOk="0">
                <a:moveTo>
                  <a:pt x="18973" y="1"/>
                </a:moveTo>
                <a:cubicBezTo>
                  <a:pt x="18916" y="7"/>
                  <a:pt x="18860" y="25"/>
                  <a:pt x="18810" y="56"/>
                </a:cubicBezTo>
                <a:cubicBezTo>
                  <a:pt x="18693" y="129"/>
                  <a:pt x="18623" y="260"/>
                  <a:pt x="18630" y="399"/>
                </a:cubicBezTo>
                <a:lnTo>
                  <a:pt x="18630" y="5333"/>
                </a:lnTo>
                <a:lnTo>
                  <a:pt x="13281" y="5333"/>
                </a:lnTo>
                <a:cubicBezTo>
                  <a:pt x="13201" y="5336"/>
                  <a:pt x="13121" y="5354"/>
                  <a:pt x="13049" y="5389"/>
                </a:cubicBezTo>
                <a:cubicBezTo>
                  <a:pt x="12987" y="5418"/>
                  <a:pt x="12931" y="5459"/>
                  <a:pt x="12884" y="5508"/>
                </a:cubicBezTo>
                <a:lnTo>
                  <a:pt x="10898" y="7189"/>
                </a:lnTo>
                <a:cubicBezTo>
                  <a:pt x="10856" y="7225"/>
                  <a:pt x="10816" y="7265"/>
                  <a:pt x="10780" y="7307"/>
                </a:cubicBezTo>
                <a:cubicBezTo>
                  <a:pt x="10725" y="7369"/>
                  <a:pt x="10677" y="7437"/>
                  <a:pt x="10637" y="7509"/>
                </a:cubicBezTo>
                <a:lnTo>
                  <a:pt x="9649" y="9551"/>
                </a:lnTo>
                <a:lnTo>
                  <a:pt x="7156" y="10626"/>
                </a:lnTo>
                <a:lnTo>
                  <a:pt x="4991" y="9903"/>
                </a:lnTo>
                <a:lnTo>
                  <a:pt x="1790" y="9903"/>
                </a:lnTo>
                <a:cubicBezTo>
                  <a:pt x="1291" y="9900"/>
                  <a:pt x="814" y="10107"/>
                  <a:pt x="474" y="10472"/>
                </a:cubicBezTo>
                <a:cubicBezTo>
                  <a:pt x="170" y="10800"/>
                  <a:pt x="0" y="11231"/>
                  <a:pt x="1" y="11679"/>
                </a:cubicBezTo>
                <a:lnTo>
                  <a:pt x="1" y="15889"/>
                </a:lnTo>
                <a:cubicBezTo>
                  <a:pt x="-4" y="15990"/>
                  <a:pt x="31" y="16088"/>
                  <a:pt x="98" y="16162"/>
                </a:cubicBezTo>
                <a:cubicBezTo>
                  <a:pt x="170" y="16241"/>
                  <a:pt x="271" y="16287"/>
                  <a:pt x="377" y="16289"/>
                </a:cubicBezTo>
                <a:lnTo>
                  <a:pt x="1498" y="16289"/>
                </a:lnTo>
                <a:lnTo>
                  <a:pt x="1498" y="20900"/>
                </a:lnTo>
                <a:lnTo>
                  <a:pt x="24" y="20900"/>
                </a:lnTo>
                <a:lnTo>
                  <a:pt x="19" y="21594"/>
                </a:lnTo>
                <a:lnTo>
                  <a:pt x="5316" y="21594"/>
                </a:lnTo>
                <a:cubicBezTo>
                  <a:pt x="5408" y="21596"/>
                  <a:pt x="5497" y="21559"/>
                  <a:pt x="5560" y="21494"/>
                </a:cubicBezTo>
                <a:cubicBezTo>
                  <a:pt x="5622" y="21430"/>
                  <a:pt x="5655" y="21345"/>
                  <a:pt x="5653" y="21257"/>
                </a:cubicBezTo>
                <a:lnTo>
                  <a:pt x="5653" y="19322"/>
                </a:lnTo>
                <a:lnTo>
                  <a:pt x="11032" y="19322"/>
                </a:lnTo>
                <a:cubicBezTo>
                  <a:pt x="11109" y="19328"/>
                  <a:pt x="11186" y="19304"/>
                  <a:pt x="11245" y="19255"/>
                </a:cubicBezTo>
                <a:cubicBezTo>
                  <a:pt x="11322" y="19193"/>
                  <a:pt x="11363" y="19097"/>
                  <a:pt x="11356" y="18999"/>
                </a:cubicBezTo>
                <a:lnTo>
                  <a:pt x="11356" y="17072"/>
                </a:lnTo>
                <a:lnTo>
                  <a:pt x="15601" y="17072"/>
                </a:lnTo>
                <a:cubicBezTo>
                  <a:pt x="15683" y="17074"/>
                  <a:pt x="15762" y="17044"/>
                  <a:pt x="15821" y="16988"/>
                </a:cubicBezTo>
                <a:cubicBezTo>
                  <a:pt x="15884" y="16928"/>
                  <a:pt x="15919" y="16843"/>
                  <a:pt x="15917" y="16756"/>
                </a:cubicBezTo>
                <a:lnTo>
                  <a:pt x="15917" y="14811"/>
                </a:lnTo>
                <a:lnTo>
                  <a:pt x="21223" y="14811"/>
                </a:lnTo>
                <a:lnTo>
                  <a:pt x="21223" y="14078"/>
                </a:lnTo>
                <a:lnTo>
                  <a:pt x="20504" y="14078"/>
                </a:lnTo>
                <a:lnTo>
                  <a:pt x="20504" y="11006"/>
                </a:lnTo>
                <a:cubicBezTo>
                  <a:pt x="20512" y="10521"/>
                  <a:pt x="20327" y="10054"/>
                  <a:pt x="19990" y="9705"/>
                </a:cubicBezTo>
                <a:cubicBezTo>
                  <a:pt x="19654" y="9357"/>
                  <a:pt x="19194" y="9156"/>
                  <a:pt x="18710" y="9147"/>
                </a:cubicBezTo>
                <a:lnTo>
                  <a:pt x="17050" y="9147"/>
                </a:lnTo>
                <a:lnTo>
                  <a:pt x="17050" y="7576"/>
                </a:lnTo>
                <a:lnTo>
                  <a:pt x="19094" y="7576"/>
                </a:lnTo>
                <a:cubicBezTo>
                  <a:pt x="19617" y="7576"/>
                  <a:pt x="20113" y="7343"/>
                  <a:pt x="20446" y="6940"/>
                </a:cubicBezTo>
                <a:cubicBezTo>
                  <a:pt x="20728" y="6598"/>
                  <a:pt x="20870" y="6162"/>
                  <a:pt x="20841" y="5720"/>
                </a:cubicBezTo>
                <a:lnTo>
                  <a:pt x="20841" y="3432"/>
                </a:lnTo>
                <a:cubicBezTo>
                  <a:pt x="20841" y="3327"/>
                  <a:pt x="20795" y="3227"/>
                  <a:pt x="20717" y="3157"/>
                </a:cubicBezTo>
                <a:cubicBezTo>
                  <a:pt x="20647" y="3095"/>
                  <a:pt x="20556" y="3061"/>
                  <a:pt x="20463" y="3063"/>
                </a:cubicBezTo>
                <a:lnTo>
                  <a:pt x="19362" y="3063"/>
                </a:lnTo>
                <a:lnTo>
                  <a:pt x="19362" y="2155"/>
                </a:lnTo>
                <a:lnTo>
                  <a:pt x="21367" y="1453"/>
                </a:lnTo>
                <a:cubicBezTo>
                  <a:pt x="21507" y="1398"/>
                  <a:pt x="21596" y="1259"/>
                  <a:pt x="21586" y="1108"/>
                </a:cubicBezTo>
                <a:cubicBezTo>
                  <a:pt x="21578" y="975"/>
                  <a:pt x="21492" y="859"/>
                  <a:pt x="21367" y="811"/>
                </a:cubicBezTo>
                <a:lnTo>
                  <a:pt x="19143" y="24"/>
                </a:lnTo>
                <a:cubicBezTo>
                  <a:pt x="19088" y="3"/>
                  <a:pt x="19030" y="-4"/>
                  <a:pt x="18973" y="1"/>
                </a:cubicBezTo>
                <a:close/>
                <a:moveTo>
                  <a:pt x="14798" y="356"/>
                </a:moveTo>
                <a:cubicBezTo>
                  <a:pt x="14215" y="356"/>
                  <a:pt x="13632" y="578"/>
                  <a:pt x="13187" y="1023"/>
                </a:cubicBezTo>
                <a:cubicBezTo>
                  <a:pt x="12297" y="1912"/>
                  <a:pt x="12297" y="3356"/>
                  <a:pt x="13187" y="4245"/>
                </a:cubicBezTo>
                <a:cubicBezTo>
                  <a:pt x="14077" y="5135"/>
                  <a:pt x="15520" y="5135"/>
                  <a:pt x="16409" y="4245"/>
                </a:cubicBezTo>
                <a:cubicBezTo>
                  <a:pt x="17299" y="3356"/>
                  <a:pt x="17299" y="1912"/>
                  <a:pt x="16409" y="1023"/>
                </a:cubicBezTo>
                <a:cubicBezTo>
                  <a:pt x="15965" y="578"/>
                  <a:pt x="15381" y="356"/>
                  <a:pt x="14798" y="356"/>
                </a:cubicBezTo>
                <a:close/>
                <a:moveTo>
                  <a:pt x="19333" y="869"/>
                </a:moveTo>
                <a:lnTo>
                  <a:pt x="20051" y="1138"/>
                </a:lnTo>
                <a:lnTo>
                  <a:pt x="19333" y="1387"/>
                </a:lnTo>
                <a:lnTo>
                  <a:pt x="19333" y="869"/>
                </a:lnTo>
                <a:close/>
                <a:moveTo>
                  <a:pt x="14798" y="1097"/>
                </a:moveTo>
                <a:cubicBezTo>
                  <a:pt x="15192" y="1097"/>
                  <a:pt x="15585" y="1247"/>
                  <a:pt x="15885" y="1547"/>
                </a:cubicBezTo>
                <a:cubicBezTo>
                  <a:pt x="16485" y="2147"/>
                  <a:pt x="16485" y="3121"/>
                  <a:pt x="15885" y="3721"/>
                </a:cubicBezTo>
                <a:cubicBezTo>
                  <a:pt x="15550" y="4056"/>
                  <a:pt x="15099" y="4204"/>
                  <a:pt x="14662" y="4165"/>
                </a:cubicBezTo>
                <a:cubicBezTo>
                  <a:pt x="14748" y="4097"/>
                  <a:pt x="14826" y="4019"/>
                  <a:pt x="14894" y="3930"/>
                </a:cubicBezTo>
                <a:cubicBezTo>
                  <a:pt x="15087" y="3676"/>
                  <a:pt x="15178" y="3360"/>
                  <a:pt x="15152" y="3043"/>
                </a:cubicBezTo>
                <a:lnTo>
                  <a:pt x="14410" y="3043"/>
                </a:lnTo>
                <a:cubicBezTo>
                  <a:pt x="14421" y="3249"/>
                  <a:pt x="14342" y="3450"/>
                  <a:pt x="14193" y="3593"/>
                </a:cubicBezTo>
                <a:cubicBezTo>
                  <a:pt x="14080" y="3703"/>
                  <a:pt x="13937" y="3769"/>
                  <a:pt x="13787" y="3790"/>
                </a:cubicBezTo>
                <a:cubicBezTo>
                  <a:pt x="13761" y="3768"/>
                  <a:pt x="13736" y="3745"/>
                  <a:pt x="13711" y="3721"/>
                </a:cubicBezTo>
                <a:cubicBezTo>
                  <a:pt x="13111" y="3121"/>
                  <a:pt x="13111" y="2147"/>
                  <a:pt x="13711" y="1547"/>
                </a:cubicBezTo>
                <a:cubicBezTo>
                  <a:pt x="14011" y="1247"/>
                  <a:pt x="14405" y="1097"/>
                  <a:pt x="14798" y="1097"/>
                </a:cubicBezTo>
                <a:close/>
                <a:moveTo>
                  <a:pt x="6052" y="1888"/>
                </a:moveTo>
                <a:lnTo>
                  <a:pt x="6052" y="2654"/>
                </a:lnTo>
                <a:lnTo>
                  <a:pt x="6820" y="2654"/>
                </a:lnTo>
                <a:lnTo>
                  <a:pt x="6820" y="1888"/>
                </a:lnTo>
                <a:lnTo>
                  <a:pt x="6052" y="1888"/>
                </a:lnTo>
                <a:close/>
                <a:moveTo>
                  <a:pt x="7577" y="1888"/>
                </a:moveTo>
                <a:lnTo>
                  <a:pt x="7577" y="2654"/>
                </a:lnTo>
                <a:lnTo>
                  <a:pt x="8343" y="2654"/>
                </a:lnTo>
                <a:lnTo>
                  <a:pt x="8343" y="1888"/>
                </a:lnTo>
                <a:lnTo>
                  <a:pt x="7577" y="1888"/>
                </a:lnTo>
                <a:close/>
                <a:moveTo>
                  <a:pt x="9100" y="1888"/>
                </a:moveTo>
                <a:lnTo>
                  <a:pt x="9100" y="2654"/>
                </a:lnTo>
                <a:lnTo>
                  <a:pt x="9866" y="2654"/>
                </a:lnTo>
                <a:lnTo>
                  <a:pt x="9866" y="1888"/>
                </a:lnTo>
                <a:lnTo>
                  <a:pt x="9100" y="1888"/>
                </a:lnTo>
                <a:close/>
                <a:moveTo>
                  <a:pt x="19362" y="3778"/>
                </a:moveTo>
                <a:lnTo>
                  <a:pt x="20130" y="3778"/>
                </a:lnTo>
                <a:lnTo>
                  <a:pt x="20130" y="5658"/>
                </a:lnTo>
                <a:cubicBezTo>
                  <a:pt x="20135" y="5914"/>
                  <a:pt x="20052" y="6165"/>
                  <a:pt x="19897" y="6368"/>
                </a:cubicBezTo>
                <a:cubicBezTo>
                  <a:pt x="19695" y="6633"/>
                  <a:pt x="19387" y="6797"/>
                  <a:pt x="19055" y="6819"/>
                </a:cubicBezTo>
                <a:lnTo>
                  <a:pt x="16754" y="6819"/>
                </a:lnTo>
                <a:cubicBezTo>
                  <a:pt x="16641" y="6821"/>
                  <a:pt x="16533" y="6865"/>
                  <a:pt x="16451" y="6942"/>
                </a:cubicBezTo>
                <a:cubicBezTo>
                  <a:pt x="16352" y="7036"/>
                  <a:pt x="16300" y="7169"/>
                  <a:pt x="16310" y="7305"/>
                </a:cubicBezTo>
                <a:lnTo>
                  <a:pt x="16310" y="9481"/>
                </a:lnTo>
                <a:cubicBezTo>
                  <a:pt x="16305" y="9577"/>
                  <a:pt x="16338" y="9672"/>
                  <a:pt x="16404" y="9744"/>
                </a:cubicBezTo>
                <a:cubicBezTo>
                  <a:pt x="16476" y="9823"/>
                  <a:pt x="16581" y="9865"/>
                  <a:pt x="16689" y="9859"/>
                </a:cubicBezTo>
                <a:lnTo>
                  <a:pt x="18751" y="9859"/>
                </a:lnTo>
                <a:cubicBezTo>
                  <a:pt x="19042" y="9866"/>
                  <a:pt x="19318" y="9991"/>
                  <a:pt x="19515" y="10205"/>
                </a:cubicBezTo>
                <a:cubicBezTo>
                  <a:pt x="19683" y="10387"/>
                  <a:pt x="19781" y="10621"/>
                  <a:pt x="19795" y="10868"/>
                </a:cubicBezTo>
                <a:lnTo>
                  <a:pt x="19795" y="14078"/>
                </a:lnTo>
                <a:lnTo>
                  <a:pt x="18553" y="14078"/>
                </a:lnTo>
                <a:lnTo>
                  <a:pt x="18553" y="11377"/>
                </a:lnTo>
                <a:cubicBezTo>
                  <a:pt x="18551" y="11301"/>
                  <a:pt x="18524" y="11227"/>
                  <a:pt x="18477" y="11167"/>
                </a:cubicBezTo>
                <a:cubicBezTo>
                  <a:pt x="18407" y="11078"/>
                  <a:pt x="18299" y="11027"/>
                  <a:pt x="18186" y="11030"/>
                </a:cubicBezTo>
                <a:lnTo>
                  <a:pt x="15595" y="11030"/>
                </a:lnTo>
                <a:cubicBezTo>
                  <a:pt x="15474" y="11031"/>
                  <a:pt x="15358" y="11083"/>
                  <a:pt x="15279" y="11175"/>
                </a:cubicBezTo>
                <a:cubicBezTo>
                  <a:pt x="15207" y="11257"/>
                  <a:pt x="15171" y="11364"/>
                  <a:pt x="15177" y="11473"/>
                </a:cubicBezTo>
                <a:lnTo>
                  <a:pt x="15177" y="14078"/>
                </a:lnTo>
                <a:lnTo>
                  <a:pt x="15162" y="14078"/>
                </a:lnTo>
                <a:lnTo>
                  <a:pt x="15162" y="16331"/>
                </a:lnTo>
                <a:lnTo>
                  <a:pt x="14055" y="16331"/>
                </a:lnTo>
                <a:lnTo>
                  <a:pt x="14055" y="7591"/>
                </a:lnTo>
                <a:cubicBezTo>
                  <a:pt x="14058" y="7496"/>
                  <a:pt x="14019" y="7403"/>
                  <a:pt x="13947" y="7340"/>
                </a:cubicBezTo>
                <a:cubicBezTo>
                  <a:pt x="13839" y="7245"/>
                  <a:pt x="13681" y="7232"/>
                  <a:pt x="13558" y="7307"/>
                </a:cubicBezTo>
                <a:lnTo>
                  <a:pt x="12071" y="8298"/>
                </a:lnTo>
                <a:cubicBezTo>
                  <a:pt x="12006" y="8338"/>
                  <a:pt x="11946" y="8386"/>
                  <a:pt x="11892" y="8440"/>
                </a:cubicBezTo>
                <a:cubicBezTo>
                  <a:pt x="11837" y="8496"/>
                  <a:pt x="11788" y="8559"/>
                  <a:pt x="11748" y="8627"/>
                </a:cubicBezTo>
                <a:lnTo>
                  <a:pt x="10632" y="10369"/>
                </a:lnTo>
                <a:lnTo>
                  <a:pt x="10278" y="9844"/>
                </a:lnTo>
                <a:lnTo>
                  <a:pt x="11255" y="7858"/>
                </a:lnTo>
                <a:lnTo>
                  <a:pt x="13461" y="6060"/>
                </a:lnTo>
                <a:lnTo>
                  <a:pt x="14160" y="6060"/>
                </a:lnTo>
                <a:lnTo>
                  <a:pt x="14839" y="7670"/>
                </a:lnTo>
                <a:cubicBezTo>
                  <a:pt x="14891" y="7811"/>
                  <a:pt x="15026" y="7905"/>
                  <a:pt x="15176" y="7906"/>
                </a:cubicBezTo>
                <a:cubicBezTo>
                  <a:pt x="15319" y="7907"/>
                  <a:pt x="15449" y="7824"/>
                  <a:pt x="15507" y="7693"/>
                </a:cubicBezTo>
                <a:lnTo>
                  <a:pt x="16170" y="6060"/>
                </a:lnTo>
                <a:lnTo>
                  <a:pt x="19019" y="6060"/>
                </a:lnTo>
                <a:cubicBezTo>
                  <a:pt x="19113" y="6055"/>
                  <a:pt x="19202" y="6015"/>
                  <a:pt x="19266" y="5946"/>
                </a:cubicBezTo>
                <a:cubicBezTo>
                  <a:pt x="19335" y="5871"/>
                  <a:pt x="19370" y="5772"/>
                  <a:pt x="19362" y="5671"/>
                </a:cubicBezTo>
                <a:lnTo>
                  <a:pt x="19362" y="3778"/>
                </a:lnTo>
                <a:close/>
                <a:moveTo>
                  <a:pt x="3021" y="4912"/>
                </a:moveTo>
                <a:cubicBezTo>
                  <a:pt x="2438" y="4912"/>
                  <a:pt x="1855" y="5134"/>
                  <a:pt x="1410" y="5579"/>
                </a:cubicBezTo>
                <a:cubicBezTo>
                  <a:pt x="520" y="6468"/>
                  <a:pt x="520" y="7911"/>
                  <a:pt x="1410" y="8801"/>
                </a:cubicBezTo>
                <a:cubicBezTo>
                  <a:pt x="2299" y="9691"/>
                  <a:pt x="3742" y="9691"/>
                  <a:pt x="4632" y="8801"/>
                </a:cubicBezTo>
                <a:cubicBezTo>
                  <a:pt x="5522" y="7911"/>
                  <a:pt x="5522" y="6468"/>
                  <a:pt x="4632" y="5579"/>
                </a:cubicBezTo>
                <a:cubicBezTo>
                  <a:pt x="4187" y="5134"/>
                  <a:pt x="3604" y="4912"/>
                  <a:pt x="3021" y="4912"/>
                </a:cubicBezTo>
                <a:close/>
                <a:moveTo>
                  <a:pt x="3021" y="5653"/>
                </a:moveTo>
                <a:cubicBezTo>
                  <a:pt x="3414" y="5653"/>
                  <a:pt x="3808" y="5803"/>
                  <a:pt x="4108" y="6103"/>
                </a:cubicBezTo>
                <a:cubicBezTo>
                  <a:pt x="4708" y="6703"/>
                  <a:pt x="4708" y="7676"/>
                  <a:pt x="4108" y="8277"/>
                </a:cubicBezTo>
                <a:cubicBezTo>
                  <a:pt x="4076" y="8309"/>
                  <a:pt x="4043" y="8338"/>
                  <a:pt x="4009" y="8366"/>
                </a:cubicBezTo>
                <a:cubicBezTo>
                  <a:pt x="3867" y="8342"/>
                  <a:pt x="3732" y="8276"/>
                  <a:pt x="3624" y="8172"/>
                </a:cubicBezTo>
                <a:cubicBezTo>
                  <a:pt x="3475" y="8028"/>
                  <a:pt x="3395" y="7827"/>
                  <a:pt x="3406" y="7620"/>
                </a:cubicBezTo>
                <a:lnTo>
                  <a:pt x="2664" y="7620"/>
                </a:lnTo>
                <a:cubicBezTo>
                  <a:pt x="2639" y="7938"/>
                  <a:pt x="2730" y="8255"/>
                  <a:pt x="2923" y="8509"/>
                </a:cubicBezTo>
                <a:cubicBezTo>
                  <a:pt x="2983" y="8588"/>
                  <a:pt x="3053" y="8659"/>
                  <a:pt x="3128" y="8722"/>
                </a:cubicBezTo>
                <a:cubicBezTo>
                  <a:pt x="2700" y="8752"/>
                  <a:pt x="2261" y="8604"/>
                  <a:pt x="1934" y="8277"/>
                </a:cubicBezTo>
                <a:cubicBezTo>
                  <a:pt x="1334" y="7676"/>
                  <a:pt x="1334" y="6703"/>
                  <a:pt x="1934" y="6103"/>
                </a:cubicBezTo>
                <a:cubicBezTo>
                  <a:pt x="2234" y="5803"/>
                  <a:pt x="2627" y="5653"/>
                  <a:pt x="3021" y="5653"/>
                </a:cubicBezTo>
                <a:close/>
                <a:moveTo>
                  <a:pt x="14967" y="6060"/>
                </a:moveTo>
                <a:lnTo>
                  <a:pt x="15406" y="6060"/>
                </a:lnTo>
                <a:lnTo>
                  <a:pt x="15181" y="6626"/>
                </a:lnTo>
                <a:lnTo>
                  <a:pt x="14967" y="6060"/>
                </a:lnTo>
                <a:close/>
                <a:moveTo>
                  <a:pt x="13342" y="8300"/>
                </a:moveTo>
                <a:lnTo>
                  <a:pt x="13342" y="16331"/>
                </a:lnTo>
                <a:lnTo>
                  <a:pt x="10971" y="16331"/>
                </a:lnTo>
                <a:cubicBezTo>
                  <a:pt x="10872" y="16335"/>
                  <a:pt x="10778" y="16381"/>
                  <a:pt x="10715" y="16458"/>
                </a:cubicBezTo>
                <a:cubicBezTo>
                  <a:pt x="10666" y="16517"/>
                  <a:pt x="10637" y="16590"/>
                  <a:pt x="10635" y="16667"/>
                </a:cubicBezTo>
                <a:lnTo>
                  <a:pt x="10635" y="18615"/>
                </a:lnTo>
                <a:lnTo>
                  <a:pt x="8677" y="18615"/>
                </a:lnTo>
                <a:lnTo>
                  <a:pt x="8677" y="15492"/>
                </a:lnTo>
                <a:cubicBezTo>
                  <a:pt x="8684" y="15065"/>
                  <a:pt x="8536" y="14650"/>
                  <a:pt x="8261" y="14324"/>
                </a:cubicBezTo>
                <a:cubicBezTo>
                  <a:pt x="7937" y="13939"/>
                  <a:pt x="7465" y="13710"/>
                  <a:pt x="6963" y="13692"/>
                </a:cubicBezTo>
                <a:lnTo>
                  <a:pt x="5276" y="13692"/>
                </a:lnTo>
                <a:lnTo>
                  <a:pt x="5276" y="12602"/>
                </a:lnTo>
                <a:lnTo>
                  <a:pt x="7533" y="12902"/>
                </a:lnTo>
                <a:cubicBezTo>
                  <a:pt x="7595" y="12911"/>
                  <a:pt x="7657" y="12906"/>
                  <a:pt x="7717" y="12888"/>
                </a:cubicBezTo>
                <a:cubicBezTo>
                  <a:pt x="7744" y="12879"/>
                  <a:pt x="7769" y="12869"/>
                  <a:pt x="7794" y="12855"/>
                </a:cubicBezTo>
                <a:lnTo>
                  <a:pt x="10771" y="11322"/>
                </a:lnTo>
                <a:cubicBezTo>
                  <a:pt x="10834" y="11291"/>
                  <a:pt x="10890" y="11249"/>
                  <a:pt x="10940" y="11200"/>
                </a:cubicBezTo>
                <a:cubicBezTo>
                  <a:pt x="10971" y="11170"/>
                  <a:pt x="10999" y="11137"/>
                  <a:pt x="11024" y="11101"/>
                </a:cubicBezTo>
                <a:lnTo>
                  <a:pt x="12438" y="8937"/>
                </a:lnTo>
                <a:lnTo>
                  <a:pt x="13342" y="8300"/>
                </a:lnTo>
                <a:close/>
                <a:moveTo>
                  <a:pt x="9681" y="10330"/>
                </a:moveTo>
                <a:lnTo>
                  <a:pt x="10048" y="10871"/>
                </a:lnTo>
                <a:lnTo>
                  <a:pt x="7511" y="12146"/>
                </a:lnTo>
                <a:lnTo>
                  <a:pt x="4951" y="11793"/>
                </a:lnTo>
                <a:cubicBezTo>
                  <a:pt x="4852" y="11777"/>
                  <a:pt x="4752" y="11805"/>
                  <a:pt x="4677" y="11871"/>
                </a:cubicBezTo>
                <a:cubicBezTo>
                  <a:pt x="4602" y="11936"/>
                  <a:pt x="4560" y="12031"/>
                  <a:pt x="4562" y="12131"/>
                </a:cubicBezTo>
                <a:lnTo>
                  <a:pt x="4562" y="14072"/>
                </a:lnTo>
                <a:cubicBezTo>
                  <a:pt x="4563" y="14150"/>
                  <a:pt x="4591" y="14226"/>
                  <a:pt x="4641" y="14286"/>
                </a:cubicBezTo>
                <a:cubicBezTo>
                  <a:pt x="4704" y="14363"/>
                  <a:pt x="4797" y="14410"/>
                  <a:pt x="4897" y="14415"/>
                </a:cubicBezTo>
                <a:lnTo>
                  <a:pt x="6892" y="14415"/>
                </a:lnTo>
                <a:cubicBezTo>
                  <a:pt x="7184" y="14423"/>
                  <a:pt x="7460" y="14545"/>
                  <a:pt x="7662" y="14755"/>
                </a:cubicBezTo>
                <a:cubicBezTo>
                  <a:pt x="7848" y="14948"/>
                  <a:pt x="7957" y="15202"/>
                  <a:pt x="7971" y="15469"/>
                </a:cubicBezTo>
                <a:lnTo>
                  <a:pt x="7971" y="18615"/>
                </a:lnTo>
                <a:lnTo>
                  <a:pt x="6802" y="18615"/>
                </a:lnTo>
                <a:lnTo>
                  <a:pt x="6802" y="16019"/>
                </a:lnTo>
                <a:cubicBezTo>
                  <a:pt x="6804" y="15883"/>
                  <a:pt x="6746" y="15753"/>
                  <a:pt x="6645" y="15664"/>
                </a:cubicBezTo>
                <a:cubicBezTo>
                  <a:pt x="6561" y="15590"/>
                  <a:pt x="6454" y="15549"/>
                  <a:pt x="6343" y="15548"/>
                </a:cubicBezTo>
                <a:lnTo>
                  <a:pt x="3829" y="15548"/>
                </a:lnTo>
                <a:cubicBezTo>
                  <a:pt x="3710" y="15551"/>
                  <a:pt x="3597" y="15602"/>
                  <a:pt x="3516" y="15689"/>
                </a:cubicBezTo>
                <a:cubicBezTo>
                  <a:pt x="3439" y="15770"/>
                  <a:pt x="3395" y="15877"/>
                  <a:pt x="3394" y="15989"/>
                </a:cubicBezTo>
                <a:lnTo>
                  <a:pt x="3394" y="20900"/>
                </a:lnTo>
                <a:lnTo>
                  <a:pt x="2264" y="20900"/>
                </a:lnTo>
                <a:lnTo>
                  <a:pt x="2264" y="12172"/>
                </a:lnTo>
                <a:lnTo>
                  <a:pt x="1498" y="12172"/>
                </a:lnTo>
                <a:lnTo>
                  <a:pt x="1498" y="15585"/>
                </a:lnTo>
                <a:lnTo>
                  <a:pt x="675" y="15585"/>
                </a:lnTo>
                <a:lnTo>
                  <a:pt x="675" y="11672"/>
                </a:lnTo>
                <a:cubicBezTo>
                  <a:pt x="692" y="11376"/>
                  <a:pt x="824" y="11098"/>
                  <a:pt x="1043" y="10898"/>
                </a:cubicBezTo>
                <a:cubicBezTo>
                  <a:pt x="1248" y="10710"/>
                  <a:pt x="1514" y="10604"/>
                  <a:pt x="1792" y="10600"/>
                </a:cubicBezTo>
                <a:lnTo>
                  <a:pt x="3006" y="10600"/>
                </a:lnTo>
                <a:lnTo>
                  <a:pt x="3006" y="13276"/>
                </a:lnTo>
                <a:lnTo>
                  <a:pt x="3772" y="13276"/>
                </a:lnTo>
                <a:lnTo>
                  <a:pt x="3772" y="10600"/>
                </a:lnTo>
                <a:lnTo>
                  <a:pt x="4856" y="10600"/>
                </a:lnTo>
                <a:lnTo>
                  <a:pt x="7050" y="11349"/>
                </a:lnTo>
                <a:cubicBezTo>
                  <a:pt x="7118" y="11375"/>
                  <a:pt x="7191" y="11386"/>
                  <a:pt x="7263" y="11380"/>
                </a:cubicBezTo>
                <a:cubicBezTo>
                  <a:pt x="7315" y="11376"/>
                  <a:pt x="7366" y="11363"/>
                  <a:pt x="7414" y="11342"/>
                </a:cubicBezTo>
                <a:lnTo>
                  <a:pt x="9681" y="10330"/>
                </a:lnTo>
                <a:close/>
                <a:moveTo>
                  <a:pt x="15956" y="11761"/>
                </a:moveTo>
                <a:lnTo>
                  <a:pt x="17843" y="11761"/>
                </a:lnTo>
                <a:lnTo>
                  <a:pt x="17843" y="14078"/>
                </a:lnTo>
                <a:lnTo>
                  <a:pt x="15956" y="14078"/>
                </a:lnTo>
                <a:lnTo>
                  <a:pt x="15956" y="11761"/>
                </a:lnTo>
                <a:close/>
                <a:moveTo>
                  <a:pt x="4131" y="16310"/>
                </a:moveTo>
                <a:lnTo>
                  <a:pt x="6094" y="16310"/>
                </a:lnTo>
                <a:lnTo>
                  <a:pt x="6094" y="18615"/>
                </a:lnTo>
                <a:lnTo>
                  <a:pt x="5278" y="18615"/>
                </a:lnTo>
                <a:cubicBezTo>
                  <a:pt x="5173" y="18613"/>
                  <a:pt x="5073" y="18658"/>
                  <a:pt x="5005" y="18739"/>
                </a:cubicBezTo>
                <a:cubicBezTo>
                  <a:pt x="4951" y="18803"/>
                  <a:pt x="4921" y="18886"/>
                  <a:pt x="4923" y="18970"/>
                </a:cubicBezTo>
                <a:lnTo>
                  <a:pt x="4923" y="20900"/>
                </a:lnTo>
                <a:lnTo>
                  <a:pt x="4131" y="20900"/>
                </a:lnTo>
                <a:lnTo>
                  <a:pt x="4131" y="16310"/>
                </a:lnTo>
                <a:close/>
              </a:path>
            </a:pathLst>
          </a:cu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1" name="Фигура">
            <a:extLst>
              <a:ext uri="{FF2B5EF4-FFF2-40B4-BE49-F238E27FC236}">
                <a16:creationId xmlns:a16="http://schemas.microsoft.com/office/drawing/2014/main" id="{480DF672-E0F3-694C-830C-C5528423B2C4}"/>
              </a:ext>
            </a:extLst>
          </p:cNvPr>
          <p:cNvSpPr/>
          <p:nvPr/>
        </p:nvSpPr>
        <p:spPr>
          <a:xfrm>
            <a:off x="5861037" y="2985928"/>
            <a:ext cx="463260" cy="405426"/>
          </a:xfrm>
          <a:custGeom>
            <a:avLst/>
            <a:gdLst/>
            <a:ahLst/>
            <a:cxnLst>
              <a:cxn ang="0">
                <a:pos x="wd2" y="hd2"/>
              </a:cxn>
              <a:cxn ang="5400000">
                <a:pos x="wd2" y="hd2"/>
              </a:cxn>
              <a:cxn ang="10800000">
                <a:pos x="wd2" y="hd2"/>
              </a:cxn>
              <a:cxn ang="16200000">
                <a:pos x="wd2" y="hd2"/>
              </a:cxn>
            </a:cxnLst>
            <a:rect l="0" t="0" r="r" b="b"/>
            <a:pathLst>
              <a:path w="21408" h="21600" extrusionOk="0">
                <a:moveTo>
                  <a:pt x="2986" y="0"/>
                </a:moveTo>
                <a:cubicBezTo>
                  <a:pt x="2523" y="34"/>
                  <a:pt x="2087" y="263"/>
                  <a:pt x="1759" y="641"/>
                </a:cubicBezTo>
                <a:cubicBezTo>
                  <a:pt x="1428" y="1022"/>
                  <a:pt x="1229" y="1529"/>
                  <a:pt x="1201" y="2067"/>
                </a:cubicBezTo>
                <a:lnTo>
                  <a:pt x="1201" y="7401"/>
                </a:lnTo>
                <a:lnTo>
                  <a:pt x="661" y="6779"/>
                </a:lnTo>
                <a:lnTo>
                  <a:pt x="146" y="7361"/>
                </a:lnTo>
                <a:lnTo>
                  <a:pt x="1330" y="8726"/>
                </a:lnTo>
                <a:cubicBezTo>
                  <a:pt x="1384" y="8770"/>
                  <a:pt x="1449" y="8796"/>
                  <a:pt x="1516" y="8799"/>
                </a:cubicBezTo>
                <a:cubicBezTo>
                  <a:pt x="1597" y="8803"/>
                  <a:pt x="1677" y="8774"/>
                  <a:pt x="1741" y="8718"/>
                </a:cubicBezTo>
                <a:lnTo>
                  <a:pt x="2937" y="7356"/>
                </a:lnTo>
                <a:lnTo>
                  <a:pt x="2407" y="6746"/>
                </a:lnTo>
                <a:lnTo>
                  <a:pt x="1911" y="7317"/>
                </a:lnTo>
                <a:lnTo>
                  <a:pt x="1911" y="2161"/>
                </a:lnTo>
                <a:cubicBezTo>
                  <a:pt x="1933" y="1862"/>
                  <a:pt x="2040" y="1580"/>
                  <a:pt x="2215" y="1358"/>
                </a:cubicBezTo>
                <a:cubicBezTo>
                  <a:pt x="2416" y="1104"/>
                  <a:pt x="2692" y="947"/>
                  <a:pt x="2990" y="917"/>
                </a:cubicBezTo>
                <a:lnTo>
                  <a:pt x="10404" y="917"/>
                </a:lnTo>
                <a:cubicBezTo>
                  <a:pt x="10691" y="932"/>
                  <a:pt x="10963" y="1072"/>
                  <a:pt x="11164" y="1308"/>
                </a:cubicBezTo>
                <a:cubicBezTo>
                  <a:pt x="11376" y="1557"/>
                  <a:pt x="11493" y="1894"/>
                  <a:pt x="11490" y="2243"/>
                </a:cubicBezTo>
                <a:lnTo>
                  <a:pt x="11490" y="4023"/>
                </a:lnTo>
                <a:cubicBezTo>
                  <a:pt x="11301" y="4063"/>
                  <a:pt x="11117" y="4134"/>
                  <a:pt x="10945" y="4241"/>
                </a:cubicBezTo>
                <a:cubicBezTo>
                  <a:pt x="10440" y="4552"/>
                  <a:pt x="10085" y="5111"/>
                  <a:pt x="9979" y="5760"/>
                </a:cubicBezTo>
                <a:cubicBezTo>
                  <a:pt x="9555" y="5870"/>
                  <a:pt x="9174" y="6135"/>
                  <a:pt x="8892" y="6516"/>
                </a:cubicBezTo>
                <a:cubicBezTo>
                  <a:pt x="8745" y="6714"/>
                  <a:pt x="8632" y="6938"/>
                  <a:pt x="8551" y="7176"/>
                </a:cubicBezTo>
                <a:cubicBezTo>
                  <a:pt x="8209" y="6794"/>
                  <a:pt x="7749" y="6571"/>
                  <a:pt x="7260" y="6570"/>
                </a:cubicBezTo>
                <a:cubicBezTo>
                  <a:pt x="6604" y="6567"/>
                  <a:pt x="5995" y="6965"/>
                  <a:pt x="5659" y="7614"/>
                </a:cubicBezTo>
                <a:cubicBezTo>
                  <a:pt x="5181" y="7407"/>
                  <a:pt x="4652" y="7425"/>
                  <a:pt x="4185" y="7664"/>
                </a:cubicBezTo>
                <a:cubicBezTo>
                  <a:pt x="3619" y="7954"/>
                  <a:pt x="3206" y="8534"/>
                  <a:pt x="3068" y="9231"/>
                </a:cubicBezTo>
                <a:cubicBezTo>
                  <a:pt x="2577" y="9226"/>
                  <a:pt x="2103" y="9441"/>
                  <a:pt x="1745" y="9829"/>
                </a:cubicBezTo>
                <a:cubicBezTo>
                  <a:pt x="1330" y="10280"/>
                  <a:pt x="1109" y="10921"/>
                  <a:pt x="1144" y="11578"/>
                </a:cubicBezTo>
                <a:cubicBezTo>
                  <a:pt x="363" y="11980"/>
                  <a:pt x="-96" y="12927"/>
                  <a:pt x="17" y="13905"/>
                </a:cubicBezTo>
                <a:cubicBezTo>
                  <a:pt x="125" y="14846"/>
                  <a:pt x="743" y="15603"/>
                  <a:pt x="1551" y="15786"/>
                </a:cubicBezTo>
                <a:lnTo>
                  <a:pt x="1551" y="17192"/>
                </a:lnTo>
                <a:cubicBezTo>
                  <a:pt x="1549" y="17284"/>
                  <a:pt x="1576" y="17374"/>
                  <a:pt x="1626" y="17445"/>
                </a:cubicBezTo>
                <a:cubicBezTo>
                  <a:pt x="1686" y="17531"/>
                  <a:pt x="1774" y="17583"/>
                  <a:pt x="1870" y="17588"/>
                </a:cubicBezTo>
                <a:cubicBezTo>
                  <a:pt x="2479" y="17647"/>
                  <a:pt x="3122" y="17681"/>
                  <a:pt x="3648" y="17285"/>
                </a:cubicBezTo>
                <a:cubicBezTo>
                  <a:pt x="4102" y="16943"/>
                  <a:pt x="4426" y="16414"/>
                  <a:pt x="4554" y="15806"/>
                </a:cubicBezTo>
                <a:lnTo>
                  <a:pt x="6100" y="15806"/>
                </a:lnTo>
                <a:lnTo>
                  <a:pt x="6100" y="19398"/>
                </a:lnTo>
                <a:cubicBezTo>
                  <a:pt x="6118" y="19970"/>
                  <a:pt x="6325" y="20513"/>
                  <a:pt x="6676" y="20917"/>
                </a:cubicBezTo>
                <a:cubicBezTo>
                  <a:pt x="7023" y="21314"/>
                  <a:pt x="7485" y="21549"/>
                  <a:pt x="7973" y="21574"/>
                </a:cubicBezTo>
                <a:lnTo>
                  <a:pt x="14592" y="21600"/>
                </a:lnTo>
                <a:cubicBezTo>
                  <a:pt x="15055" y="21566"/>
                  <a:pt x="15491" y="21337"/>
                  <a:pt x="15819" y="20959"/>
                </a:cubicBezTo>
                <a:cubicBezTo>
                  <a:pt x="16150" y="20578"/>
                  <a:pt x="16348" y="20071"/>
                  <a:pt x="16376" y="19533"/>
                </a:cubicBezTo>
                <a:lnTo>
                  <a:pt x="16408" y="14645"/>
                </a:lnTo>
                <a:lnTo>
                  <a:pt x="16948" y="15266"/>
                </a:lnTo>
                <a:lnTo>
                  <a:pt x="17464" y="14684"/>
                </a:lnTo>
                <a:lnTo>
                  <a:pt x="16280" y="13320"/>
                </a:lnTo>
                <a:cubicBezTo>
                  <a:pt x="16225" y="13275"/>
                  <a:pt x="16161" y="13249"/>
                  <a:pt x="16094" y="13246"/>
                </a:cubicBezTo>
                <a:cubicBezTo>
                  <a:pt x="16013" y="13242"/>
                  <a:pt x="15933" y="13271"/>
                  <a:pt x="15868" y="13328"/>
                </a:cubicBezTo>
                <a:lnTo>
                  <a:pt x="14673" y="14689"/>
                </a:lnTo>
                <a:lnTo>
                  <a:pt x="15202" y="15299"/>
                </a:lnTo>
                <a:lnTo>
                  <a:pt x="15698" y="14728"/>
                </a:lnTo>
                <a:lnTo>
                  <a:pt x="15667" y="19439"/>
                </a:lnTo>
                <a:cubicBezTo>
                  <a:pt x="15645" y="19738"/>
                  <a:pt x="15538" y="20020"/>
                  <a:pt x="15363" y="20242"/>
                </a:cubicBezTo>
                <a:cubicBezTo>
                  <a:pt x="15162" y="20496"/>
                  <a:pt x="14886" y="20653"/>
                  <a:pt x="14588" y="20683"/>
                </a:cubicBezTo>
                <a:lnTo>
                  <a:pt x="7947" y="20657"/>
                </a:lnTo>
                <a:cubicBezTo>
                  <a:pt x="7660" y="20642"/>
                  <a:pt x="7389" y="20503"/>
                  <a:pt x="7187" y="20266"/>
                </a:cubicBezTo>
                <a:cubicBezTo>
                  <a:pt x="6975" y="20017"/>
                  <a:pt x="6858" y="19681"/>
                  <a:pt x="6862" y="19331"/>
                </a:cubicBezTo>
                <a:lnTo>
                  <a:pt x="6862" y="15806"/>
                </a:lnTo>
                <a:lnTo>
                  <a:pt x="12368" y="15806"/>
                </a:lnTo>
                <a:cubicBezTo>
                  <a:pt x="13300" y="15747"/>
                  <a:pt x="14055" y="14911"/>
                  <a:pt x="14144" y="13839"/>
                </a:cubicBezTo>
                <a:cubicBezTo>
                  <a:pt x="14191" y="13273"/>
                  <a:pt x="14041" y="12727"/>
                  <a:pt x="13750" y="12303"/>
                </a:cubicBezTo>
                <a:lnTo>
                  <a:pt x="16854" y="12303"/>
                </a:lnTo>
                <a:cubicBezTo>
                  <a:pt x="16982" y="12911"/>
                  <a:pt x="17306" y="13440"/>
                  <a:pt x="17760" y="13781"/>
                </a:cubicBezTo>
                <a:cubicBezTo>
                  <a:pt x="18286" y="14177"/>
                  <a:pt x="18929" y="14144"/>
                  <a:pt x="19538" y="14085"/>
                </a:cubicBezTo>
                <a:cubicBezTo>
                  <a:pt x="19634" y="14079"/>
                  <a:pt x="19722" y="14027"/>
                  <a:pt x="19782" y="13942"/>
                </a:cubicBezTo>
                <a:cubicBezTo>
                  <a:pt x="19832" y="13871"/>
                  <a:pt x="19859" y="13781"/>
                  <a:pt x="19857" y="13689"/>
                </a:cubicBezTo>
                <a:lnTo>
                  <a:pt x="19857" y="12283"/>
                </a:lnTo>
                <a:cubicBezTo>
                  <a:pt x="20665" y="12100"/>
                  <a:pt x="21283" y="11343"/>
                  <a:pt x="21391" y="10401"/>
                </a:cubicBezTo>
                <a:cubicBezTo>
                  <a:pt x="21504" y="9423"/>
                  <a:pt x="21045" y="8476"/>
                  <a:pt x="20264" y="8075"/>
                </a:cubicBezTo>
                <a:cubicBezTo>
                  <a:pt x="20299" y="7418"/>
                  <a:pt x="20078" y="6777"/>
                  <a:pt x="19663" y="6326"/>
                </a:cubicBezTo>
                <a:cubicBezTo>
                  <a:pt x="19305" y="5938"/>
                  <a:pt x="18831" y="5723"/>
                  <a:pt x="18340" y="5727"/>
                </a:cubicBezTo>
                <a:cubicBezTo>
                  <a:pt x="18202" y="5031"/>
                  <a:pt x="17789" y="4451"/>
                  <a:pt x="17223" y="4161"/>
                </a:cubicBezTo>
                <a:cubicBezTo>
                  <a:pt x="16756" y="3922"/>
                  <a:pt x="16227" y="3904"/>
                  <a:pt x="15749" y="4111"/>
                </a:cubicBezTo>
                <a:cubicBezTo>
                  <a:pt x="15413" y="3461"/>
                  <a:pt x="14804" y="3064"/>
                  <a:pt x="14148" y="3066"/>
                </a:cubicBezTo>
                <a:cubicBezTo>
                  <a:pt x="13484" y="3068"/>
                  <a:pt x="12871" y="3478"/>
                  <a:pt x="12540" y="4141"/>
                </a:cubicBezTo>
                <a:cubicBezTo>
                  <a:pt x="12446" y="4097"/>
                  <a:pt x="12349" y="4067"/>
                  <a:pt x="12251" y="4041"/>
                </a:cubicBezTo>
                <a:lnTo>
                  <a:pt x="12251" y="2177"/>
                </a:lnTo>
                <a:cubicBezTo>
                  <a:pt x="12233" y="1604"/>
                  <a:pt x="12027" y="1062"/>
                  <a:pt x="11675" y="658"/>
                </a:cubicBezTo>
                <a:cubicBezTo>
                  <a:pt x="11329" y="260"/>
                  <a:pt x="10866" y="25"/>
                  <a:pt x="10379" y="0"/>
                </a:cubicBezTo>
                <a:lnTo>
                  <a:pt x="2986" y="0"/>
                </a:lnTo>
                <a:close/>
                <a:moveTo>
                  <a:pt x="16091" y="408"/>
                </a:moveTo>
                <a:lnTo>
                  <a:pt x="16091" y="1275"/>
                </a:lnTo>
                <a:lnTo>
                  <a:pt x="16844" y="1275"/>
                </a:lnTo>
                <a:lnTo>
                  <a:pt x="16844" y="408"/>
                </a:lnTo>
                <a:lnTo>
                  <a:pt x="16091" y="408"/>
                </a:lnTo>
                <a:close/>
                <a:moveTo>
                  <a:pt x="17614" y="408"/>
                </a:moveTo>
                <a:lnTo>
                  <a:pt x="17614" y="1275"/>
                </a:lnTo>
                <a:lnTo>
                  <a:pt x="18367" y="1275"/>
                </a:lnTo>
                <a:lnTo>
                  <a:pt x="18367" y="408"/>
                </a:lnTo>
                <a:lnTo>
                  <a:pt x="17614" y="408"/>
                </a:lnTo>
                <a:close/>
                <a:moveTo>
                  <a:pt x="19138" y="408"/>
                </a:moveTo>
                <a:lnTo>
                  <a:pt x="19138" y="1275"/>
                </a:lnTo>
                <a:lnTo>
                  <a:pt x="19890" y="1275"/>
                </a:lnTo>
                <a:lnTo>
                  <a:pt x="19890" y="408"/>
                </a:lnTo>
                <a:lnTo>
                  <a:pt x="19138" y="408"/>
                </a:lnTo>
                <a:close/>
                <a:moveTo>
                  <a:pt x="14277" y="3977"/>
                </a:moveTo>
                <a:cubicBezTo>
                  <a:pt x="14746" y="4015"/>
                  <a:pt x="15147" y="4379"/>
                  <a:pt x="15290" y="4895"/>
                </a:cubicBezTo>
                <a:cubicBezTo>
                  <a:pt x="15317" y="5005"/>
                  <a:pt x="15388" y="5094"/>
                  <a:pt x="15482" y="5133"/>
                </a:cubicBezTo>
                <a:cubicBezTo>
                  <a:pt x="15583" y="5177"/>
                  <a:pt x="15695" y="5158"/>
                  <a:pt x="15781" y="5082"/>
                </a:cubicBezTo>
                <a:cubicBezTo>
                  <a:pt x="16153" y="4790"/>
                  <a:pt x="16637" y="4769"/>
                  <a:pt x="17026" y="5030"/>
                </a:cubicBezTo>
                <a:cubicBezTo>
                  <a:pt x="17425" y="5296"/>
                  <a:pt x="17651" y="5808"/>
                  <a:pt x="17603" y="6337"/>
                </a:cubicBezTo>
                <a:cubicBezTo>
                  <a:pt x="17596" y="6453"/>
                  <a:pt x="17640" y="6564"/>
                  <a:pt x="17720" y="6633"/>
                </a:cubicBezTo>
                <a:cubicBezTo>
                  <a:pt x="17806" y="6708"/>
                  <a:pt x="17921" y="6724"/>
                  <a:pt x="18019" y="6674"/>
                </a:cubicBezTo>
                <a:cubicBezTo>
                  <a:pt x="18426" y="6542"/>
                  <a:pt x="18862" y="6676"/>
                  <a:pt x="19157" y="7024"/>
                </a:cubicBezTo>
                <a:cubicBezTo>
                  <a:pt x="19445" y="7363"/>
                  <a:pt x="19555" y="7851"/>
                  <a:pt x="19445" y="8308"/>
                </a:cubicBezTo>
                <a:cubicBezTo>
                  <a:pt x="19416" y="8418"/>
                  <a:pt x="19432" y="8538"/>
                  <a:pt x="19489" y="8633"/>
                </a:cubicBezTo>
                <a:cubicBezTo>
                  <a:pt x="19542" y="8720"/>
                  <a:pt x="19624" y="8777"/>
                  <a:pt x="19716" y="8791"/>
                </a:cubicBezTo>
                <a:cubicBezTo>
                  <a:pt x="20296" y="8947"/>
                  <a:pt x="20683" y="9579"/>
                  <a:pt x="20615" y="10261"/>
                </a:cubicBezTo>
                <a:cubicBezTo>
                  <a:pt x="20549" y="10924"/>
                  <a:pt x="20072" y="11432"/>
                  <a:pt x="19493" y="11454"/>
                </a:cubicBezTo>
                <a:cubicBezTo>
                  <a:pt x="19385" y="11454"/>
                  <a:pt x="19281" y="11506"/>
                  <a:pt x="19208" y="11599"/>
                </a:cubicBezTo>
                <a:cubicBezTo>
                  <a:pt x="19143" y="11681"/>
                  <a:pt x="19108" y="11788"/>
                  <a:pt x="19109" y="11899"/>
                </a:cubicBezTo>
                <a:lnTo>
                  <a:pt x="19109" y="13204"/>
                </a:lnTo>
                <a:lnTo>
                  <a:pt x="18579" y="13204"/>
                </a:lnTo>
                <a:cubicBezTo>
                  <a:pt x="18328" y="13193"/>
                  <a:pt x="18089" y="13074"/>
                  <a:pt x="17910" y="12870"/>
                </a:cubicBezTo>
                <a:cubicBezTo>
                  <a:pt x="17742" y="12681"/>
                  <a:pt x="17636" y="12429"/>
                  <a:pt x="17612" y="12159"/>
                </a:cubicBezTo>
                <a:lnTo>
                  <a:pt x="17612" y="11910"/>
                </a:lnTo>
                <a:cubicBezTo>
                  <a:pt x="17619" y="11781"/>
                  <a:pt x="17576" y="11654"/>
                  <a:pt x="17493" y="11567"/>
                </a:cubicBezTo>
                <a:cubicBezTo>
                  <a:pt x="17419" y="11490"/>
                  <a:pt x="17321" y="11451"/>
                  <a:pt x="17222" y="11458"/>
                </a:cubicBezTo>
                <a:lnTo>
                  <a:pt x="12998" y="11458"/>
                </a:lnTo>
                <a:cubicBezTo>
                  <a:pt x="12984" y="10931"/>
                  <a:pt x="12815" y="10423"/>
                  <a:pt x="12516" y="10019"/>
                </a:cubicBezTo>
                <a:cubicBezTo>
                  <a:pt x="12234" y="9639"/>
                  <a:pt x="11853" y="9373"/>
                  <a:pt x="11429" y="9263"/>
                </a:cubicBezTo>
                <a:cubicBezTo>
                  <a:pt x="11323" y="8614"/>
                  <a:pt x="10968" y="8056"/>
                  <a:pt x="10463" y="7744"/>
                </a:cubicBezTo>
                <a:cubicBezTo>
                  <a:pt x="10076" y="7505"/>
                  <a:pt x="9632" y="7435"/>
                  <a:pt x="9209" y="7532"/>
                </a:cubicBezTo>
                <a:cubicBezTo>
                  <a:pt x="9234" y="7442"/>
                  <a:pt x="9266" y="7354"/>
                  <a:pt x="9308" y="7271"/>
                </a:cubicBezTo>
                <a:cubicBezTo>
                  <a:pt x="9524" y="6837"/>
                  <a:pt x="9927" y="6571"/>
                  <a:pt x="10362" y="6576"/>
                </a:cubicBezTo>
                <a:cubicBezTo>
                  <a:pt x="10467" y="6594"/>
                  <a:pt x="10572" y="6549"/>
                  <a:pt x="10641" y="6456"/>
                </a:cubicBezTo>
                <a:cubicBezTo>
                  <a:pt x="10689" y="6390"/>
                  <a:pt x="10714" y="6305"/>
                  <a:pt x="10711" y="6219"/>
                </a:cubicBezTo>
                <a:cubicBezTo>
                  <a:pt x="10698" y="5700"/>
                  <a:pt x="10943" y="5217"/>
                  <a:pt x="11344" y="4978"/>
                </a:cubicBezTo>
                <a:cubicBezTo>
                  <a:pt x="11732" y="4747"/>
                  <a:pt x="12199" y="4784"/>
                  <a:pt x="12556" y="5074"/>
                </a:cubicBezTo>
                <a:cubicBezTo>
                  <a:pt x="12639" y="5161"/>
                  <a:pt x="12754" y="5192"/>
                  <a:pt x="12861" y="5157"/>
                </a:cubicBezTo>
                <a:cubicBezTo>
                  <a:pt x="12966" y="5124"/>
                  <a:pt x="13050" y="5031"/>
                  <a:pt x="13083" y="4911"/>
                </a:cubicBezTo>
                <a:cubicBezTo>
                  <a:pt x="13246" y="4319"/>
                  <a:pt x="13740" y="3934"/>
                  <a:pt x="14277" y="3977"/>
                </a:cubicBezTo>
                <a:close/>
                <a:moveTo>
                  <a:pt x="7131" y="7480"/>
                </a:moveTo>
                <a:cubicBezTo>
                  <a:pt x="7609" y="7442"/>
                  <a:pt x="8052" y="7744"/>
                  <a:pt x="8258" y="8228"/>
                </a:cubicBezTo>
                <a:cubicBezTo>
                  <a:pt x="7590" y="8628"/>
                  <a:pt x="7191" y="9459"/>
                  <a:pt x="7264" y="10336"/>
                </a:cubicBezTo>
                <a:cubicBezTo>
                  <a:pt x="7353" y="11408"/>
                  <a:pt x="8108" y="12243"/>
                  <a:pt x="9040" y="12303"/>
                </a:cubicBezTo>
                <a:lnTo>
                  <a:pt x="12322" y="12303"/>
                </a:lnTo>
                <a:cubicBezTo>
                  <a:pt x="12332" y="12306"/>
                  <a:pt x="12341" y="12309"/>
                  <a:pt x="12351" y="12310"/>
                </a:cubicBezTo>
                <a:cubicBezTo>
                  <a:pt x="12965" y="12387"/>
                  <a:pt x="13420" y="13006"/>
                  <a:pt x="13383" y="13718"/>
                </a:cubicBezTo>
                <a:cubicBezTo>
                  <a:pt x="13347" y="14392"/>
                  <a:pt x="12878" y="14929"/>
                  <a:pt x="12292" y="14962"/>
                </a:cubicBezTo>
                <a:lnTo>
                  <a:pt x="4186" y="14962"/>
                </a:lnTo>
                <a:cubicBezTo>
                  <a:pt x="4087" y="14954"/>
                  <a:pt x="3989" y="14993"/>
                  <a:pt x="3915" y="15070"/>
                </a:cubicBezTo>
                <a:cubicBezTo>
                  <a:pt x="3832" y="15158"/>
                  <a:pt x="3789" y="15284"/>
                  <a:pt x="3796" y="15413"/>
                </a:cubicBezTo>
                <a:lnTo>
                  <a:pt x="3796" y="15663"/>
                </a:lnTo>
                <a:cubicBezTo>
                  <a:pt x="3772" y="15932"/>
                  <a:pt x="3666" y="16184"/>
                  <a:pt x="3498" y="16374"/>
                </a:cubicBezTo>
                <a:cubicBezTo>
                  <a:pt x="3319" y="16577"/>
                  <a:pt x="3080" y="16696"/>
                  <a:pt x="2829" y="16707"/>
                </a:cubicBezTo>
                <a:lnTo>
                  <a:pt x="2299" y="16707"/>
                </a:lnTo>
                <a:lnTo>
                  <a:pt x="2299" y="15402"/>
                </a:lnTo>
                <a:cubicBezTo>
                  <a:pt x="2300" y="15292"/>
                  <a:pt x="2265" y="15184"/>
                  <a:pt x="2200" y="15102"/>
                </a:cubicBezTo>
                <a:cubicBezTo>
                  <a:pt x="2127" y="15010"/>
                  <a:pt x="2023" y="14957"/>
                  <a:pt x="1915" y="14958"/>
                </a:cubicBezTo>
                <a:cubicBezTo>
                  <a:pt x="1336" y="14935"/>
                  <a:pt x="859" y="14428"/>
                  <a:pt x="793" y="13765"/>
                </a:cubicBezTo>
                <a:cubicBezTo>
                  <a:pt x="725" y="13082"/>
                  <a:pt x="1112" y="12450"/>
                  <a:pt x="1692" y="12294"/>
                </a:cubicBezTo>
                <a:cubicBezTo>
                  <a:pt x="1784" y="12281"/>
                  <a:pt x="1866" y="12224"/>
                  <a:pt x="1919" y="12136"/>
                </a:cubicBezTo>
                <a:cubicBezTo>
                  <a:pt x="1976" y="12041"/>
                  <a:pt x="1992" y="11921"/>
                  <a:pt x="1963" y="11811"/>
                </a:cubicBezTo>
                <a:cubicBezTo>
                  <a:pt x="1853" y="11355"/>
                  <a:pt x="1963" y="10866"/>
                  <a:pt x="2251" y="10528"/>
                </a:cubicBezTo>
                <a:cubicBezTo>
                  <a:pt x="2546" y="10180"/>
                  <a:pt x="2983" y="10045"/>
                  <a:pt x="3389" y="10177"/>
                </a:cubicBezTo>
                <a:cubicBezTo>
                  <a:pt x="3487" y="10227"/>
                  <a:pt x="3602" y="10211"/>
                  <a:pt x="3688" y="10137"/>
                </a:cubicBezTo>
                <a:cubicBezTo>
                  <a:pt x="3768" y="10067"/>
                  <a:pt x="3812" y="9956"/>
                  <a:pt x="3805" y="9840"/>
                </a:cubicBezTo>
                <a:cubicBezTo>
                  <a:pt x="3757" y="9311"/>
                  <a:pt x="3983" y="8800"/>
                  <a:pt x="4382" y="8533"/>
                </a:cubicBezTo>
                <a:cubicBezTo>
                  <a:pt x="4771" y="8273"/>
                  <a:pt x="5255" y="8293"/>
                  <a:pt x="5627" y="8585"/>
                </a:cubicBezTo>
                <a:cubicBezTo>
                  <a:pt x="5713" y="8661"/>
                  <a:pt x="5825" y="8680"/>
                  <a:pt x="5926" y="8637"/>
                </a:cubicBezTo>
                <a:cubicBezTo>
                  <a:pt x="6020" y="8597"/>
                  <a:pt x="6091" y="8509"/>
                  <a:pt x="6118" y="8399"/>
                </a:cubicBezTo>
                <a:cubicBezTo>
                  <a:pt x="6261" y="7882"/>
                  <a:pt x="6662" y="7519"/>
                  <a:pt x="7131" y="7480"/>
                </a:cubicBezTo>
                <a:close/>
                <a:moveTo>
                  <a:pt x="9604" y="8334"/>
                </a:moveTo>
                <a:cubicBezTo>
                  <a:pt x="9762" y="8346"/>
                  <a:pt x="9918" y="8395"/>
                  <a:pt x="10064" y="8482"/>
                </a:cubicBezTo>
                <a:cubicBezTo>
                  <a:pt x="10465" y="8721"/>
                  <a:pt x="10710" y="9203"/>
                  <a:pt x="10697" y="9723"/>
                </a:cubicBezTo>
                <a:cubicBezTo>
                  <a:pt x="10694" y="9809"/>
                  <a:pt x="10719" y="9894"/>
                  <a:pt x="10767" y="9959"/>
                </a:cubicBezTo>
                <a:cubicBezTo>
                  <a:pt x="10836" y="10053"/>
                  <a:pt x="10941" y="10098"/>
                  <a:pt x="11046" y="10079"/>
                </a:cubicBezTo>
                <a:cubicBezTo>
                  <a:pt x="11481" y="10074"/>
                  <a:pt x="11884" y="10340"/>
                  <a:pt x="12100" y="10774"/>
                </a:cubicBezTo>
                <a:cubicBezTo>
                  <a:pt x="12205" y="10985"/>
                  <a:pt x="12257" y="11221"/>
                  <a:pt x="12256" y="11458"/>
                </a:cubicBezTo>
                <a:lnTo>
                  <a:pt x="9116" y="11458"/>
                </a:lnTo>
                <a:cubicBezTo>
                  <a:pt x="8530" y="11425"/>
                  <a:pt x="8061" y="10889"/>
                  <a:pt x="8025" y="10214"/>
                </a:cubicBezTo>
                <a:cubicBezTo>
                  <a:pt x="7988" y="9503"/>
                  <a:pt x="8443" y="8883"/>
                  <a:pt x="9057" y="8807"/>
                </a:cubicBezTo>
                <a:cubicBezTo>
                  <a:pt x="9124" y="8799"/>
                  <a:pt x="9183" y="8757"/>
                  <a:pt x="9219" y="8693"/>
                </a:cubicBezTo>
                <a:cubicBezTo>
                  <a:pt x="9261" y="8617"/>
                  <a:pt x="9265" y="8521"/>
                  <a:pt x="9229" y="8441"/>
                </a:cubicBezTo>
                <a:cubicBezTo>
                  <a:pt x="9223" y="8422"/>
                  <a:pt x="9219" y="8403"/>
                  <a:pt x="9213" y="8383"/>
                </a:cubicBezTo>
                <a:cubicBezTo>
                  <a:pt x="9341" y="8343"/>
                  <a:pt x="9473" y="8324"/>
                  <a:pt x="9604" y="8334"/>
                </a:cubicBezTo>
                <a:close/>
                <a:moveTo>
                  <a:pt x="1585" y="20711"/>
                </a:moveTo>
                <a:lnTo>
                  <a:pt x="1585" y="21578"/>
                </a:lnTo>
                <a:lnTo>
                  <a:pt x="2337" y="21578"/>
                </a:lnTo>
                <a:lnTo>
                  <a:pt x="2337" y="20711"/>
                </a:lnTo>
                <a:lnTo>
                  <a:pt x="1585" y="20711"/>
                </a:lnTo>
                <a:close/>
                <a:moveTo>
                  <a:pt x="3108" y="20711"/>
                </a:moveTo>
                <a:lnTo>
                  <a:pt x="3108" y="21578"/>
                </a:lnTo>
                <a:lnTo>
                  <a:pt x="3861" y="21578"/>
                </a:lnTo>
                <a:lnTo>
                  <a:pt x="3861" y="20711"/>
                </a:lnTo>
                <a:lnTo>
                  <a:pt x="3108" y="20711"/>
                </a:lnTo>
                <a:close/>
                <a:moveTo>
                  <a:pt x="4632" y="20711"/>
                </a:moveTo>
                <a:lnTo>
                  <a:pt x="4632" y="21578"/>
                </a:lnTo>
                <a:lnTo>
                  <a:pt x="5384" y="21578"/>
                </a:lnTo>
                <a:lnTo>
                  <a:pt x="5384" y="20711"/>
                </a:lnTo>
                <a:lnTo>
                  <a:pt x="4632" y="20711"/>
                </a:lnTo>
                <a:close/>
              </a:path>
            </a:pathLst>
          </a:cu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8" name="Rectangle: Rounded Corners 29">
            <a:extLst>
              <a:ext uri="{FF2B5EF4-FFF2-40B4-BE49-F238E27FC236}">
                <a16:creationId xmlns:a16="http://schemas.microsoft.com/office/drawing/2014/main" id="{F4EF3C06-7CC1-4AAA-AF6E-3B5874DB1EAD}"/>
              </a:ext>
            </a:extLst>
          </p:cNvPr>
          <p:cNvSpPr/>
          <p:nvPr/>
        </p:nvSpPr>
        <p:spPr>
          <a:xfrm>
            <a:off x="964725"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69" name="Graphic 68">
            <a:extLst>
              <a:ext uri="{FF2B5EF4-FFF2-40B4-BE49-F238E27FC236}">
                <a16:creationId xmlns:a16="http://schemas.microsoft.com/office/drawing/2014/main" id="{CDA5870A-17AB-40B5-8D8C-4F8D4053518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9136" y="2862298"/>
            <a:ext cx="723882" cy="723882"/>
          </a:xfrm>
          <a:prstGeom prst="rect">
            <a:avLst/>
          </a:prstGeom>
        </p:spPr>
      </p:pic>
      <p:sp>
        <p:nvSpPr>
          <p:cNvPr id="70" name="Rectangle: Rounded Corners 29">
            <a:extLst>
              <a:ext uri="{FF2B5EF4-FFF2-40B4-BE49-F238E27FC236}">
                <a16:creationId xmlns:a16="http://schemas.microsoft.com/office/drawing/2014/main" id="{1461DA68-71DD-448B-94BC-3FB47556D5B4}"/>
              </a:ext>
            </a:extLst>
          </p:cNvPr>
          <p:cNvSpPr/>
          <p:nvPr/>
        </p:nvSpPr>
        <p:spPr>
          <a:xfrm>
            <a:off x="3213413"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Rectangle: Rounded Corners 29">
            <a:extLst>
              <a:ext uri="{FF2B5EF4-FFF2-40B4-BE49-F238E27FC236}">
                <a16:creationId xmlns:a16="http://schemas.microsoft.com/office/drawing/2014/main" id="{AF31E42D-C3B4-4670-AF86-CF5AAA4EDA2B}"/>
              </a:ext>
            </a:extLst>
          </p:cNvPr>
          <p:cNvSpPr/>
          <p:nvPr/>
        </p:nvSpPr>
        <p:spPr>
          <a:xfrm>
            <a:off x="5499648"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4" name="Rectangle: Rounded Corners 29">
            <a:extLst>
              <a:ext uri="{FF2B5EF4-FFF2-40B4-BE49-F238E27FC236}">
                <a16:creationId xmlns:a16="http://schemas.microsoft.com/office/drawing/2014/main" id="{DF073484-5F2D-4015-8A36-5B99C460EEF4}"/>
              </a:ext>
            </a:extLst>
          </p:cNvPr>
          <p:cNvSpPr/>
          <p:nvPr/>
        </p:nvSpPr>
        <p:spPr>
          <a:xfrm>
            <a:off x="7748358"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6" name="Rectangle: Rounded Corners 29">
            <a:extLst>
              <a:ext uri="{FF2B5EF4-FFF2-40B4-BE49-F238E27FC236}">
                <a16:creationId xmlns:a16="http://schemas.microsoft.com/office/drawing/2014/main" id="{661F39B0-6F5D-4999-BCA6-EB11597E08ED}"/>
              </a:ext>
            </a:extLst>
          </p:cNvPr>
          <p:cNvSpPr/>
          <p:nvPr/>
        </p:nvSpPr>
        <p:spPr>
          <a:xfrm>
            <a:off x="9997068" y="2590536"/>
            <a:ext cx="1224309" cy="1223807"/>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78" name="Группа 9">
            <a:extLst>
              <a:ext uri="{FF2B5EF4-FFF2-40B4-BE49-F238E27FC236}">
                <a16:creationId xmlns:a16="http://schemas.microsoft.com/office/drawing/2014/main" id="{B2517E74-D72A-4F58-8A0F-5F0589C22840}"/>
              </a:ext>
            </a:extLst>
          </p:cNvPr>
          <p:cNvGrpSpPr/>
          <p:nvPr/>
        </p:nvGrpSpPr>
        <p:grpSpPr>
          <a:xfrm>
            <a:off x="2794167" y="3983149"/>
            <a:ext cx="1977786" cy="1768723"/>
            <a:chOff x="990411" y="9734739"/>
            <a:chExt cx="3955571" cy="3537446"/>
          </a:xfrm>
        </p:grpSpPr>
        <p:sp>
          <p:nvSpPr>
            <p:cNvPr id="79" name="TextBox 8">
              <a:extLst>
                <a:ext uri="{FF2B5EF4-FFF2-40B4-BE49-F238E27FC236}">
                  <a16:creationId xmlns:a16="http://schemas.microsoft.com/office/drawing/2014/main" id="{20B37BDC-6056-4B93-B26C-A18DC61A3B0A}"/>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0" name="Potential New Entry">
              <a:extLst>
                <a:ext uri="{FF2B5EF4-FFF2-40B4-BE49-F238E27FC236}">
                  <a16:creationId xmlns:a16="http://schemas.microsoft.com/office/drawing/2014/main" id="{24D365FB-5147-4549-97AD-DB70784CE90E}"/>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1" name="Группа 9">
            <a:extLst>
              <a:ext uri="{FF2B5EF4-FFF2-40B4-BE49-F238E27FC236}">
                <a16:creationId xmlns:a16="http://schemas.microsoft.com/office/drawing/2014/main" id="{AA997E4B-06DD-4AD1-A733-8067A4C00363}"/>
              </a:ext>
            </a:extLst>
          </p:cNvPr>
          <p:cNvGrpSpPr/>
          <p:nvPr/>
        </p:nvGrpSpPr>
        <p:grpSpPr>
          <a:xfrm>
            <a:off x="5103774" y="3983149"/>
            <a:ext cx="1977786" cy="1768723"/>
            <a:chOff x="990411" y="9734739"/>
            <a:chExt cx="3955571" cy="3537446"/>
          </a:xfrm>
        </p:grpSpPr>
        <p:sp>
          <p:nvSpPr>
            <p:cNvPr id="82" name="TextBox 8">
              <a:extLst>
                <a:ext uri="{FF2B5EF4-FFF2-40B4-BE49-F238E27FC236}">
                  <a16:creationId xmlns:a16="http://schemas.microsoft.com/office/drawing/2014/main" id="{7FD7A6E7-C023-42A7-90E4-D5D533739B47}"/>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3" name="Potential New Entry">
              <a:extLst>
                <a:ext uri="{FF2B5EF4-FFF2-40B4-BE49-F238E27FC236}">
                  <a16:creationId xmlns:a16="http://schemas.microsoft.com/office/drawing/2014/main" id="{94B851E6-0A52-4515-9C76-33FFECE33848}"/>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4" name="Группа 9">
            <a:extLst>
              <a:ext uri="{FF2B5EF4-FFF2-40B4-BE49-F238E27FC236}">
                <a16:creationId xmlns:a16="http://schemas.microsoft.com/office/drawing/2014/main" id="{C07320C7-4D5B-46F4-AFC2-C8C6E6573D46}"/>
              </a:ext>
            </a:extLst>
          </p:cNvPr>
          <p:cNvGrpSpPr/>
          <p:nvPr/>
        </p:nvGrpSpPr>
        <p:grpSpPr>
          <a:xfrm>
            <a:off x="7358037" y="3983149"/>
            <a:ext cx="1977786" cy="1768723"/>
            <a:chOff x="990411" y="9734739"/>
            <a:chExt cx="3955571" cy="3537446"/>
          </a:xfrm>
        </p:grpSpPr>
        <p:sp>
          <p:nvSpPr>
            <p:cNvPr id="85" name="TextBox 8">
              <a:extLst>
                <a:ext uri="{FF2B5EF4-FFF2-40B4-BE49-F238E27FC236}">
                  <a16:creationId xmlns:a16="http://schemas.microsoft.com/office/drawing/2014/main" id="{D401A17C-BA64-4ABF-8BD2-0308646F0C63}"/>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6" name="Potential New Entry">
              <a:extLst>
                <a:ext uri="{FF2B5EF4-FFF2-40B4-BE49-F238E27FC236}">
                  <a16:creationId xmlns:a16="http://schemas.microsoft.com/office/drawing/2014/main" id="{BE51B39B-BA1F-4006-AC57-459B1C580DD9}"/>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7" name="Группа 9">
            <a:extLst>
              <a:ext uri="{FF2B5EF4-FFF2-40B4-BE49-F238E27FC236}">
                <a16:creationId xmlns:a16="http://schemas.microsoft.com/office/drawing/2014/main" id="{D253F4CC-D5E7-41A8-A03D-EB7962B97B64}"/>
              </a:ext>
            </a:extLst>
          </p:cNvPr>
          <p:cNvGrpSpPr/>
          <p:nvPr/>
        </p:nvGrpSpPr>
        <p:grpSpPr>
          <a:xfrm>
            <a:off x="9642450" y="3916836"/>
            <a:ext cx="1977786" cy="1768723"/>
            <a:chOff x="990411" y="9734739"/>
            <a:chExt cx="3955571" cy="3537446"/>
          </a:xfrm>
        </p:grpSpPr>
        <p:sp>
          <p:nvSpPr>
            <p:cNvPr id="90" name="TextBox 8">
              <a:extLst>
                <a:ext uri="{FF2B5EF4-FFF2-40B4-BE49-F238E27FC236}">
                  <a16:creationId xmlns:a16="http://schemas.microsoft.com/office/drawing/2014/main" id="{6D69014B-EA85-4CE3-B281-D849D8E448BD}"/>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3" name="Potential New Entry">
              <a:extLst>
                <a:ext uri="{FF2B5EF4-FFF2-40B4-BE49-F238E27FC236}">
                  <a16:creationId xmlns:a16="http://schemas.microsoft.com/office/drawing/2014/main" id="{A24B5E5C-5D04-46E3-ACB4-00343D6D1265}"/>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pic>
        <p:nvPicPr>
          <p:cNvPr id="104" name="Graphic 103">
            <a:extLst>
              <a:ext uri="{FF2B5EF4-FFF2-40B4-BE49-F238E27FC236}">
                <a16:creationId xmlns:a16="http://schemas.microsoft.com/office/drawing/2014/main" id="{23B613C3-6FEB-44AF-A12F-B877516F86C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97385" y="2851032"/>
            <a:ext cx="713889" cy="713889"/>
          </a:xfrm>
          <a:prstGeom prst="rect">
            <a:avLst/>
          </a:prstGeom>
        </p:spPr>
      </p:pic>
      <p:pic>
        <p:nvPicPr>
          <p:cNvPr id="107" name="Graphic 106">
            <a:extLst>
              <a:ext uri="{FF2B5EF4-FFF2-40B4-BE49-F238E27FC236}">
                <a16:creationId xmlns:a16="http://schemas.microsoft.com/office/drawing/2014/main" id="{2673934C-91D5-4DC7-BB3A-F860C80820F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8345" y="2877539"/>
            <a:ext cx="708641" cy="708641"/>
          </a:xfrm>
          <a:prstGeom prst="rect">
            <a:avLst/>
          </a:prstGeom>
        </p:spPr>
      </p:pic>
      <p:pic>
        <p:nvPicPr>
          <p:cNvPr id="126" name="Graphic 125">
            <a:extLst>
              <a:ext uri="{FF2B5EF4-FFF2-40B4-BE49-F238E27FC236}">
                <a16:creationId xmlns:a16="http://schemas.microsoft.com/office/drawing/2014/main" id="{C5C0256B-4437-469D-A5C6-682F399B04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92103" y="2858434"/>
            <a:ext cx="688027" cy="688027"/>
          </a:xfrm>
          <a:prstGeom prst="rect">
            <a:avLst/>
          </a:prstGeom>
        </p:spPr>
      </p:pic>
      <p:pic>
        <p:nvPicPr>
          <p:cNvPr id="132" name="Graphic 131">
            <a:extLst>
              <a:ext uri="{FF2B5EF4-FFF2-40B4-BE49-F238E27FC236}">
                <a16:creationId xmlns:a16="http://schemas.microsoft.com/office/drawing/2014/main" id="{2893A658-41F1-4538-9452-92BAA846E7B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57055" y="2867884"/>
            <a:ext cx="704333" cy="704333"/>
          </a:xfrm>
          <a:prstGeom prst="rect">
            <a:avLst/>
          </a:prstGeom>
        </p:spPr>
      </p:pic>
      <p:sp>
        <p:nvSpPr>
          <p:cNvPr id="143" name="Rounded Rectangle 56">
            <a:extLst>
              <a:ext uri="{FF2B5EF4-FFF2-40B4-BE49-F238E27FC236}">
                <a16:creationId xmlns:a16="http://schemas.microsoft.com/office/drawing/2014/main" id="{28914666-B360-4D22-8D9C-EB4148EF646B}"/>
              </a:ext>
            </a:extLst>
          </p:cNvPr>
          <p:cNvSpPr/>
          <p:nvPr/>
        </p:nvSpPr>
        <p:spPr>
          <a:xfrm>
            <a:off x="3792729" y="979687"/>
            <a:ext cx="4489653" cy="856022"/>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 Box 27">
            <a:extLst>
              <a:ext uri="{FF2B5EF4-FFF2-40B4-BE49-F238E27FC236}">
                <a16:creationId xmlns:a16="http://schemas.microsoft.com/office/drawing/2014/main" id="{8073B71D-1EF5-48B6-A738-297BED5A8E40}"/>
              </a:ext>
            </a:extLst>
          </p:cNvPr>
          <p:cNvSpPr txBox="1">
            <a:spLocks/>
          </p:cNvSpPr>
          <p:nvPr/>
        </p:nvSpPr>
        <p:spPr bwMode="auto">
          <a:xfrm>
            <a:off x="3240440" y="1175981"/>
            <a:ext cx="5663258" cy="436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2500" dirty="0">
                <a:solidFill>
                  <a:schemeClr val="bg2"/>
                </a:solidFill>
                <a:latin typeface="Open Sans" panose="020B0606030504020204" pitchFamily="34" charset="0"/>
                <a:ea typeface="+mn-ea"/>
                <a:cs typeface="+mn-cs"/>
              </a:rPr>
              <a:t>Porter’s 5 Forces Analysis</a:t>
            </a:r>
          </a:p>
        </p:txBody>
      </p:sp>
    </p:spTree>
    <p:extLst>
      <p:ext uri="{BB962C8B-B14F-4D97-AF65-F5344CB8AC3E}">
        <p14:creationId xmlns:p14="http://schemas.microsoft.com/office/powerpoint/2010/main" val="18279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2495600" y="551350"/>
            <a:ext cx="7231138"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Porter's five forces analysis</a:t>
            </a:r>
          </a:p>
        </p:txBody>
      </p:sp>
      <p:cxnSp>
        <p:nvCxnSpPr>
          <p:cNvPr id="4" name="Прямая соединительная линия 3">
            <a:extLst>
              <a:ext uri="{FF2B5EF4-FFF2-40B4-BE49-F238E27FC236}">
                <a16:creationId xmlns:a16="http://schemas.microsoft.com/office/drawing/2014/main" id="{602DB2A3-6D0F-D444-862D-2D88D594BA4F}"/>
              </a:ext>
            </a:extLst>
          </p:cNvPr>
          <p:cNvCxnSpPr/>
          <p:nvPr/>
        </p:nvCxnSpPr>
        <p:spPr bwMode="auto">
          <a:xfrm>
            <a:off x="0" y="3669594"/>
            <a:ext cx="12192000" cy="0"/>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Группа 8">
            <a:extLst>
              <a:ext uri="{FF2B5EF4-FFF2-40B4-BE49-F238E27FC236}">
                <a16:creationId xmlns:a16="http://schemas.microsoft.com/office/drawing/2014/main" id="{9D2EE2EB-1317-C542-A76B-8C0FFE816E99}"/>
              </a:ext>
            </a:extLst>
          </p:cNvPr>
          <p:cNvGrpSpPr/>
          <p:nvPr/>
        </p:nvGrpSpPr>
        <p:grpSpPr>
          <a:xfrm>
            <a:off x="852945" y="1643209"/>
            <a:ext cx="1265601" cy="2159987"/>
            <a:chOff x="1705889" y="4029366"/>
            <a:chExt cx="2531201" cy="4319973"/>
          </a:xfrm>
        </p:grpSpPr>
        <p:grpSp>
          <p:nvGrpSpPr>
            <p:cNvPr id="2" name="Группа 1">
              <a:extLst>
                <a:ext uri="{FF2B5EF4-FFF2-40B4-BE49-F238E27FC236}">
                  <a16:creationId xmlns:a16="http://schemas.microsoft.com/office/drawing/2014/main" id="{E58C4C48-58D5-C640-84CB-DE38ABA8D094}"/>
                </a:ext>
              </a:extLst>
            </p:cNvPr>
            <p:cNvGrpSpPr/>
            <p:nvPr/>
          </p:nvGrpSpPr>
          <p:grpSpPr>
            <a:xfrm>
              <a:off x="1705889" y="4029366"/>
              <a:ext cx="2531201" cy="2907294"/>
              <a:chOff x="1705889" y="4029366"/>
              <a:chExt cx="2531201" cy="2907294"/>
            </a:xfrm>
          </p:grpSpPr>
          <p:sp>
            <p:nvSpPr>
              <p:cNvPr id="23" name="Фигура">
                <a:extLst>
                  <a:ext uri="{FF2B5EF4-FFF2-40B4-BE49-F238E27FC236}">
                    <a16:creationId xmlns:a16="http://schemas.microsoft.com/office/drawing/2014/main" id="{32082AE0-5102-2846-A80E-E5BB85943EAA}"/>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 name="Фигура">
                <a:extLst>
                  <a:ext uri="{FF2B5EF4-FFF2-40B4-BE49-F238E27FC236}">
                    <a16:creationId xmlns:a16="http://schemas.microsoft.com/office/drawing/2014/main" id="{16E82DA2-5332-5A42-9CE8-AB16FB4585EB}"/>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5" name="Кружок">
                <a:extLst>
                  <a:ext uri="{FF2B5EF4-FFF2-40B4-BE49-F238E27FC236}">
                    <a16:creationId xmlns:a16="http://schemas.microsoft.com/office/drawing/2014/main" id="{20C3DDBD-AE9F-D348-A36D-E79367C1CC23}"/>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29" name="Прямая соединительная линия 28">
              <a:extLst>
                <a:ext uri="{FF2B5EF4-FFF2-40B4-BE49-F238E27FC236}">
                  <a16:creationId xmlns:a16="http://schemas.microsoft.com/office/drawing/2014/main" id="{4FBE0463-9656-1E4C-A2D6-C1C6D705CEA0}"/>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Овал 7">
              <a:extLst>
                <a:ext uri="{FF2B5EF4-FFF2-40B4-BE49-F238E27FC236}">
                  <a16:creationId xmlns:a16="http://schemas.microsoft.com/office/drawing/2014/main" id="{56F29F86-6A53-974E-8142-D84F40F7DC89}"/>
                </a:ext>
              </a:extLst>
            </p:cNvPr>
            <p:cNvSpPr/>
            <p:nvPr/>
          </p:nvSpPr>
          <p:spPr bwMode="auto">
            <a:xfrm>
              <a:off x="2660457" y="7700151"/>
              <a:ext cx="622064" cy="649188"/>
            </a:xfrm>
            <a:prstGeom prst="ellipse">
              <a:avLst/>
            </a:prstGeom>
            <a:solidFill>
              <a:schemeClr val="accent2"/>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39" name="Группа 38">
            <a:extLst>
              <a:ext uri="{FF2B5EF4-FFF2-40B4-BE49-F238E27FC236}">
                <a16:creationId xmlns:a16="http://schemas.microsoft.com/office/drawing/2014/main" id="{3B8A6133-AAFF-2C40-A449-5690F4F21B94}"/>
              </a:ext>
            </a:extLst>
          </p:cNvPr>
          <p:cNvGrpSpPr/>
          <p:nvPr/>
        </p:nvGrpSpPr>
        <p:grpSpPr>
          <a:xfrm>
            <a:off x="3138663" y="1643209"/>
            <a:ext cx="1265601" cy="2159987"/>
            <a:chOff x="1705889" y="4029366"/>
            <a:chExt cx="2531201" cy="4319973"/>
          </a:xfrm>
        </p:grpSpPr>
        <p:grpSp>
          <p:nvGrpSpPr>
            <p:cNvPr id="42" name="Группа 41">
              <a:extLst>
                <a:ext uri="{FF2B5EF4-FFF2-40B4-BE49-F238E27FC236}">
                  <a16:creationId xmlns:a16="http://schemas.microsoft.com/office/drawing/2014/main" id="{7036694B-4781-A441-A7D1-DC8319C44D97}"/>
                </a:ext>
              </a:extLst>
            </p:cNvPr>
            <p:cNvGrpSpPr/>
            <p:nvPr/>
          </p:nvGrpSpPr>
          <p:grpSpPr>
            <a:xfrm>
              <a:off x="1705889" y="4029366"/>
              <a:ext cx="2531201" cy="2907294"/>
              <a:chOff x="1705889" y="4029366"/>
              <a:chExt cx="2531201" cy="2907294"/>
            </a:xfrm>
          </p:grpSpPr>
          <p:sp>
            <p:nvSpPr>
              <p:cNvPr id="58" name="Фигура">
                <a:extLst>
                  <a:ext uri="{FF2B5EF4-FFF2-40B4-BE49-F238E27FC236}">
                    <a16:creationId xmlns:a16="http://schemas.microsoft.com/office/drawing/2014/main" id="{B9A639CE-FEE7-3F41-8B44-35C0F6747ABC}"/>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9" name="Фигура">
                <a:extLst>
                  <a:ext uri="{FF2B5EF4-FFF2-40B4-BE49-F238E27FC236}">
                    <a16:creationId xmlns:a16="http://schemas.microsoft.com/office/drawing/2014/main" id="{FEC6D140-AA12-E947-AED4-5B1B9BB24112}"/>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0" name="Кружок">
                <a:extLst>
                  <a:ext uri="{FF2B5EF4-FFF2-40B4-BE49-F238E27FC236}">
                    <a16:creationId xmlns:a16="http://schemas.microsoft.com/office/drawing/2014/main" id="{581FB2F2-1403-DC46-B82A-398B512C83BF}"/>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45" name="Прямая соединительная линия 44">
              <a:extLst>
                <a:ext uri="{FF2B5EF4-FFF2-40B4-BE49-F238E27FC236}">
                  <a16:creationId xmlns:a16="http://schemas.microsoft.com/office/drawing/2014/main" id="{86920A45-D04D-7A4F-B24E-77A437369775}"/>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Овал 56">
              <a:extLst>
                <a:ext uri="{FF2B5EF4-FFF2-40B4-BE49-F238E27FC236}">
                  <a16:creationId xmlns:a16="http://schemas.microsoft.com/office/drawing/2014/main" id="{5E5E30FD-BE7F-9549-A8A1-31E1808FF357}"/>
                </a:ext>
              </a:extLst>
            </p:cNvPr>
            <p:cNvSpPr/>
            <p:nvPr/>
          </p:nvSpPr>
          <p:spPr bwMode="auto">
            <a:xfrm>
              <a:off x="2660457" y="7700151"/>
              <a:ext cx="622064" cy="649188"/>
            </a:xfrm>
            <a:prstGeom prst="ellipse">
              <a:avLst/>
            </a:prstGeom>
            <a:solidFill>
              <a:schemeClr val="accent2"/>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61" name="Группа 60">
            <a:extLst>
              <a:ext uri="{FF2B5EF4-FFF2-40B4-BE49-F238E27FC236}">
                <a16:creationId xmlns:a16="http://schemas.microsoft.com/office/drawing/2014/main" id="{D4E05C43-B92A-354A-8DCA-39C71E1F32BB}"/>
              </a:ext>
            </a:extLst>
          </p:cNvPr>
          <p:cNvGrpSpPr/>
          <p:nvPr/>
        </p:nvGrpSpPr>
        <p:grpSpPr>
          <a:xfrm>
            <a:off x="5424381" y="1643209"/>
            <a:ext cx="1265601" cy="2159987"/>
            <a:chOff x="1705889" y="4029366"/>
            <a:chExt cx="2531201" cy="4319973"/>
          </a:xfrm>
        </p:grpSpPr>
        <p:grpSp>
          <p:nvGrpSpPr>
            <p:cNvPr id="62" name="Группа 61">
              <a:extLst>
                <a:ext uri="{FF2B5EF4-FFF2-40B4-BE49-F238E27FC236}">
                  <a16:creationId xmlns:a16="http://schemas.microsoft.com/office/drawing/2014/main" id="{6E3C56A1-3B04-5B41-BAFA-EE3FFC970932}"/>
                </a:ext>
              </a:extLst>
            </p:cNvPr>
            <p:cNvGrpSpPr/>
            <p:nvPr/>
          </p:nvGrpSpPr>
          <p:grpSpPr>
            <a:xfrm>
              <a:off x="1705889" y="4029366"/>
              <a:ext cx="2531201" cy="2907294"/>
              <a:chOff x="1705889" y="4029366"/>
              <a:chExt cx="2531201" cy="2907294"/>
            </a:xfrm>
          </p:grpSpPr>
          <p:sp>
            <p:nvSpPr>
              <p:cNvPr id="65" name="Фигура">
                <a:extLst>
                  <a:ext uri="{FF2B5EF4-FFF2-40B4-BE49-F238E27FC236}">
                    <a16:creationId xmlns:a16="http://schemas.microsoft.com/office/drawing/2014/main" id="{08D7F1F0-9B1C-E14A-B7F0-76617FF8A72E}"/>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66" name="Фигура">
                <a:extLst>
                  <a:ext uri="{FF2B5EF4-FFF2-40B4-BE49-F238E27FC236}">
                    <a16:creationId xmlns:a16="http://schemas.microsoft.com/office/drawing/2014/main" id="{3AAF4855-F390-FE48-944B-8CCE27FEE8E2}"/>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7" name="Кружок">
                <a:extLst>
                  <a:ext uri="{FF2B5EF4-FFF2-40B4-BE49-F238E27FC236}">
                    <a16:creationId xmlns:a16="http://schemas.microsoft.com/office/drawing/2014/main" id="{B8B0DADD-A5A0-D147-9D61-90107EF39422}"/>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63" name="Прямая соединительная линия 62">
              <a:extLst>
                <a:ext uri="{FF2B5EF4-FFF2-40B4-BE49-F238E27FC236}">
                  <a16:creationId xmlns:a16="http://schemas.microsoft.com/office/drawing/2014/main" id="{C83F2DF3-8C12-164B-81A3-BD2EDE2432D9}"/>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4" name="Овал 63">
              <a:extLst>
                <a:ext uri="{FF2B5EF4-FFF2-40B4-BE49-F238E27FC236}">
                  <a16:creationId xmlns:a16="http://schemas.microsoft.com/office/drawing/2014/main" id="{781AA0DC-CDC9-2145-B7B5-62B57FD8F4C0}"/>
                </a:ext>
              </a:extLst>
            </p:cNvPr>
            <p:cNvSpPr/>
            <p:nvPr/>
          </p:nvSpPr>
          <p:spPr bwMode="auto">
            <a:xfrm>
              <a:off x="2660457" y="7700151"/>
              <a:ext cx="622064" cy="649188"/>
            </a:xfrm>
            <a:prstGeom prst="ellipse">
              <a:avLst/>
            </a:prstGeom>
            <a:solidFill>
              <a:schemeClr val="accent1"/>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68" name="Группа 67">
            <a:extLst>
              <a:ext uri="{FF2B5EF4-FFF2-40B4-BE49-F238E27FC236}">
                <a16:creationId xmlns:a16="http://schemas.microsoft.com/office/drawing/2014/main" id="{CCF1E4AB-3B10-BC45-8726-54A4C2CA6C88}"/>
              </a:ext>
            </a:extLst>
          </p:cNvPr>
          <p:cNvGrpSpPr/>
          <p:nvPr/>
        </p:nvGrpSpPr>
        <p:grpSpPr>
          <a:xfrm>
            <a:off x="7710099" y="1643209"/>
            <a:ext cx="1265601" cy="2159987"/>
            <a:chOff x="1705889" y="4029366"/>
            <a:chExt cx="2531201" cy="4319973"/>
          </a:xfrm>
        </p:grpSpPr>
        <p:grpSp>
          <p:nvGrpSpPr>
            <p:cNvPr id="69" name="Группа 68">
              <a:extLst>
                <a:ext uri="{FF2B5EF4-FFF2-40B4-BE49-F238E27FC236}">
                  <a16:creationId xmlns:a16="http://schemas.microsoft.com/office/drawing/2014/main" id="{0EE17825-E5ED-9340-B5CA-8DEAA257ED90}"/>
                </a:ext>
              </a:extLst>
            </p:cNvPr>
            <p:cNvGrpSpPr/>
            <p:nvPr/>
          </p:nvGrpSpPr>
          <p:grpSpPr>
            <a:xfrm>
              <a:off x="1705889" y="4029366"/>
              <a:ext cx="2531201" cy="2907294"/>
              <a:chOff x="1705889" y="4029366"/>
              <a:chExt cx="2531201" cy="2907294"/>
            </a:xfrm>
          </p:grpSpPr>
          <p:sp>
            <p:nvSpPr>
              <p:cNvPr id="72" name="Фигура">
                <a:extLst>
                  <a:ext uri="{FF2B5EF4-FFF2-40B4-BE49-F238E27FC236}">
                    <a16:creationId xmlns:a16="http://schemas.microsoft.com/office/drawing/2014/main" id="{5BE00F2A-38D3-FA47-94C4-DA76D2780744}"/>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3" name="Фигура">
                <a:extLst>
                  <a:ext uri="{FF2B5EF4-FFF2-40B4-BE49-F238E27FC236}">
                    <a16:creationId xmlns:a16="http://schemas.microsoft.com/office/drawing/2014/main" id="{B5A46148-590F-6A42-B5B4-B1BEFE27963F}"/>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4" name="Кружок">
                <a:extLst>
                  <a:ext uri="{FF2B5EF4-FFF2-40B4-BE49-F238E27FC236}">
                    <a16:creationId xmlns:a16="http://schemas.microsoft.com/office/drawing/2014/main" id="{F25FB323-C048-F941-B9C0-DE4DE7E4BE50}"/>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70" name="Прямая соединительная линия 69">
              <a:extLst>
                <a:ext uri="{FF2B5EF4-FFF2-40B4-BE49-F238E27FC236}">
                  <a16:creationId xmlns:a16="http://schemas.microsoft.com/office/drawing/2014/main" id="{8E943C00-9080-B64A-BE95-BCCE9EB14B24}"/>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 name="Овал 70">
              <a:extLst>
                <a:ext uri="{FF2B5EF4-FFF2-40B4-BE49-F238E27FC236}">
                  <a16:creationId xmlns:a16="http://schemas.microsoft.com/office/drawing/2014/main" id="{B23E1E95-7D7D-984F-8991-4D1D8B2C7C67}"/>
                </a:ext>
              </a:extLst>
            </p:cNvPr>
            <p:cNvSpPr/>
            <p:nvPr/>
          </p:nvSpPr>
          <p:spPr bwMode="auto">
            <a:xfrm>
              <a:off x="2660457" y="7700151"/>
              <a:ext cx="622064" cy="649188"/>
            </a:xfrm>
            <a:prstGeom prst="ellipse">
              <a:avLst/>
            </a:prstGeom>
            <a:solidFill>
              <a:schemeClr val="accent6"/>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75" name="Группа 74">
            <a:extLst>
              <a:ext uri="{FF2B5EF4-FFF2-40B4-BE49-F238E27FC236}">
                <a16:creationId xmlns:a16="http://schemas.microsoft.com/office/drawing/2014/main" id="{73D2E97E-9643-D146-8DBE-A322D8663286}"/>
              </a:ext>
            </a:extLst>
          </p:cNvPr>
          <p:cNvGrpSpPr/>
          <p:nvPr/>
        </p:nvGrpSpPr>
        <p:grpSpPr>
          <a:xfrm>
            <a:off x="9995818" y="1643209"/>
            <a:ext cx="1265601" cy="2159987"/>
            <a:chOff x="1705889" y="4029366"/>
            <a:chExt cx="2531201" cy="4319973"/>
          </a:xfrm>
        </p:grpSpPr>
        <p:grpSp>
          <p:nvGrpSpPr>
            <p:cNvPr id="76" name="Группа 75">
              <a:extLst>
                <a:ext uri="{FF2B5EF4-FFF2-40B4-BE49-F238E27FC236}">
                  <a16:creationId xmlns:a16="http://schemas.microsoft.com/office/drawing/2014/main" id="{239C3939-D890-4949-AD3E-57616A5C6431}"/>
                </a:ext>
              </a:extLst>
            </p:cNvPr>
            <p:cNvGrpSpPr/>
            <p:nvPr/>
          </p:nvGrpSpPr>
          <p:grpSpPr>
            <a:xfrm>
              <a:off x="1705889" y="4029366"/>
              <a:ext cx="2531201" cy="2907294"/>
              <a:chOff x="1705889" y="4029366"/>
              <a:chExt cx="2531201" cy="2907294"/>
            </a:xfrm>
          </p:grpSpPr>
          <p:sp>
            <p:nvSpPr>
              <p:cNvPr id="79" name="Фигура">
                <a:extLst>
                  <a:ext uri="{FF2B5EF4-FFF2-40B4-BE49-F238E27FC236}">
                    <a16:creationId xmlns:a16="http://schemas.microsoft.com/office/drawing/2014/main" id="{28BD662F-7437-E849-9FB1-E42B8D2F204A}"/>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 name="Фигура">
                <a:extLst>
                  <a:ext uri="{FF2B5EF4-FFF2-40B4-BE49-F238E27FC236}">
                    <a16:creationId xmlns:a16="http://schemas.microsoft.com/office/drawing/2014/main" id="{497166C6-33BB-0D4C-97A6-22042060659A}"/>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 name="Кружок">
                <a:extLst>
                  <a:ext uri="{FF2B5EF4-FFF2-40B4-BE49-F238E27FC236}">
                    <a16:creationId xmlns:a16="http://schemas.microsoft.com/office/drawing/2014/main" id="{3FCB2036-A704-AB47-B4C8-514C8178BF8A}"/>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77" name="Прямая соединительная линия 76">
              <a:extLst>
                <a:ext uri="{FF2B5EF4-FFF2-40B4-BE49-F238E27FC236}">
                  <a16:creationId xmlns:a16="http://schemas.microsoft.com/office/drawing/2014/main" id="{4619D568-092E-DF48-8799-99006E3E5BB6}"/>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8" name="Овал 77">
              <a:extLst>
                <a:ext uri="{FF2B5EF4-FFF2-40B4-BE49-F238E27FC236}">
                  <a16:creationId xmlns:a16="http://schemas.microsoft.com/office/drawing/2014/main" id="{53DDECD6-0B7B-E345-80FD-5385457AB0BD}"/>
                </a:ext>
              </a:extLst>
            </p:cNvPr>
            <p:cNvSpPr/>
            <p:nvPr/>
          </p:nvSpPr>
          <p:spPr bwMode="auto">
            <a:xfrm>
              <a:off x="2660457" y="7700151"/>
              <a:ext cx="622064" cy="649188"/>
            </a:xfrm>
            <a:prstGeom prst="ellipse">
              <a:avLst/>
            </a:prstGeom>
            <a:solidFill>
              <a:schemeClr val="accent5"/>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88" name="Группа 9">
            <a:extLst>
              <a:ext uri="{FF2B5EF4-FFF2-40B4-BE49-F238E27FC236}">
                <a16:creationId xmlns:a16="http://schemas.microsoft.com/office/drawing/2014/main" id="{56CF5C6F-B762-47F0-ABD8-415CDEB83069}"/>
              </a:ext>
            </a:extLst>
          </p:cNvPr>
          <p:cNvGrpSpPr/>
          <p:nvPr/>
        </p:nvGrpSpPr>
        <p:grpSpPr>
          <a:xfrm>
            <a:off x="603218" y="3994188"/>
            <a:ext cx="1977786" cy="1768723"/>
            <a:chOff x="990411" y="9734739"/>
            <a:chExt cx="3955571" cy="3537446"/>
          </a:xfrm>
        </p:grpSpPr>
        <p:sp>
          <p:nvSpPr>
            <p:cNvPr id="89" name="TextBox 8">
              <a:extLst>
                <a:ext uri="{FF2B5EF4-FFF2-40B4-BE49-F238E27FC236}">
                  <a16:creationId xmlns:a16="http://schemas.microsoft.com/office/drawing/2014/main" id="{5F840398-DB70-42C6-AEED-ADA7C90D192A}"/>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0" name="Potential New Entry">
              <a:extLst>
                <a:ext uri="{FF2B5EF4-FFF2-40B4-BE49-F238E27FC236}">
                  <a16:creationId xmlns:a16="http://schemas.microsoft.com/office/drawing/2014/main" id="{0B13813D-C529-4B8D-BED7-62AC426BE05E}"/>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1" name="Группа 9">
            <a:extLst>
              <a:ext uri="{FF2B5EF4-FFF2-40B4-BE49-F238E27FC236}">
                <a16:creationId xmlns:a16="http://schemas.microsoft.com/office/drawing/2014/main" id="{6578F335-85F8-4A43-A24F-C2B991FD53A8}"/>
              </a:ext>
            </a:extLst>
          </p:cNvPr>
          <p:cNvGrpSpPr/>
          <p:nvPr/>
        </p:nvGrpSpPr>
        <p:grpSpPr>
          <a:xfrm>
            <a:off x="2794167" y="3994188"/>
            <a:ext cx="1977786" cy="1768723"/>
            <a:chOff x="990411" y="9734739"/>
            <a:chExt cx="3955571" cy="3537446"/>
          </a:xfrm>
        </p:grpSpPr>
        <p:sp>
          <p:nvSpPr>
            <p:cNvPr id="92" name="TextBox 8">
              <a:extLst>
                <a:ext uri="{FF2B5EF4-FFF2-40B4-BE49-F238E27FC236}">
                  <a16:creationId xmlns:a16="http://schemas.microsoft.com/office/drawing/2014/main" id="{84ED9C68-BB76-4258-965B-20D39719450A}"/>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3" name="Potential New Entry">
              <a:extLst>
                <a:ext uri="{FF2B5EF4-FFF2-40B4-BE49-F238E27FC236}">
                  <a16:creationId xmlns:a16="http://schemas.microsoft.com/office/drawing/2014/main" id="{E4791BED-F203-491A-8409-EB320D3B0E8A}"/>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4" name="Группа 9">
            <a:extLst>
              <a:ext uri="{FF2B5EF4-FFF2-40B4-BE49-F238E27FC236}">
                <a16:creationId xmlns:a16="http://schemas.microsoft.com/office/drawing/2014/main" id="{3A7D761C-1F94-4A93-918D-0014B5F20957}"/>
              </a:ext>
            </a:extLst>
          </p:cNvPr>
          <p:cNvGrpSpPr/>
          <p:nvPr/>
        </p:nvGrpSpPr>
        <p:grpSpPr>
          <a:xfrm>
            <a:off x="5103774" y="3994188"/>
            <a:ext cx="1977786" cy="1768723"/>
            <a:chOff x="990411" y="9734739"/>
            <a:chExt cx="3955571" cy="3537446"/>
          </a:xfrm>
        </p:grpSpPr>
        <p:sp>
          <p:nvSpPr>
            <p:cNvPr id="95" name="TextBox 8">
              <a:extLst>
                <a:ext uri="{FF2B5EF4-FFF2-40B4-BE49-F238E27FC236}">
                  <a16:creationId xmlns:a16="http://schemas.microsoft.com/office/drawing/2014/main" id="{6B283FB4-D4FB-48A3-87E5-F5CF9800D28D}"/>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6" name="Potential New Entry">
              <a:extLst>
                <a:ext uri="{FF2B5EF4-FFF2-40B4-BE49-F238E27FC236}">
                  <a16:creationId xmlns:a16="http://schemas.microsoft.com/office/drawing/2014/main" id="{DF0DD9FD-BCEF-47F5-A3E0-D482E4352C45}"/>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7" name="Группа 9">
            <a:extLst>
              <a:ext uri="{FF2B5EF4-FFF2-40B4-BE49-F238E27FC236}">
                <a16:creationId xmlns:a16="http://schemas.microsoft.com/office/drawing/2014/main" id="{17EB2A7D-CF6E-487F-BF30-010B76C388EF}"/>
              </a:ext>
            </a:extLst>
          </p:cNvPr>
          <p:cNvGrpSpPr/>
          <p:nvPr/>
        </p:nvGrpSpPr>
        <p:grpSpPr>
          <a:xfrm>
            <a:off x="7358037" y="3994188"/>
            <a:ext cx="1977786" cy="1768723"/>
            <a:chOff x="990411" y="9734739"/>
            <a:chExt cx="3955571" cy="3537446"/>
          </a:xfrm>
        </p:grpSpPr>
        <p:sp>
          <p:nvSpPr>
            <p:cNvPr id="98" name="TextBox 8">
              <a:extLst>
                <a:ext uri="{FF2B5EF4-FFF2-40B4-BE49-F238E27FC236}">
                  <a16:creationId xmlns:a16="http://schemas.microsoft.com/office/drawing/2014/main" id="{C62A7D64-5695-4EF5-8167-AC8D618BC826}"/>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99" name="Potential New Entry">
              <a:extLst>
                <a:ext uri="{FF2B5EF4-FFF2-40B4-BE49-F238E27FC236}">
                  <a16:creationId xmlns:a16="http://schemas.microsoft.com/office/drawing/2014/main" id="{4482BBC8-0520-489C-A1DE-709C1278544B}"/>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100" name="Группа 9">
            <a:extLst>
              <a:ext uri="{FF2B5EF4-FFF2-40B4-BE49-F238E27FC236}">
                <a16:creationId xmlns:a16="http://schemas.microsoft.com/office/drawing/2014/main" id="{47DF50EF-BD97-453C-B363-4066A1210CC0}"/>
              </a:ext>
            </a:extLst>
          </p:cNvPr>
          <p:cNvGrpSpPr/>
          <p:nvPr/>
        </p:nvGrpSpPr>
        <p:grpSpPr>
          <a:xfrm>
            <a:off x="9642450" y="3927875"/>
            <a:ext cx="1977786" cy="1768723"/>
            <a:chOff x="990411" y="9734739"/>
            <a:chExt cx="3955571" cy="3537446"/>
          </a:xfrm>
        </p:grpSpPr>
        <p:sp>
          <p:nvSpPr>
            <p:cNvPr id="101" name="TextBox 8">
              <a:extLst>
                <a:ext uri="{FF2B5EF4-FFF2-40B4-BE49-F238E27FC236}">
                  <a16:creationId xmlns:a16="http://schemas.microsoft.com/office/drawing/2014/main" id="{2ED6EA2D-5738-462D-B2E8-F2508FE1C464}"/>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102" name="Potential New Entry">
              <a:extLst>
                <a:ext uri="{FF2B5EF4-FFF2-40B4-BE49-F238E27FC236}">
                  <a16:creationId xmlns:a16="http://schemas.microsoft.com/office/drawing/2014/main" id="{C7049431-E605-4593-ABE0-33CCCF89115E}"/>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pic>
        <p:nvPicPr>
          <p:cNvPr id="103" name="Graphic 102">
            <a:extLst>
              <a:ext uri="{FF2B5EF4-FFF2-40B4-BE49-F238E27FC236}">
                <a16:creationId xmlns:a16="http://schemas.microsoft.com/office/drawing/2014/main" id="{8C2C0ACA-62C6-4686-AF0A-463928AE6F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0347" y="2050562"/>
            <a:ext cx="450796" cy="450796"/>
          </a:xfrm>
          <a:prstGeom prst="rect">
            <a:avLst/>
          </a:prstGeom>
        </p:spPr>
      </p:pic>
      <p:pic>
        <p:nvPicPr>
          <p:cNvPr id="104" name="Graphic 103">
            <a:extLst>
              <a:ext uri="{FF2B5EF4-FFF2-40B4-BE49-F238E27FC236}">
                <a16:creationId xmlns:a16="http://schemas.microsoft.com/office/drawing/2014/main" id="{163FF8A4-12EC-4FD0-B954-4A5EB73C5E2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87109" y="2089574"/>
            <a:ext cx="368707" cy="368707"/>
          </a:xfrm>
          <a:prstGeom prst="rect">
            <a:avLst/>
          </a:prstGeom>
        </p:spPr>
      </p:pic>
      <p:pic>
        <p:nvPicPr>
          <p:cNvPr id="105" name="Graphic 104">
            <a:extLst>
              <a:ext uri="{FF2B5EF4-FFF2-40B4-BE49-F238E27FC236}">
                <a16:creationId xmlns:a16="http://schemas.microsoft.com/office/drawing/2014/main" id="{CD8C5CBD-9C30-40BB-B39B-3B51DB8EEF8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68171" y="2091754"/>
            <a:ext cx="378020" cy="378020"/>
          </a:xfrm>
          <a:prstGeom prst="rect">
            <a:avLst/>
          </a:prstGeom>
        </p:spPr>
      </p:pic>
      <p:pic>
        <p:nvPicPr>
          <p:cNvPr id="106" name="Graphic 105">
            <a:extLst>
              <a:ext uri="{FF2B5EF4-FFF2-40B4-BE49-F238E27FC236}">
                <a16:creationId xmlns:a16="http://schemas.microsoft.com/office/drawing/2014/main" id="{DAE31B62-4DD5-449A-9D68-00C43CA78C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66980" y="2098008"/>
            <a:ext cx="351837" cy="351837"/>
          </a:xfrm>
          <a:prstGeom prst="rect">
            <a:avLst/>
          </a:prstGeom>
        </p:spPr>
      </p:pic>
      <p:pic>
        <p:nvPicPr>
          <p:cNvPr id="107" name="Graphic 106">
            <a:extLst>
              <a:ext uri="{FF2B5EF4-FFF2-40B4-BE49-F238E27FC236}">
                <a16:creationId xmlns:a16="http://schemas.microsoft.com/office/drawing/2014/main" id="{B9DF9070-9963-43E1-A668-566DD933DC6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20319" y="2050562"/>
            <a:ext cx="436711" cy="436711"/>
          </a:xfrm>
          <a:prstGeom prst="rect">
            <a:avLst/>
          </a:prstGeom>
        </p:spPr>
      </p:pic>
      <p:sp>
        <p:nvSpPr>
          <p:cNvPr id="108" name="TextBox 107">
            <a:extLst>
              <a:ext uri="{FF2B5EF4-FFF2-40B4-BE49-F238E27FC236}">
                <a16:creationId xmlns:a16="http://schemas.microsoft.com/office/drawing/2014/main" id="{140621E6-5182-467E-B865-A320B1FEA16C}"/>
              </a:ext>
            </a:extLst>
          </p:cNvPr>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Tree>
    <p:extLst>
      <p:ext uri="{BB962C8B-B14F-4D97-AF65-F5344CB8AC3E}">
        <p14:creationId xmlns:p14="http://schemas.microsoft.com/office/powerpoint/2010/main" val="154362166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6EDD36B4-21D5-0946-B376-6F9F858F2A41}"/>
              </a:ext>
            </a:extLst>
          </p:cNvPr>
          <p:cNvGrpSpPr/>
          <p:nvPr/>
        </p:nvGrpSpPr>
        <p:grpSpPr>
          <a:xfrm>
            <a:off x="1269028" y="525549"/>
            <a:ext cx="9645910" cy="5879093"/>
            <a:chOff x="2538056" y="1051098"/>
            <a:chExt cx="19291820" cy="11758185"/>
          </a:xfrm>
        </p:grpSpPr>
        <p:grpSp>
          <p:nvGrpSpPr>
            <p:cNvPr id="3" name="Группа 2">
              <a:extLst>
                <a:ext uri="{FF2B5EF4-FFF2-40B4-BE49-F238E27FC236}">
                  <a16:creationId xmlns:a16="http://schemas.microsoft.com/office/drawing/2014/main" id="{0CA6A53D-6D79-174F-AEDB-0030EFDF06D8}"/>
                </a:ext>
              </a:extLst>
            </p:cNvPr>
            <p:cNvGrpSpPr/>
            <p:nvPr/>
          </p:nvGrpSpPr>
          <p:grpSpPr>
            <a:xfrm>
              <a:off x="2538056" y="1051098"/>
              <a:ext cx="10132227" cy="11587316"/>
              <a:chOff x="677044" y="1051098"/>
              <a:chExt cx="10132227" cy="11587316"/>
            </a:xfrm>
          </p:grpSpPr>
          <p:sp>
            <p:nvSpPr>
              <p:cNvPr id="108" name="Линия">
                <a:extLst>
                  <a:ext uri="{FF2B5EF4-FFF2-40B4-BE49-F238E27FC236}">
                    <a16:creationId xmlns:a16="http://schemas.microsoft.com/office/drawing/2014/main" id="{2FDD0EAF-89D4-4D49-8651-600002DC4139}"/>
                  </a:ext>
                </a:extLst>
              </p:cNvPr>
              <p:cNvSpPr/>
              <p:nvPr/>
            </p:nvSpPr>
            <p:spPr>
              <a:xfrm>
                <a:off x="3864246" y="6845300"/>
                <a:ext cx="2258439" cy="0"/>
              </a:xfrm>
              <a:prstGeom prst="line">
                <a:avLst/>
              </a:pr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9" name="Линия">
                <a:extLst>
                  <a:ext uri="{FF2B5EF4-FFF2-40B4-BE49-F238E27FC236}">
                    <a16:creationId xmlns:a16="http://schemas.microsoft.com/office/drawing/2014/main" id="{3EBE6C5A-0D39-BF45-AA82-E43CC535A145}"/>
                  </a:ext>
                </a:extLst>
              </p:cNvPr>
              <p:cNvSpPr/>
              <p:nvPr/>
            </p:nvSpPr>
            <p:spPr>
              <a:xfrm>
                <a:off x="2484179" y="8242598"/>
                <a:ext cx="1" cy="2390655"/>
              </a:xfrm>
              <a:prstGeom prst="line">
                <a:avLst/>
              </a:pr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0" name="Линия">
                <a:extLst>
                  <a:ext uri="{FF2B5EF4-FFF2-40B4-BE49-F238E27FC236}">
                    <a16:creationId xmlns:a16="http://schemas.microsoft.com/office/drawing/2014/main" id="{2B9B2BC9-D5FF-F64F-9F7E-0DA149719D62}"/>
                  </a:ext>
                </a:extLst>
              </p:cNvPr>
              <p:cNvSpPr/>
              <p:nvPr/>
            </p:nvSpPr>
            <p:spPr>
              <a:xfrm>
                <a:off x="2476242" y="3041485"/>
                <a:ext cx="1" cy="2390654"/>
              </a:xfrm>
              <a:prstGeom prst="line">
                <a:avLst/>
              </a:pr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1" name="Линия">
                <a:extLst>
                  <a:ext uri="{FF2B5EF4-FFF2-40B4-BE49-F238E27FC236}">
                    <a16:creationId xmlns:a16="http://schemas.microsoft.com/office/drawing/2014/main" id="{420D6D33-4B3A-C64A-89E5-A65C782BF627}"/>
                  </a:ext>
                </a:extLst>
              </p:cNvPr>
              <p:cNvSpPr/>
              <p:nvPr/>
            </p:nvSpPr>
            <p:spPr>
              <a:xfrm>
                <a:off x="3453169" y="4741108"/>
                <a:ext cx="588138" cy="1089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350" y="0"/>
                    </a:lnTo>
                    <a:cubicBezTo>
                      <a:pt x="9799" y="16"/>
                      <a:pt x="8309" y="330"/>
                      <a:pt x="7148" y="885"/>
                    </a:cubicBezTo>
                    <a:cubicBezTo>
                      <a:pt x="5993" y="1438"/>
                      <a:pt x="5238" y="2193"/>
                      <a:pt x="5016" y="3017"/>
                    </a:cubicBezTo>
                    <a:lnTo>
                      <a:pt x="0" y="21600"/>
                    </a:lnTo>
                  </a:path>
                </a:pathLst>
              </a:cu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2" name="Линия">
                <a:extLst>
                  <a:ext uri="{FF2B5EF4-FFF2-40B4-BE49-F238E27FC236}">
                    <a16:creationId xmlns:a16="http://schemas.microsoft.com/office/drawing/2014/main" id="{56792F5D-9EB2-E844-8FF6-38AE1CADBA8B}"/>
                  </a:ext>
                </a:extLst>
              </p:cNvPr>
              <p:cNvSpPr/>
              <p:nvPr/>
            </p:nvSpPr>
            <p:spPr>
              <a:xfrm>
                <a:off x="3453169" y="7860228"/>
                <a:ext cx="588138" cy="10892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350" y="21600"/>
                    </a:lnTo>
                    <a:cubicBezTo>
                      <a:pt x="9799" y="21584"/>
                      <a:pt x="8309" y="21270"/>
                      <a:pt x="7148" y="20715"/>
                    </a:cubicBezTo>
                    <a:cubicBezTo>
                      <a:pt x="5993" y="20162"/>
                      <a:pt x="5238" y="19407"/>
                      <a:pt x="5016" y="18583"/>
                    </a:cubicBezTo>
                    <a:lnTo>
                      <a:pt x="0" y="0"/>
                    </a:lnTo>
                  </a:path>
                </a:pathLst>
              </a:custGeom>
              <a:ln w="25400">
                <a:solidFill>
                  <a:schemeClr val="tx2"/>
                </a:solidFill>
                <a:prstDash val="sys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0" name="Кружок">
                <a:extLst>
                  <a:ext uri="{FF2B5EF4-FFF2-40B4-BE49-F238E27FC236}">
                    <a16:creationId xmlns:a16="http://schemas.microsoft.com/office/drawing/2014/main" id="{EF0622D3-A073-CF48-B78B-26F7867C74CC}"/>
                  </a:ext>
                </a:extLst>
              </p:cNvPr>
              <p:cNvSpPr/>
              <p:nvPr/>
            </p:nvSpPr>
            <p:spPr>
              <a:xfrm>
                <a:off x="1402712" y="5750602"/>
                <a:ext cx="2189395" cy="2189395"/>
              </a:xfrm>
              <a:prstGeom prst="ellipse">
                <a:avLst/>
              </a:prstGeom>
              <a:solidFill>
                <a:schemeClr val="bg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1" name="Кружок">
                <a:extLst>
                  <a:ext uri="{FF2B5EF4-FFF2-40B4-BE49-F238E27FC236}">
                    <a16:creationId xmlns:a16="http://schemas.microsoft.com/office/drawing/2014/main" id="{9C50AB86-8AEC-BC46-A417-5DC5E4A45E22}"/>
                  </a:ext>
                </a:extLst>
              </p:cNvPr>
              <p:cNvSpPr/>
              <p:nvPr/>
            </p:nvSpPr>
            <p:spPr>
              <a:xfrm>
                <a:off x="1632635" y="5980525"/>
                <a:ext cx="1729549" cy="1729549"/>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2" name="Фигура">
                <a:extLst>
                  <a:ext uri="{FF2B5EF4-FFF2-40B4-BE49-F238E27FC236}">
                    <a16:creationId xmlns:a16="http://schemas.microsoft.com/office/drawing/2014/main" id="{A574E7B3-D8BF-7D4F-920D-3EF04092095B}"/>
                  </a:ext>
                </a:extLst>
              </p:cNvPr>
              <p:cNvSpPr/>
              <p:nvPr/>
            </p:nvSpPr>
            <p:spPr>
              <a:xfrm>
                <a:off x="1981459" y="5529659"/>
                <a:ext cx="1830614" cy="2630180"/>
              </a:xfrm>
              <a:custGeom>
                <a:avLst/>
                <a:gdLst/>
                <a:ahLst/>
                <a:cxnLst>
                  <a:cxn ang="0">
                    <a:pos x="wd2" y="hd2"/>
                  </a:cxn>
                  <a:cxn ang="5400000">
                    <a:pos x="wd2" y="hd2"/>
                  </a:cxn>
                  <a:cxn ang="10800000">
                    <a:pos x="wd2" y="hd2"/>
                  </a:cxn>
                  <a:cxn ang="16200000">
                    <a:pos x="wd2" y="hd2"/>
                  </a:cxn>
                </a:cxnLst>
                <a:rect l="0" t="0" r="r" b="b"/>
                <a:pathLst>
                  <a:path w="21461" h="21595" extrusionOk="0">
                    <a:moveTo>
                      <a:pt x="6050" y="0"/>
                    </a:moveTo>
                    <a:cubicBezTo>
                      <a:pt x="4145" y="0"/>
                      <a:pt x="2240" y="252"/>
                      <a:pt x="439" y="743"/>
                    </a:cubicBezTo>
                    <a:cubicBezTo>
                      <a:pt x="25" y="838"/>
                      <a:pt x="-134" y="1190"/>
                      <a:pt x="127" y="1434"/>
                    </a:cubicBezTo>
                    <a:cubicBezTo>
                      <a:pt x="311" y="1606"/>
                      <a:pt x="651" y="1652"/>
                      <a:pt x="914" y="1541"/>
                    </a:cubicBezTo>
                    <a:cubicBezTo>
                      <a:pt x="2563" y="1094"/>
                      <a:pt x="4306" y="864"/>
                      <a:pt x="6050" y="864"/>
                    </a:cubicBezTo>
                    <a:cubicBezTo>
                      <a:pt x="7756" y="864"/>
                      <a:pt x="9459" y="1085"/>
                      <a:pt x="11075" y="1512"/>
                    </a:cubicBezTo>
                    <a:lnTo>
                      <a:pt x="11540" y="714"/>
                    </a:lnTo>
                    <a:cubicBezTo>
                      <a:pt x="9775" y="243"/>
                      <a:pt x="7915" y="0"/>
                      <a:pt x="6050" y="0"/>
                    </a:cubicBezTo>
                    <a:close/>
                    <a:moveTo>
                      <a:pt x="12271" y="929"/>
                    </a:moveTo>
                    <a:lnTo>
                      <a:pt x="11810" y="1727"/>
                    </a:lnTo>
                    <a:cubicBezTo>
                      <a:pt x="13360" y="2209"/>
                      <a:pt x="14816" y="2884"/>
                      <a:pt x="16086" y="3773"/>
                    </a:cubicBezTo>
                    <a:cubicBezTo>
                      <a:pt x="17345" y="4655"/>
                      <a:pt x="18303" y="5665"/>
                      <a:pt x="18990" y="6739"/>
                    </a:cubicBezTo>
                    <a:lnTo>
                      <a:pt x="20125" y="6406"/>
                    </a:lnTo>
                    <a:cubicBezTo>
                      <a:pt x="19377" y="5232"/>
                      <a:pt x="18332" y="4128"/>
                      <a:pt x="16956" y="3164"/>
                    </a:cubicBezTo>
                    <a:cubicBezTo>
                      <a:pt x="15565" y="2190"/>
                      <a:pt x="13968" y="1453"/>
                      <a:pt x="12271" y="929"/>
                    </a:cubicBezTo>
                    <a:close/>
                    <a:moveTo>
                      <a:pt x="20437" y="6921"/>
                    </a:moveTo>
                    <a:lnTo>
                      <a:pt x="19301" y="7250"/>
                    </a:lnTo>
                    <a:cubicBezTo>
                      <a:pt x="19918" y="8382"/>
                      <a:pt x="20229" y="9576"/>
                      <a:pt x="20233" y="10771"/>
                    </a:cubicBezTo>
                    <a:cubicBezTo>
                      <a:pt x="20238" y="11966"/>
                      <a:pt x="19936" y="13162"/>
                      <a:pt x="19329" y="14295"/>
                    </a:cubicBezTo>
                    <a:lnTo>
                      <a:pt x="20469" y="14612"/>
                    </a:lnTo>
                    <a:cubicBezTo>
                      <a:pt x="21135" y="13373"/>
                      <a:pt x="21466" y="12069"/>
                      <a:pt x="21461" y="10764"/>
                    </a:cubicBezTo>
                    <a:cubicBezTo>
                      <a:pt x="21456" y="9460"/>
                      <a:pt x="21115" y="8157"/>
                      <a:pt x="20437" y="6921"/>
                    </a:cubicBezTo>
                    <a:close/>
                    <a:moveTo>
                      <a:pt x="19027" y="14810"/>
                    </a:moveTo>
                    <a:cubicBezTo>
                      <a:pt x="18338" y="15906"/>
                      <a:pt x="17367" y="16934"/>
                      <a:pt x="16086" y="17831"/>
                    </a:cubicBezTo>
                    <a:cubicBezTo>
                      <a:pt x="14816" y="18721"/>
                      <a:pt x="13360" y="19396"/>
                      <a:pt x="11810" y="19877"/>
                    </a:cubicBezTo>
                    <a:lnTo>
                      <a:pt x="12285" y="20673"/>
                    </a:lnTo>
                    <a:cubicBezTo>
                      <a:pt x="13977" y="20148"/>
                      <a:pt x="15569" y="19412"/>
                      <a:pt x="16956" y="18440"/>
                    </a:cubicBezTo>
                    <a:cubicBezTo>
                      <a:pt x="18359" y="17458"/>
                      <a:pt x="19422" y="16330"/>
                      <a:pt x="20171" y="15130"/>
                    </a:cubicBezTo>
                    <a:lnTo>
                      <a:pt x="19027" y="14810"/>
                    </a:lnTo>
                    <a:close/>
                    <a:moveTo>
                      <a:pt x="11080" y="20093"/>
                    </a:moveTo>
                    <a:cubicBezTo>
                      <a:pt x="9481" y="20516"/>
                      <a:pt x="7795" y="20730"/>
                      <a:pt x="6109" y="20734"/>
                    </a:cubicBezTo>
                    <a:cubicBezTo>
                      <a:pt x="4423" y="20738"/>
                      <a:pt x="2735" y="20533"/>
                      <a:pt x="1132" y="20119"/>
                    </a:cubicBezTo>
                    <a:cubicBezTo>
                      <a:pt x="814" y="20021"/>
                      <a:pt x="444" y="20127"/>
                      <a:pt x="314" y="20352"/>
                    </a:cubicBezTo>
                    <a:cubicBezTo>
                      <a:pt x="185" y="20576"/>
                      <a:pt x="344" y="20831"/>
                      <a:pt x="667" y="20917"/>
                    </a:cubicBezTo>
                    <a:cubicBezTo>
                      <a:pt x="2421" y="21374"/>
                      <a:pt x="4268" y="21600"/>
                      <a:pt x="6114" y="21595"/>
                    </a:cubicBezTo>
                    <a:cubicBezTo>
                      <a:pt x="7960" y="21591"/>
                      <a:pt x="9805" y="21355"/>
                      <a:pt x="11554" y="20888"/>
                    </a:cubicBezTo>
                    <a:lnTo>
                      <a:pt x="11080" y="20093"/>
                    </a:ln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3" name="Фигура">
                <a:extLst>
                  <a:ext uri="{FF2B5EF4-FFF2-40B4-BE49-F238E27FC236}">
                    <a16:creationId xmlns:a16="http://schemas.microsoft.com/office/drawing/2014/main" id="{B0DF6EB4-DF86-134E-85EB-40AEA0C23D95}"/>
                  </a:ext>
                </a:extLst>
              </p:cNvPr>
              <p:cNvSpPr/>
              <p:nvPr/>
            </p:nvSpPr>
            <p:spPr>
              <a:xfrm>
                <a:off x="3911080" y="3164681"/>
                <a:ext cx="4773058" cy="3144947"/>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 name="Фигура">
                <a:extLst>
                  <a:ext uri="{FF2B5EF4-FFF2-40B4-BE49-F238E27FC236}">
                    <a16:creationId xmlns:a16="http://schemas.microsoft.com/office/drawing/2014/main" id="{5F74FC7D-E453-9B45-BFE1-D7E2C87B5CBE}"/>
                  </a:ext>
                </a:extLst>
              </p:cNvPr>
              <p:cNvSpPr/>
              <p:nvPr/>
            </p:nvSpPr>
            <p:spPr>
              <a:xfrm>
                <a:off x="3911080" y="7398014"/>
                <a:ext cx="4773058" cy="3144947"/>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 name="Фигура">
                <a:extLst>
                  <a:ext uri="{FF2B5EF4-FFF2-40B4-BE49-F238E27FC236}">
                    <a16:creationId xmlns:a16="http://schemas.microsoft.com/office/drawing/2014/main" id="{CF5F4249-1190-FE4F-878C-A9EB580570CB}"/>
                  </a:ext>
                </a:extLst>
              </p:cNvPr>
              <p:cNvSpPr/>
              <p:nvPr/>
            </p:nvSpPr>
            <p:spPr>
              <a:xfrm>
                <a:off x="6036213" y="5285533"/>
                <a:ext cx="4773058" cy="3144948"/>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 name="Фигура">
                <a:extLst>
                  <a:ext uri="{FF2B5EF4-FFF2-40B4-BE49-F238E27FC236}">
                    <a16:creationId xmlns:a16="http://schemas.microsoft.com/office/drawing/2014/main" id="{4ED4A1C7-25FA-9B4F-822A-FAC77FB555BD}"/>
                  </a:ext>
                </a:extLst>
              </p:cNvPr>
              <p:cNvSpPr/>
              <p:nvPr/>
            </p:nvSpPr>
            <p:spPr>
              <a:xfrm>
                <a:off x="1828280" y="1051098"/>
                <a:ext cx="4773058" cy="3144948"/>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107" name="Фигура">
                <a:extLst>
                  <a:ext uri="{FF2B5EF4-FFF2-40B4-BE49-F238E27FC236}">
                    <a16:creationId xmlns:a16="http://schemas.microsoft.com/office/drawing/2014/main" id="{9A0A323B-9339-D142-95C4-5E6921784DE1}"/>
                  </a:ext>
                </a:extLst>
              </p:cNvPr>
              <p:cNvSpPr/>
              <p:nvPr/>
            </p:nvSpPr>
            <p:spPr>
              <a:xfrm>
                <a:off x="1828280" y="9493467"/>
                <a:ext cx="4773058" cy="3144947"/>
              </a:xfrm>
              <a:custGeom>
                <a:avLst/>
                <a:gdLst/>
                <a:ahLst/>
                <a:cxnLst>
                  <a:cxn ang="0">
                    <a:pos x="wd2" y="hd2"/>
                  </a:cxn>
                  <a:cxn ang="5400000">
                    <a:pos x="wd2" y="hd2"/>
                  </a:cxn>
                  <a:cxn ang="10800000">
                    <a:pos x="wd2" y="hd2"/>
                  </a:cxn>
                  <a:cxn ang="16200000">
                    <a:pos x="wd2" y="hd2"/>
                  </a:cxn>
                </a:cxnLst>
                <a:rect l="0" t="0" r="r" b="b"/>
                <a:pathLst>
                  <a:path w="21538" h="21535" extrusionOk="0">
                    <a:moveTo>
                      <a:pt x="14442" y="0"/>
                    </a:moveTo>
                    <a:cubicBezTo>
                      <a:pt x="14245" y="0"/>
                      <a:pt x="14049" y="64"/>
                      <a:pt x="13867" y="193"/>
                    </a:cubicBezTo>
                    <a:cubicBezTo>
                      <a:pt x="13545" y="446"/>
                      <a:pt x="13314" y="796"/>
                      <a:pt x="12860" y="1484"/>
                    </a:cubicBezTo>
                    <a:lnTo>
                      <a:pt x="8331" y="8357"/>
                    </a:lnTo>
                    <a:cubicBezTo>
                      <a:pt x="8133" y="8658"/>
                      <a:pt x="7994" y="8878"/>
                      <a:pt x="7868" y="9088"/>
                    </a:cubicBezTo>
                    <a:cubicBezTo>
                      <a:pt x="7459" y="9700"/>
                      <a:pt x="6900" y="10029"/>
                      <a:pt x="6324" y="9971"/>
                    </a:cubicBezTo>
                    <a:cubicBezTo>
                      <a:pt x="5882" y="9926"/>
                      <a:pt x="5469" y="9651"/>
                      <a:pt x="5140" y="9207"/>
                    </a:cubicBezTo>
                    <a:lnTo>
                      <a:pt x="3686" y="7001"/>
                    </a:lnTo>
                    <a:cubicBezTo>
                      <a:pt x="3471" y="6674"/>
                      <a:pt x="3362" y="6510"/>
                      <a:pt x="3211" y="6392"/>
                    </a:cubicBezTo>
                    <a:cubicBezTo>
                      <a:pt x="3041" y="6271"/>
                      <a:pt x="2845" y="6271"/>
                      <a:pt x="2674" y="6392"/>
                    </a:cubicBezTo>
                    <a:cubicBezTo>
                      <a:pt x="2524" y="6510"/>
                      <a:pt x="2415" y="6674"/>
                      <a:pt x="2203" y="6995"/>
                    </a:cubicBezTo>
                    <a:lnTo>
                      <a:pt x="461" y="9640"/>
                    </a:lnTo>
                    <a:cubicBezTo>
                      <a:pt x="245" y="9966"/>
                      <a:pt x="138" y="10131"/>
                      <a:pt x="60" y="10360"/>
                    </a:cubicBezTo>
                    <a:cubicBezTo>
                      <a:pt x="-20" y="10619"/>
                      <a:pt x="-20" y="10916"/>
                      <a:pt x="60" y="11175"/>
                    </a:cubicBezTo>
                    <a:cubicBezTo>
                      <a:pt x="138" y="11403"/>
                      <a:pt x="245" y="11568"/>
                      <a:pt x="457" y="11890"/>
                    </a:cubicBezTo>
                    <a:lnTo>
                      <a:pt x="2200" y="14534"/>
                    </a:lnTo>
                    <a:cubicBezTo>
                      <a:pt x="2415" y="14861"/>
                      <a:pt x="2524" y="15024"/>
                      <a:pt x="2674" y="15143"/>
                    </a:cubicBezTo>
                    <a:cubicBezTo>
                      <a:pt x="2845" y="15264"/>
                      <a:pt x="3041" y="15264"/>
                      <a:pt x="3211" y="15143"/>
                    </a:cubicBezTo>
                    <a:cubicBezTo>
                      <a:pt x="3362" y="15024"/>
                      <a:pt x="3470" y="14861"/>
                      <a:pt x="3682" y="14539"/>
                    </a:cubicBezTo>
                    <a:lnTo>
                      <a:pt x="5092" y="12401"/>
                    </a:lnTo>
                    <a:cubicBezTo>
                      <a:pt x="5453" y="11865"/>
                      <a:pt x="5932" y="11548"/>
                      <a:pt x="6440" y="11539"/>
                    </a:cubicBezTo>
                    <a:cubicBezTo>
                      <a:pt x="6978" y="11530"/>
                      <a:pt x="7489" y="11861"/>
                      <a:pt x="7864" y="12441"/>
                    </a:cubicBezTo>
                    <a:cubicBezTo>
                      <a:pt x="7990" y="12651"/>
                      <a:pt x="8128" y="12869"/>
                      <a:pt x="8324" y="13167"/>
                    </a:cubicBezTo>
                    <a:lnTo>
                      <a:pt x="12853" y="20040"/>
                    </a:lnTo>
                    <a:cubicBezTo>
                      <a:pt x="13314" y="20739"/>
                      <a:pt x="13545" y="21088"/>
                      <a:pt x="13867" y="21342"/>
                    </a:cubicBezTo>
                    <a:cubicBezTo>
                      <a:pt x="14232" y="21600"/>
                      <a:pt x="14653" y="21600"/>
                      <a:pt x="15018" y="21342"/>
                    </a:cubicBezTo>
                    <a:cubicBezTo>
                      <a:pt x="15340" y="21088"/>
                      <a:pt x="15570" y="20739"/>
                      <a:pt x="16023" y="20051"/>
                    </a:cubicBezTo>
                    <a:lnTo>
                      <a:pt x="20554" y="13178"/>
                    </a:lnTo>
                    <a:cubicBezTo>
                      <a:pt x="21014" y="12479"/>
                      <a:pt x="21243" y="12128"/>
                      <a:pt x="21410" y="11640"/>
                    </a:cubicBezTo>
                    <a:cubicBezTo>
                      <a:pt x="21580" y="11086"/>
                      <a:pt x="21580" y="10449"/>
                      <a:pt x="21410" y="9895"/>
                    </a:cubicBezTo>
                    <a:cubicBezTo>
                      <a:pt x="21243" y="9406"/>
                      <a:pt x="21014" y="9056"/>
                      <a:pt x="20561" y="8368"/>
                    </a:cubicBezTo>
                    <a:lnTo>
                      <a:pt x="16030" y="1495"/>
                    </a:lnTo>
                    <a:cubicBezTo>
                      <a:pt x="15570" y="796"/>
                      <a:pt x="15340" y="446"/>
                      <a:pt x="15018" y="193"/>
                    </a:cubicBezTo>
                    <a:cubicBezTo>
                      <a:pt x="14836" y="64"/>
                      <a:pt x="14638" y="0"/>
                      <a:pt x="14442" y="0"/>
                    </a:cubicBezTo>
                    <a:close/>
                    <a:moveTo>
                      <a:pt x="14442" y="1193"/>
                    </a:moveTo>
                    <a:cubicBezTo>
                      <a:pt x="14567" y="1193"/>
                      <a:pt x="14693" y="1233"/>
                      <a:pt x="14809" y="1315"/>
                    </a:cubicBezTo>
                    <a:cubicBezTo>
                      <a:pt x="15014" y="1477"/>
                      <a:pt x="15160" y="1699"/>
                      <a:pt x="15454" y="2144"/>
                    </a:cubicBezTo>
                    <a:lnTo>
                      <a:pt x="20129" y="9240"/>
                    </a:lnTo>
                    <a:cubicBezTo>
                      <a:pt x="20418" y="9678"/>
                      <a:pt x="20564" y="9899"/>
                      <a:pt x="20670" y="10210"/>
                    </a:cubicBezTo>
                    <a:cubicBezTo>
                      <a:pt x="20779" y="10563"/>
                      <a:pt x="20779" y="10972"/>
                      <a:pt x="20670" y="11324"/>
                    </a:cubicBezTo>
                    <a:cubicBezTo>
                      <a:pt x="20564" y="11636"/>
                      <a:pt x="20417" y="11858"/>
                      <a:pt x="20124" y="12303"/>
                    </a:cubicBezTo>
                    <a:lnTo>
                      <a:pt x="15450" y="19396"/>
                    </a:lnTo>
                    <a:cubicBezTo>
                      <a:pt x="15161" y="19834"/>
                      <a:pt x="15014" y="20058"/>
                      <a:pt x="14809" y="20219"/>
                    </a:cubicBezTo>
                    <a:cubicBezTo>
                      <a:pt x="14576" y="20384"/>
                      <a:pt x="14309" y="20384"/>
                      <a:pt x="14076" y="20219"/>
                    </a:cubicBezTo>
                    <a:cubicBezTo>
                      <a:pt x="13871" y="20058"/>
                      <a:pt x="13725" y="19835"/>
                      <a:pt x="13432" y="19390"/>
                    </a:cubicBezTo>
                    <a:lnTo>
                      <a:pt x="8756" y="12295"/>
                    </a:lnTo>
                    <a:cubicBezTo>
                      <a:pt x="8467" y="11857"/>
                      <a:pt x="8321" y="11636"/>
                      <a:pt x="8215" y="11324"/>
                    </a:cubicBezTo>
                    <a:cubicBezTo>
                      <a:pt x="8107" y="10972"/>
                      <a:pt x="8107" y="10563"/>
                      <a:pt x="8215" y="10210"/>
                    </a:cubicBezTo>
                    <a:cubicBezTo>
                      <a:pt x="8321" y="9899"/>
                      <a:pt x="8466" y="9677"/>
                      <a:pt x="8759" y="9232"/>
                    </a:cubicBezTo>
                    <a:lnTo>
                      <a:pt x="13435" y="2139"/>
                    </a:lnTo>
                    <a:cubicBezTo>
                      <a:pt x="13724" y="1701"/>
                      <a:pt x="13871" y="1477"/>
                      <a:pt x="14076" y="1315"/>
                    </a:cubicBezTo>
                    <a:cubicBezTo>
                      <a:pt x="14193" y="1233"/>
                      <a:pt x="14316" y="1193"/>
                      <a:pt x="14442" y="1193"/>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8" name="Text Box 27">
                <a:extLst>
                  <a:ext uri="{FF2B5EF4-FFF2-40B4-BE49-F238E27FC236}">
                    <a16:creationId xmlns:a16="http://schemas.microsoft.com/office/drawing/2014/main" id="{CA2CB54A-69FE-6148-B6A5-CE6B8691A7BF}"/>
                  </a:ext>
                </a:extLst>
              </p:cNvPr>
              <p:cNvSpPr txBox="1">
                <a:spLocks/>
              </p:cNvSpPr>
              <p:nvPr/>
            </p:nvSpPr>
            <p:spPr bwMode="auto">
              <a:xfrm>
                <a:off x="677044" y="6032062"/>
                <a:ext cx="2592288" cy="1579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r"/>
                <a:r>
                  <a:rPr lang="en-US" sz="1600" dirty="0">
                    <a:solidFill>
                      <a:schemeClr val="accent1"/>
                    </a:solidFill>
                    <a:latin typeface="Open Sans" panose="020B0606030504020204" pitchFamily="34" charset="0"/>
                  </a:rPr>
                  <a:t>Porter’s 5 Forces Analysis</a:t>
                </a:r>
              </a:p>
            </p:txBody>
          </p:sp>
          <p:sp>
            <p:nvSpPr>
              <p:cNvPr id="119" name="Potential New Entry">
                <a:extLst>
                  <a:ext uri="{FF2B5EF4-FFF2-40B4-BE49-F238E27FC236}">
                    <a16:creationId xmlns:a16="http://schemas.microsoft.com/office/drawing/2014/main" id="{F62DF987-3BD4-6248-BD9A-995F030C4A61}"/>
                  </a:ext>
                </a:extLst>
              </p:cNvPr>
              <p:cNvSpPr txBox="1"/>
              <p:nvPr/>
            </p:nvSpPr>
            <p:spPr>
              <a:xfrm>
                <a:off x="2329412" y="2260270"/>
                <a:ext cx="278924" cy="65659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1</a:t>
                </a:r>
                <a:endParaRPr lang="en-US" b="0" dirty="0">
                  <a:solidFill>
                    <a:schemeClr val="bg1"/>
                  </a:solidFill>
                  <a:latin typeface="Impact" panose="020B0806030902050204" pitchFamily="34" charset="0"/>
                </a:endParaRPr>
              </a:p>
            </p:txBody>
          </p:sp>
          <p:sp>
            <p:nvSpPr>
              <p:cNvPr id="120" name="Potential New Entry">
                <a:extLst>
                  <a:ext uri="{FF2B5EF4-FFF2-40B4-BE49-F238E27FC236}">
                    <a16:creationId xmlns:a16="http://schemas.microsoft.com/office/drawing/2014/main" id="{9A749E2A-7295-EC49-BD11-45A5BD6F0527}"/>
                  </a:ext>
                </a:extLst>
              </p:cNvPr>
              <p:cNvSpPr txBox="1"/>
              <p:nvPr/>
            </p:nvSpPr>
            <p:spPr>
              <a:xfrm>
                <a:off x="4397662" y="4412920"/>
                <a:ext cx="333424" cy="65659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2</a:t>
                </a:r>
                <a:endParaRPr lang="en-US" b="0" dirty="0">
                  <a:solidFill>
                    <a:schemeClr val="bg1"/>
                  </a:solidFill>
                  <a:latin typeface="Impact" panose="020B0806030902050204" pitchFamily="34" charset="0"/>
                </a:endParaRPr>
              </a:p>
            </p:txBody>
          </p:sp>
          <p:sp>
            <p:nvSpPr>
              <p:cNvPr id="121" name="Potential New Entry">
                <a:extLst>
                  <a:ext uri="{FF2B5EF4-FFF2-40B4-BE49-F238E27FC236}">
                    <a16:creationId xmlns:a16="http://schemas.microsoft.com/office/drawing/2014/main" id="{E9EDAA15-AE85-4D47-91D1-2BC329EDB13D}"/>
                  </a:ext>
                </a:extLst>
              </p:cNvPr>
              <p:cNvSpPr txBox="1"/>
              <p:nvPr/>
            </p:nvSpPr>
            <p:spPr>
              <a:xfrm>
                <a:off x="6524849" y="6546520"/>
                <a:ext cx="346248" cy="65659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3</a:t>
                </a:r>
              </a:p>
            </p:txBody>
          </p:sp>
          <p:sp>
            <p:nvSpPr>
              <p:cNvPr id="122" name="Potential New Entry">
                <a:extLst>
                  <a:ext uri="{FF2B5EF4-FFF2-40B4-BE49-F238E27FC236}">
                    <a16:creationId xmlns:a16="http://schemas.microsoft.com/office/drawing/2014/main" id="{B37169FD-B9F3-DC4A-838E-88394C33B0F3}"/>
                  </a:ext>
                </a:extLst>
              </p:cNvPr>
              <p:cNvSpPr txBox="1"/>
              <p:nvPr/>
            </p:nvSpPr>
            <p:spPr>
              <a:xfrm>
                <a:off x="4359562" y="8642020"/>
                <a:ext cx="333424" cy="65659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4</a:t>
                </a:r>
                <a:endParaRPr lang="en-US" b="0" dirty="0">
                  <a:solidFill>
                    <a:schemeClr val="bg1"/>
                  </a:solidFill>
                  <a:latin typeface="Impact" panose="020B0806030902050204" pitchFamily="34" charset="0"/>
                </a:endParaRPr>
              </a:p>
            </p:txBody>
          </p:sp>
          <p:sp>
            <p:nvSpPr>
              <p:cNvPr id="123" name="Potential New Entry">
                <a:extLst>
                  <a:ext uri="{FF2B5EF4-FFF2-40B4-BE49-F238E27FC236}">
                    <a16:creationId xmlns:a16="http://schemas.microsoft.com/office/drawing/2014/main" id="{68D42AE7-28BD-7845-A9CF-480B5AA02E82}"/>
                  </a:ext>
                </a:extLst>
              </p:cNvPr>
              <p:cNvSpPr txBox="1"/>
              <p:nvPr/>
            </p:nvSpPr>
            <p:spPr>
              <a:xfrm>
                <a:off x="2313196" y="10718470"/>
                <a:ext cx="349456" cy="65659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ru-RU" b="0" dirty="0">
                    <a:solidFill>
                      <a:schemeClr val="bg1"/>
                    </a:solidFill>
                    <a:latin typeface="Impact" panose="020B0806030902050204" pitchFamily="34" charset="0"/>
                  </a:rPr>
                  <a:t>5</a:t>
                </a:r>
                <a:endParaRPr lang="en-US" b="0" dirty="0">
                  <a:solidFill>
                    <a:schemeClr val="bg1"/>
                  </a:solidFill>
                  <a:latin typeface="Impact" panose="020B0806030902050204" pitchFamily="34" charset="0"/>
                </a:endParaRPr>
              </a:p>
            </p:txBody>
          </p:sp>
        </p:grpSp>
        <p:grpSp>
          <p:nvGrpSpPr>
            <p:cNvPr id="124" name="Группа 123">
              <a:extLst>
                <a:ext uri="{FF2B5EF4-FFF2-40B4-BE49-F238E27FC236}">
                  <a16:creationId xmlns:a16="http://schemas.microsoft.com/office/drawing/2014/main" id="{7AC14405-25E5-484D-AB11-D9277F94E1E5}"/>
                </a:ext>
              </a:extLst>
            </p:cNvPr>
            <p:cNvGrpSpPr/>
            <p:nvPr/>
          </p:nvGrpSpPr>
          <p:grpSpPr>
            <a:xfrm>
              <a:off x="8853314" y="1158196"/>
              <a:ext cx="12599754" cy="1701738"/>
              <a:chOff x="1233223" y="9908453"/>
              <a:chExt cx="12599754" cy="1701738"/>
            </a:xfrm>
          </p:grpSpPr>
          <p:sp>
            <p:nvSpPr>
              <p:cNvPr id="125" name="TextBox 8">
                <a:extLst>
                  <a:ext uri="{FF2B5EF4-FFF2-40B4-BE49-F238E27FC236}">
                    <a16:creationId xmlns:a16="http://schemas.microsoft.com/office/drawing/2014/main" id="{2173273C-DAF4-6040-AA21-B70D3C762AE0}"/>
                  </a:ext>
                </a:extLst>
              </p:cNvPr>
              <p:cNvSpPr txBox="1">
                <a:spLocks noChangeArrowheads="1"/>
              </p:cNvSpPr>
              <p:nvPr/>
            </p:nvSpPr>
            <p:spPr bwMode="auto">
              <a:xfrm>
                <a:off x="1233223" y="10386393"/>
                <a:ext cx="12599754" cy="122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126" name="Potential New Entry">
                <a:extLst>
                  <a:ext uri="{FF2B5EF4-FFF2-40B4-BE49-F238E27FC236}">
                    <a16:creationId xmlns:a16="http://schemas.microsoft.com/office/drawing/2014/main" id="{20EBACC9-F54E-DB44-A9DA-B365EA33D958}"/>
                  </a:ext>
                </a:extLst>
              </p:cNvPr>
              <p:cNvSpPr txBox="1"/>
              <p:nvPr/>
            </p:nvSpPr>
            <p:spPr>
              <a:xfrm>
                <a:off x="1270861" y="9908453"/>
                <a:ext cx="3955572"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r>
                  <a:rPr sz="1600" b="1" dirty="0">
                    <a:solidFill>
                      <a:schemeClr val="accent2"/>
                    </a:solidFill>
                    <a:latin typeface="Open Sans" panose="020B0606030504020204" pitchFamily="34" charset="0"/>
                  </a:rPr>
                  <a:t>Potential New Entry</a:t>
                </a:r>
              </a:p>
            </p:txBody>
          </p:sp>
        </p:grpSp>
        <p:grpSp>
          <p:nvGrpSpPr>
            <p:cNvPr id="127" name="Группа 126">
              <a:extLst>
                <a:ext uri="{FF2B5EF4-FFF2-40B4-BE49-F238E27FC236}">
                  <a16:creationId xmlns:a16="http://schemas.microsoft.com/office/drawing/2014/main" id="{FD8E0C91-349F-C747-9610-23DFC96DC0FE}"/>
                </a:ext>
              </a:extLst>
            </p:cNvPr>
            <p:cNvGrpSpPr/>
            <p:nvPr/>
          </p:nvGrpSpPr>
          <p:grpSpPr>
            <a:xfrm>
              <a:off x="8853314" y="11066193"/>
              <a:ext cx="12599754" cy="1743090"/>
              <a:chOff x="1233223" y="9867613"/>
              <a:chExt cx="12599754" cy="1743090"/>
            </a:xfrm>
          </p:grpSpPr>
          <p:sp>
            <p:nvSpPr>
              <p:cNvPr id="128" name="TextBox 8">
                <a:extLst>
                  <a:ext uri="{FF2B5EF4-FFF2-40B4-BE49-F238E27FC236}">
                    <a16:creationId xmlns:a16="http://schemas.microsoft.com/office/drawing/2014/main" id="{D34A42E5-A337-A34F-901C-A39FA831720B}"/>
                  </a:ext>
                </a:extLst>
              </p:cNvPr>
              <p:cNvSpPr txBox="1">
                <a:spLocks noChangeArrowheads="1"/>
              </p:cNvSpPr>
              <p:nvPr/>
            </p:nvSpPr>
            <p:spPr bwMode="auto">
              <a:xfrm>
                <a:off x="1233223" y="10386393"/>
                <a:ext cx="12599754"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aspernatur</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odit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aut</a:t>
                </a:r>
                <a:endParaRPr lang="ru-RU" altLang="ru-RU" sz="1200" b="0" dirty="0">
                  <a:solidFill>
                    <a:schemeClr val="accent6"/>
                  </a:solidFill>
                  <a:latin typeface="Open Sans Semibold"/>
                  <a:cs typeface="Arial" panose="020B0604020202020204" pitchFamily="34" charset="0"/>
                </a:endParaRPr>
              </a:p>
            </p:txBody>
          </p:sp>
          <p:sp>
            <p:nvSpPr>
              <p:cNvPr id="129" name="Potential New Entry">
                <a:extLst>
                  <a:ext uri="{FF2B5EF4-FFF2-40B4-BE49-F238E27FC236}">
                    <a16:creationId xmlns:a16="http://schemas.microsoft.com/office/drawing/2014/main" id="{53C63DD1-8CA7-404A-8B06-C7EDD2631988}"/>
                  </a:ext>
                </a:extLst>
              </p:cNvPr>
              <p:cNvSpPr txBox="1"/>
              <p:nvPr/>
            </p:nvSpPr>
            <p:spPr>
              <a:xfrm>
                <a:off x="1255961" y="9867613"/>
                <a:ext cx="3898376"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5"/>
                    </a:solidFill>
                    <a:latin typeface="Open Sans" panose="020B0606030504020204" pitchFamily="34" charset="0"/>
                  </a:rPr>
                  <a:t>Competitive Rivalry</a:t>
                </a:r>
              </a:p>
            </p:txBody>
          </p:sp>
        </p:grpSp>
        <p:grpSp>
          <p:nvGrpSpPr>
            <p:cNvPr id="130" name="Группа 129">
              <a:extLst>
                <a:ext uri="{FF2B5EF4-FFF2-40B4-BE49-F238E27FC236}">
                  <a16:creationId xmlns:a16="http://schemas.microsoft.com/office/drawing/2014/main" id="{2C5B8DD3-D214-DC4B-8538-04D3734BF3AC}"/>
                </a:ext>
              </a:extLst>
            </p:cNvPr>
            <p:cNvGrpSpPr/>
            <p:nvPr/>
          </p:nvGrpSpPr>
          <p:grpSpPr>
            <a:xfrm>
              <a:off x="10967864" y="3351790"/>
              <a:ext cx="10862012" cy="1819344"/>
              <a:chOff x="1233223" y="9791359"/>
              <a:chExt cx="10862012" cy="1819344"/>
            </a:xfrm>
          </p:grpSpPr>
          <p:sp>
            <p:nvSpPr>
              <p:cNvPr id="131" name="TextBox 8">
                <a:extLst>
                  <a:ext uri="{FF2B5EF4-FFF2-40B4-BE49-F238E27FC236}">
                    <a16:creationId xmlns:a16="http://schemas.microsoft.com/office/drawing/2014/main" id="{0630D56F-C7AB-B947-912C-7B0DBE6238C5}"/>
                  </a:ext>
                </a:extLst>
              </p:cNvPr>
              <p:cNvSpPr txBox="1">
                <a:spLocks noChangeArrowheads="1"/>
              </p:cNvSpPr>
              <p:nvPr/>
            </p:nvSpPr>
            <p:spPr bwMode="auto">
              <a:xfrm>
                <a:off x="1233223" y="10386393"/>
                <a:ext cx="10862012"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32" name="Potential New Entry">
                <a:extLst>
                  <a:ext uri="{FF2B5EF4-FFF2-40B4-BE49-F238E27FC236}">
                    <a16:creationId xmlns:a16="http://schemas.microsoft.com/office/drawing/2014/main" id="{75CB9CB4-FE57-D948-A4E1-5FE0A57D5B3F}"/>
                  </a:ext>
                </a:extLst>
              </p:cNvPr>
              <p:cNvSpPr txBox="1"/>
              <p:nvPr/>
            </p:nvSpPr>
            <p:spPr>
              <a:xfrm>
                <a:off x="1279617" y="9791359"/>
                <a:ext cx="139628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r>
                  <a:rPr lang="en-US" sz="1600" b="1" dirty="0">
                    <a:solidFill>
                      <a:schemeClr val="accent3"/>
                    </a:solidFill>
                    <a:latin typeface="Open Sans" panose="020B0606030504020204" pitchFamily="34" charset="0"/>
                  </a:rPr>
                  <a:t>Buyers</a:t>
                </a:r>
              </a:p>
            </p:txBody>
          </p:sp>
        </p:grpSp>
        <p:grpSp>
          <p:nvGrpSpPr>
            <p:cNvPr id="136" name="Группа 135">
              <a:extLst>
                <a:ext uri="{FF2B5EF4-FFF2-40B4-BE49-F238E27FC236}">
                  <a16:creationId xmlns:a16="http://schemas.microsoft.com/office/drawing/2014/main" id="{1C68003D-37C7-FF4D-8740-7320BD531A25}"/>
                </a:ext>
              </a:extLst>
            </p:cNvPr>
            <p:cNvGrpSpPr/>
            <p:nvPr/>
          </p:nvGrpSpPr>
          <p:grpSpPr>
            <a:xfrm>
              <a:off x="10967864" y="8801205"/>
              <a:ext cx="10862012" cy="1749658"/>
              <a:chOff x="1233223" y="9861045"/>
              <a:chExt cx="10862012" cy="1749658"/>
            </a:xfrm>
          </p:grpSpPr>
          <p:sp>
            <p:nvSpPr>
              <p:cNvPr id="137" name="TextBox 8">
                <a:extLst>
                  <a:ext uri="{FF2B5EF4-FFF2-40B4-BE49-F238E27FC236}">
                    <a16:creationId xmlns:a16="http://schemas.microsoft.com/office/drawing/2014/main" id="{646D4C81-F895-1B4D-802B-CBD0BC08B4DF}"/>
                  </a:ext>
                </a:extLst>
              </p:cNvPr>
              <p:cNvSpPr txBox="1">
                <a:spLocks noChangeArrowheads="1"/>
              </p:cNvSpPr>
              <p:nvPr/>
            </p:nvSpPr>
            <p:spPr bwMode="auto">
              <a:xfrm>
                <a:off x="1233223" y="10386393"/>
                <a:ext cx="10862012"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sunt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 </a:t>
                </a:r>
                <a:r>
                  <a:rPr lang="en-US" altLang="ru-RU" sz="1200" b="0" dirty="0" err="1">
                    <a:solidFill>
                      <a:schemeClr val="accent6"/>
                    </a:solidFill>
                    <a:latin typeface="Open Sans Semibold"/>
                    <a:cs typeface="Arial" panose="020B0604020202020204" pitchFamily="34" charset="0"/>
                  </a:rPr>
                  <a:t>enim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ipsam</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voluptatem</a:t>
                </a:r>
                <a:endParaRPr lang="ru-RU" altLang="ru-RU" sz="1200" b="0" dirty="0">
                  <a:solidFill>
                    <a:schemeClr val="accent6"/>
                  </a:solidFill>
                  <a:latin typeface="Open Sans Semibold"/>
                  <a:cs typeface="Arial" panose="020B0604020202020204" pitchFamily="34" charset="0"/>
                </a:endParaRPr>
              </a:p>
            </p:txBody>
          </p:sp>
          <p:sp>
            <p:nvSpPr>
              <p:cNvPr id="138" name="Potential New Entry">
                <a:extLst>
                  <a:ext uri="{FF2B5EF4-FFF2-40B4-BE49-F238E27FC236}">
                    <a16:creationId xmlns:a16="http://schemas.microsoft.com/office/drawing/2014/main" id="{7C77DE40-1608-4040-963F-7EB6C007652D}"/>
                  </a:ext>
                </a:extLst>
              </p:cNvPr>
              <p:cNvSpPr txBox="1"/>
              <p:nvPr/>
            </p:nvSpPr>
            <p:spPr>
              <a:xfrm>
                <a:off x="1352911" y="9861045"/>
                <a:ext cx="1884362"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Open Sans" panose="020B0606030504020204" pitchFamily="34" charset="0"/>
                  </a:rPr>
                  <a:t>Suppliers</a:t>
                </a:r>
              </a:p>
            </p:txBody>
          </p:sp>
        </p:grpSp>
        <p:grpSp>
          <p:nvGrpSpPr>
            <p:cNvPr id="139" name="Группа 138">
              <a:extLst>
                <a:ext uri="{FF2B5EF4-FFF2-40B4-BE49-F238E27FC236}">
                  <a16:creationId xmlns:a16="http://schemas.microsoft.com/office/drawing/2014/main" id="{7255A568-0E8E-BE48-BBD7-1250355BC068}"/>
                </a:ext>
              </a:extLst>
            </p:cNvPr>
            <p:cNvGrpSpPr/>
            <p:nvPr/>
          </p:nvGrpSpPr>
          <p:grpSpPr>
            <a:xfrm>
              <a:off x="13022958" y="5977950"/>
              <a:ext cx="8662902" cy="1856914"/>
              <a:chOff x="1116617" y="9753789"/>
              <a:chExt cx="8662902" cy="1856914"/>
            </a:xfrm>
          </p:grpSpPr>
          <p:sp>
            <p:nvSpPr>
              <p:cNvPr id="140" name="TextBox 8">
                <a:extLst>
                  <a:ext uri="{FF2B5EF4-FFF2-40B4-BE49-F238E27FC236}">
                    <a16:creationId xmlns:a16="http://schemas.microsoft.com/office/drawing/2014/main" id="{E26482D0-AE53-7E45-A8CA-A4C7AF360AD8}"/>
                  </a:ext>
                </a:extLst>
              </p:cNvPr>
              <p:cNvSpPr txBox="1">
                <a:spLocks noChangeArrowheads="1"/>
              </p:cNvSpPr>
              <p:nvPr/>
            </p:nvSpPr>
            <p:spPr bwMode="auto">
              <a:xfrm>
                <a:off x="1233223" y="10386393"/>
                <a:ext cx="8546296" cy="122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sunt </a:t>
                </a:r>
                <a:r>
                  <a:rPr lang="en-US" altLang="ru-RU" sz="1200" b="0" dirty="0" err="1">
                    <a:solidFill>
                      <a:schemeClr val="accent6"/>
                    </a:solidFill>
                    <a:latin typeface="Open Sans Semibold"/>
                    <a:cs typeface="Arial" panose="020B0604020202020204" pitchFamily="34" charset="0"/>
                  </a:rPr>
                  <a:t>explicabo</a:t>
                </a:r>
                <a:r>
                  <a:rPr lang="en-US" altLang="ru-RU" sz="1200" b="0" dirty="0">
                    <a:solidFill>
                      <a:schemeClr val="accent6"/>
                    </a:solidFill>
                    <a:latin typeface="Open Sans Semibold"/>
                    <a:cs typeface="Arial" panose="020B0604020202020204" pitchFamily="34" charset="0"/>
                  </a:rPr>
                  <a:t>. Nemo</a:t>
                </a:r>
                <a:endParaRPr lang="ru-RU" altLang="ru-RU" sz="1200" b="0" dirty="0">
                  <a:solidFill>
                    <a:schemeClr val="accent6"/>
                  </a:solidFill>
                  <a:latin typeface="Open Sans Semibold"/>
                  <a:cs typeface="Arial" panose="020B0604020202020204" pitchFamily="34" charset="0"/>
                </a:endParaRPr>
              </a:p>
            </p:txBody>
          </p:sp>
          <p:sp>
            <p:nvSpPr>
              <p:cNvPr id="141" name="Potential New Entry">
                <a:extLst>
                  <a:ext uri="{FF2B5EF4-FFF2-40B4-BE49-F238E27FC236}">
                    <a16:creationId xmlns:a16="http://schemas.microsoft.com/office/drawing/2014/main" id="{AECAD648-41A7-D14D-B468-E94BA34427E9}"/>
                  </a:ext>
                </a:extLst>
              </p:cNvPr>
              <p:cNvSpPr txBox="1"/>
              <p:nvPr/>
            </p:nvSpPr>
            <p:spPr>
              <a:xfrm>
                <a:off x="1116617" y="9753789"/>
                <a:ext cx="2255360"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1"/>
                    </a:solidFill>
                    <a:latin typeface="Open Sans" panose="020B0606030504020204" pitchFamily="34" charset="0"/>
                  </a:rPr>
                  <a:t>Substitutes</a:t>
                </a:r>
              </a:p>
            </p:txBody>
          </p:sp>
        </p:grpSp>
      </p:grpSp>
      <p:pic>
        <p:nvPicPr>
          <p:cNvPr id="43" name="Graphic 42">
            <a:extLst>
              <a:ext uri="{FF2B5EF4-FFF2-40B4-BE49-F238E27FC236}">
                <a16:creationId xmlns:a16="http://schemas.microsoft.com/office/drawing/2014/main" id="{EB380B6E-6948-4AD7-B280-F4BB507F30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1123" y="1040479"/>
            <a:ext cx="552231" cy="552231"/>
          </a:xfrm>
          <a:prstGeom prst="rect">
            <a:avLst/>
          </a:prstGeom>
        </p:spPr>
      </p:pic>
      <p:pic>
        <p:nvPicPr>
          <p:cNvPr id="44" name="Graphic 43">
            <a:extLst>
              <a:ext uri="{FF2B5EF4-FFF2-40B4-BE49-F238E27FC236}">
                <a16:creationId xmlns:a16="http://schemas.microsoft.com/office/drawing/2014/main" id="{C918AFA4-9D79-4E4C-8ED4-263C5AA1C8D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34860" y="2127550"/>
            <a:ext cx="464177" cy="464177"/>
          </a:xfrm>
          <a:prstGeom prst="rect">
            <a:avLst/>
          </a:prstGeom>
        </p:spPr>
      </p:pic>
      <p:pic>
        <p:nvPicPr>
          <p:cNvPr id="45" name="Graphic 44">
            <a:extLst>
              <a:ext uri="{FF2B5EF4-FFF2-40B4-BE49-F238E27FC236}">
                <a16:creationId xmlns:a16="http://schemas.microsoft.com/office/drawing/2014/main" id="{7B6CBE1C-CE5D-4FD4-8A7B-240F37E437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72575" y="3148478"/>
            <a:ext cx="561043" cy="561043"/>
          </a:xfrm>
          <a:prstGeom prst="rect">
            <a:avLst/>
          </a:prstGeom>
        </p:spPr>
      </p:pic>
      <p:pic>
        <p:nvPicPr>
          <p:cNvPr id="46" name="Graphic 45">
            <a:extLst>
              <a:ext uri="{FF2B5EF4-FFF2-40B4-BE49-F238E27FC236}">
                <a16:creationId xmlns:a16="http://schemas.microsoft.com/office/drawing/2014/main" id="{DD88AF3F-DEDD-40C5-A347-0C019BC266E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01104" y="4241679"/>
            <a:ext cx="514565" cy="514565"/>
          </a:xfrm>
          <a:prstGeom prst="rect">
            <a:avLst/>
          </a:prstGeom>
        </p:spPr>
      </p:pic>
      <p:pic>
        <p:nvPicPr>
          <p:cNvPr id="47" name="Graphic 46">
            <a:extLst>
              <a:ext uri="{FF2B5EF4-FFF2-40B4-BE49-F238E27FC236}">
                <a16:creationId xmlns:a16="http://schemas.microsoft.com/office/drawing/2014/main" id="{75082F17-1FED-4303-81B6-C5132361803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011" y="5268330"/>
            <a:ext cx="547343" cy="547343"/>
          </a:xfrm>
          <a:prstGeom prst="rect">
            <a:avLst/>
          </a:prstGeom>
        </p:spPr>
      </p:pic>
    </p:spTree>
    <p:extLst>
      <p:ext uri="{BB962C8B-B14F-4D97-AF65-F5344CB8AC3E}">
        <p14:creationId xmlns:p14="http://schemas.microsoft.com/office/powerpoint/2010/main" val="150477048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A53E6BB8-7998-9F4B-88C1-14B30810F52E}"/>
              </a:ext>
            </a:extLst>
          </p:cNvPr>
          <p:cNvGrpSpPr/>
          <p:nvPr/>
        </p:nvGrpSpPr>
        <p:grpSpPr>
          <a:xfrm>
            <a:off x="1926464" y="683106"/>
            <a:ext cx="8332403" cy="3426805"/>
            <a:chOff x="3842556" y="1889448"/>
            <a:chExt cx="16664806" cy="6853610"/>
          </a:xfrm>
        </p:grpSpPr>
        <p:grpSp>
          <p:nvGrpSpPr>
            <p:cNvPr id="2" name="Группа 1">
              <a:extLst>
                <a:ext uri="{FF2B5EF4-FFF2-40B4-BE49-F238E27FC236}">
                  <a16:creationId xmlns:a16="http://schemas.microsoft.com/office/drawing/2014/main" id="{0A95502C-9448-1D43-A03B-81F3978CE6E7}"/>
                </a:ext>
              </a:extLst>
            </p:cNvPr>
            <p:cNvGrpSpPr/>
            <p:nvPr/>
          </p:nvGrpSpPr>
          <p:grpSpPr>
            <a:xfrm>
              <a:off x="3842556" y="1889448"/>
              <a:ext cx="16664806" cy="6853610"/>
              <a:chOff x="3842556" y="3819449"/>
              <a:chExt cx="16664806" cy="6853610"/>
            </a:xfrm>
          </p:grpSpPr>
          <p:sp>
            <p:nvSpPr>
              <p:cNvPr id="93" name="Прямоугольник">
                <a:extLst>
                  <a:ext uri="{FF2B5EF4-FFF2-40B4-BE49-F238E27FC236}">
                    <a16:creationId xmlns:a16="http://schemas.microsoft.com/office/drawing/2014/main" id="{3C668E24-A91E-2D47-8AA0-248E3A81E309}"/>
                  </a:ext>
                </a:extLst>
              </p:cNvPr>
              <p:cNvSpPr/>
              <p:nvPr/>
            </p:nvSpPr>
            <p:spPr>
              <a:xfrm rot="2700000">
                <a:off x="16471552" y="6299802"/>
                <a:ext cx="1270002" cy="1878602"/>
              </a:xfrm>
              <a:prstGeom prst="rect">
                <a:avLst/>
              </a:pr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2" name="Прямоугольник">
                <a:extLst>
                  <a:ext uri="{FF2B5EF4-FFF2-40B4-BE49-F238E27FC236}">
                    <a16:creationId xmlns:a16="http://schemas.microsoft.com/office/drawing/2014/main" id="{B33D77BC-C0BB-2F45-9D7C-03E439793206}"/>
                  </a:ext>
                </a:extLst>
              </p:cNvPr>
              <p:cNvSpPr/>
              <p:nvPr/>
            </p:nvSpPr>
            <p:spPr>
              <a:xfrm rot="18900000">
                <a:off x="13159260" y="6299846"/>
                <a:ext cx="1270002" cy="1878602"/>
              </a:xfrm>
              <a:prstGeom prst="rect">
                <a:avLst/>
              </a:pr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9" name="Прямоугольник">
                <a:extLst>
                  <a:ext uri="{FF2B5EF4-FFF2-40B4-BE49-F238E27FC236}">
                    <a16:creationId xmlns:a16="http://schemas.microsoft.com/office/drawing/2014/main" id="{1402DCE9-0F86-194A-AD36-EEFA973A0F58}"/>
                  </a:ext>
                </a:extLst>
              </p:cNvPr>
              <p:cNvSpPr/>
              <p:nvPr/>
            </p:nvSpPr>
            <p:spPr>
              <a:xfrm rot="2700000">
                <a:off x="9909211" y="6308269"/>
                <a:ext cx="1270002" cy="1878601"/>
              </a:xfrm>
              <a:prstGeom prst="rect">
                <a:avLst/>
              </a:prstGeom>
              <a:solidFill>
                <a:schemeClr val="accent3"/>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1" name="Фигура">
                <a:extLst>
                  <a:ext uri="{FF2B5EF4-FFF2-40B4-BE49-F238E27FC236}">
                    <a16:creationId xmlns:a16="http://schemas.microsoft.com/office/drawing/2014/main" id="{077E40E5-61CE-CC4A-8462-EAFBB5708124}"/>
                  </a:ext>
                </a:extLst>
              </p:cNvPr>
              <p:cNvSpPr/>
              <p:nvPr/>
            </p:nvSpPr>
            <p:spPr>
              <a:xfrm>
                <a:off x="13576032" y="7022253"/>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3" name="Фигура">
                <a:extLst>
                  <a:ext uri="{FF2B5EF4-FFF2-40B4-BE49-F238E27FC236}">
                    <a16:creationId xmlns:a16="http://schemas.microsoft.com/office/drawing/2014/main" id="{5C554A3A-46CE-DD49-A52B-DA0D35E354D9}"/>
                  </a:ext>
                </a:extLst>
              </p:cNvPr>
              <p:cNvSpPr/>
              <p:nvPr/>
            </p:nvSpPr>
            <p:spPr>
              <a:xfrm>
                <a:off x="12681078" y="6126108"/>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 name="Фигура">
                <a:extLst>
                  <a:ext uri="{FF2B5EF4-FFF2-40B4-BE49-F238E27FC236}">
                    <a16:creationId xmlns:a16="http://schemas.microsoft.com/office/drawing/2014/main" id="{06805C29-273E-7F48-827A-5ED90B384600}"/>
                  </a:ext>
                </a:extLst>
              </p:cNvPr>
              <p:cNvSpPr/>
              <p:nvPr/>
            </p:nvSpPr>
            <p:spPr>
              <a:xfrm rot="5400000">
                <a:off x="9430382" y="7030133"/>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0" name="Фигура">
                <a:extLst>
                  <a:ext uri="{FF2B5EF4-FFF2-40B4-BE49-F238E27FC236}">
                    <a16:creationId xmlns:a16="http://schemas.microsoft.com/office/drawing/2014/main" id="{4BC15A23-F469-2848-A3C0-C8B16B647D0C}"/>
                  </a:ext>
                </a:extLst>
              </p:cNvPr>
              <p:cNvSpPr/>
              <p:nvPr/>
            </p:nvSpPr>
            <p:spPr>
              <a:xfrm rot="5400000">
                <a:off x="10291601" y="6137561"/>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 name="Фигура">
                <a:extLst>
                  <a:ext uri="{FF2B5EF4-FFF2-40B4-BE49-F238E27FC236}">
                    <a16:creationId xmlns:a16="http://schemas.microsoft.com/office/drawing/2014/main" id="{6F0A203A-3CFB-CA4E-8BB7-C692B2DC0E16}"/>
                  </a:ext>
                </a:extLst>
              </p:cNvPr>
              <p:cNvSpPr/>
              <p:nvPr/>
            </p:nvSpPr>
            <p:spPr>
              <a:xfrm rot="5400000">
                <a:off x="15992723" y="7021667"/>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 name="Фигура">
                <a:extLst>
                  <a:ext uri="{FF2B5EF4-FFF2-40B4-BE49-F238E27FC236}">
                    <a16:creationId xmlns:a16="http://schemas.microsoft.com/office/drawing/2014/main" id="{7034A1F9-BCED-2648-B752-278A5D535FED}"/>
                  </a:ext>
                </a:extLst>
              </p:cNvPr>
              <p:cNvSpPr/>
              <p:nvPr/>
            </p:nvSpPr>
            <p:spPr>
              <a:xfrm rot="5400000">
                <a:off x="16853943" y="6129094"/>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 name="Прямоугольник">
                <a:extLst>
                  <a:ext uri="{FF2B5EF4-FFF2-40B4-BE49-F238E27FC236}">
                    <a16:creationId xmlns:a16="http://schemas.microsoft.com/office/drawing/2014/main" id="{30F930E4-2BFD-C949-A9FE-FD4B85373421}"/>
                  </a:ext>
                </a:extLst>
              </p:cNvPr>
              <p:cNvSpPr/>
              <p:nvPr/>
            </p:nvSpPr>
            <p:spPr>
              <a:xfrm rot="18900000">
                <a:off x="6608273" y="6285631"/>
                <a:ext cx="1270002" cy="1878602"/>
              </a:xfrm>
              <a:prstGeom prst="rect">
                <a:avLst/>
              </a:pr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9" name="Фигура">
                <a:extLst>
                  <a:ext uri="{FF2B5EF4-FFF2-40B4-BE49-F238E27FC236}">
                    <a16:creationId xmlns:a16="http://schemas.microsoft.com/office/drawing/2014/main" id="{30A0D5C3-6C54-8745-A285-2960A55F09D6}"/>
                  </a:ext>
                </a:extLst>
              </p:cNvPr>
              <p:cNvSpPr/>
              <p:nvPr/>
            </p:nvSpPr>
            <p:spPr>
              <a:xfrm>
                <a:off x="7025044" y="7008038"/>
                <a:ext cx="1331518" cy="1329930"/>
              </a:xfrm>
              <a:custGeom>
                <a:avLst/>
                <a:gdLst/>
                <a:ahLst/>
                <a:cxnLst>
                  <a:cxn ang="0">
                    <a:pos x="wd2" y="hd2"/>
                  </a:cxn>
                  <a:cxn ang="5400000">
                    <a:pos x="wd2" y="hd2"/>
                  </a:cxn>
                  <a:cxn ang="10800000">
                    <a:pos x="wd2" y="hd2"/>
                  </a:cxn>
                  <a:cxn ang="16200000">
                    <a:pos x="wd2" y="hd2"/>
                  </a:cxn>
                </a:cxnLst>
                <a:rect l="0" t="0" r="r" b="b"/>
                <a:pathLst>
                  <a:path w="21600" h="21600" extrusionOk="0">
                    <a:moveTo>
                      <a:pt x="14589" y="0"/>
                    </a:moveTo>
                    <a:cubicBezTo>
                      <a:pt x="11549" y="1577"/>
                      <a:pt x="8692" y="3635"/>
                      <a:pt x="6142" y="6188"/>
                    </a:cubicBezTo>
                    <a:cubicBezTo>
                      <a:pt x="3615" y="8718"/>
                      <a:pt x="1569" y="11548"/>
                      <a:pt x="0" y="14561"/>
                    </a:cubicBezTo>
                    <a:lnTo>
                      <a:pt x="7030" y="21600"/>
                    </a:lnTo>
                    <a:lnTo>
                      <a:pt x="21600" y="7020"/>
                    </a:lnTo>
                    <a:lnTo>
                      <a:pt x="14589"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 name="Фигура">
                <a:extLst>
                  <a:ext uri="{FF2B5EF4-FFF2-40B4-BE49-F238E27FC236}">
                    <a16:creationId xmlns:a16="http://schemas.microsoft.com/office/drawing/2014/main" id="{A09C2D19-83C0-8B4E-BDE5-8F93F1FFC2A8}"/>
                  </a:ext>
                </a:extLst>
              </p:cNvPr>
              <p:cNvSpPr/>
              <p:nvPr/>
            </p:nvSpPr>
            <p:spPr>
              <a:xfrm>
                <a:off x="6130091" y="6111893"/>
                <a:ext cx="1368824" cy="1362474"/>
              </a:xfrm>
              <a:custGeom>
                <a:avLst/>
                <a:gdLst/>
                <a:ahLst/>
                <a:cxnLst>
                  <a:cxn ang="0">
                    <a:pos x="wd2" y="hd2"/>
                  </a:cxn>
                  <a:cxn ang="5400000">
                    <a:pos x="wd2" y="hd2"/>
                  </a:cxn>
                  <a:cxn ang="10800000">
                    <a:pos x="wd2" y="hd2"/>
                  </a:cxn>
                  <a:cxn ang="16200000">
                    <a:pos x="wd2" y="hd2"/>
                  </a:cxn>
                </a:cxnLst>
                <a:rect l="0" t="0" r="r" b="b"/>
                <a:pathLst>
                  <a:path w="21600" h="21600" extrusionOk="0">
                    <a:moveTo>
                      <a:pt x="14172" y="0"/>
                    </a:moveTo>
                    <a:lnTo>
                      <a:pt x="0" y="14232"/>
                    </a:lnTo>
                    <a:lnTo>
                      <a:pt x="7334" y="21600"/>
                    </a:lnTo>
                    <a:cubicBezTo>
                      <a:pt x="10343" y="20052"/>
                      <a:pt x="13174" y="18028"/>
                      <a:pt x="15694" y="15497"/>
                    </a:cubicBezTo>
                    <a:cubicBezTo>
                      <a:pt x="18114" y="13066"/>
                      <a:pt x="20083" y="10352"/>
                      <a:pt x="21600" y="7462"/>
                    </a:cubicBezTo>
                    <a:lnTo>
                      <a:pt x="14172"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3" name="Кружок">
                <a:extLst>
                  <a:ext uri="{FF2B5EF4-FFF2-40B4-BE49-F238E27FC236}">
                    <a16:creationId xmlns:a16="http://schemas.microsoft.com/office/drawing/2014/main" id="{D374E5FA-86D4-934B-8803-74B41505C508}"/>
                  </a:ext>
                </a:extLst>
              </p:cNvPr>
              <p:cNvSpPr/>
              <p:nvPr/>
            </p:nvSpPr>
            <p:spPr>
              <a:xfrm>
                <a:off x="16944528" y="3833664"/>
                <a:ext cx="3561625" cy="3561624"/>
              </a:xfrm>
              <a:prstGeom prst="ellipse">
                <a:avLst/>
              </a:prstGeom>
              <a:solidFill>
                <a:schemeClr val="accent5"/>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4" name="Фигура">
                <a:extLst>
                  <a:ext uri="{FF2B5EF4-FFF2-40B4-BE49-F238E27FC236}">
                    <a16:creationId xmlns:a16="http://schemas.microsoft.com/office/drawing/2014/main" id="{98FB2BD6-EB79-DB40-AA36-5AA58C3E1387}"/>
                  </a:ext>
                </a:extLst>
              </p:cNvPr>
              <p:cNvSpPr/>
              <p:nvPr/>
            </p:nvSpPr>
            <p:spPr>
              <a:xfrm>
                <a:off x="17755085" y="4649170"/>
                <a:ext cx="2752277" cy="2747289"/>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7" name="Кружок">
                <a:extLst>
                  <a:ext uri="{FF2B5EF4-FFF2-40B4-BE49-F238E27FC236}">
                    <a16:creationId xmlns:a16="http://schemas.microsoft.com/office/drawing/2014/main" id="{95717A04-19C8-3546-B853-C8113464900E}"/>
                  </a:ext>
                </a:extLst>
              </p:cNvPr>
              <p:cNvSpPr/>
              <p:nvPr/>
            </p:nvSpPr>
            <p:spPr>
              <a:xfrm>
                <a:off x="13661676" y="7110264"/>
                <a:ext cx="3561624" cy="3561624"/>
              </a:xfrm>
              <a:prstGeom prst="ellipse">
                <a:avLst/>
              </a:prstGeom>
              <a:solidFill>
                <a:schemeClr val="accent6"/>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8" name="Фигура">
                <a:extLst>
                  <a:ext uri="{FF2B5EF4-FFF2-40B4-BE49-F238E27FC236}">
                    <a16:creationId xmlns:a16="http://schemas.microsoft.com/office/drawing/2014/main" id="{2B826FA5-EE69-CA44-98FC-6278918E47EF}"/>
                  </a:ext>
                </a:extLst>
              </p:cNvPr>
              <p:cNvSpPr/>
              <p:nvPr/>
            </p:nvSpPr>
            <p:spPr>
              <a:xfrm>
                <a:off x="14472233" y="7925770"/>
                <a:ext cx="2752276" cy="2747289"/>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5" name="Кружок">
                <a:extLst>
                  <a:ext uri="{FF2B5EF4-FFF2-40B4-BE49-F238E27FC236}">
                    <a16:creationId xmlns:a16="http://schemas.microsoft.com/office/drawing/2014/main" id="{E5CC5A30-7EF5-6846-AEE7-47078F55B13C}"/>
                  </a:ext>
                </a:extLst>
              </p:cNvPr>
              <p:cNvSpPr/>
              <p:nvPr/>
            </p:nvSpPr>
            <p:spPr>
              <a:xfrm>
                <a:off x="3842556" y="3819449"/>
                <a:ext cx="3561624" cy="3561625"/>
              </a:xfrm>
              <a:prstGeom prst="ellipse">
                <a:avLst/>
              </a:prstGeom>
              <a:solidFill>
                <a:schemeClr val="accent2"/>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6" name="Фигура">
                <a:extLst>
                  <a:ext uri="{FF2B5EF4-FFF2-40B4-BE49-F238E27FC236}">
                    <a16:creationId xmlns:a16="http://schemas.microsoft.com/office/drawing/2014/main" id="{EA5CC7EB-D837-8B4F-BFEA-DA53257D4C10}"/>
                  </a:ext>
                </a:extLst>
              </p:cNvPr>
              <p:cNvSpPr/>
              <p:nvPr/>
            </p:nvSpPr>
            <p:spPr>
              <a:xfrm>
                <a:off x="4653113" y="4634955"/>
                <a:ext cx="2752276" cy="2747290"/>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9" name="Кружок">
                <a:extLst>
                  <a:ext uri="{FF2B5EF4-FFF2-40B4-BE49-F238E27FC236}">
                    <a16:creationId xmlns:a16="http://schemas.microsoft.com/office/drawing/2014/main" id="{F2ECD572-4A07-BE42-AF20-98ACD19F3E3D}"/>
                  </a:ext>
                </a:extLst>
              </p:cNvPr>
              <p:cNvSpPr/>
              <p:nvPr/>
            </p:nvSpPr>
            <p:spPr>
              <a:xfrm>
                <a:off x="7110690" y="7096049"/>
                <a:ext cx="3561624" cy="3561624"/>
              </a:xfrm>
              <a:prstGeom prst="ellipse">
                <a:avLst/>
              </a:prstGeom>
              <a:solidFill>
                <a:schemeClr val="accent3"/>
              </a:solidFill>
              <a:ln w="12700" cap="flat">
                <a:solidFill>
                  <a:schemeClr val="accent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0" name="Фигура">
                <a:extLst>
                  <a:ext uri="{FF2B5EF4-FFF2-40B4-BE49-F238E27FC236}">
                    <a16:creationId xmlns:a16="http://schemas.microsoft.com/office/drawing/2014/main" id="{E106A7BA-4053-8445-BB48-2D4091DF0727}"/>
                  </a:ext>
                </a:extLst>
              </p:cNvPr>
              <p:cNvSpPr/>
              <p:nvPr/>
            </p:nvSpPr>
            <p:spPr>
              <a:xfrm>
                <a:off x="7921247" y="7911555"/>
                <a:ext cx="2752276" cy="2747289"/>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 name="Кружок">
                <a:extLst>
                  <a:ext uri="{FF2B5EF4-FFF2-40B4-BE49-F238E27FC236}">
                    <a16:creationId xmlns:a16="http://schemas.microsoft.com/office/drawing/2014/main" id="{10CFC48D-3C53-B144-94E7-67B139A64AD2}"/>
                  </a:ext>
                </a:extLst>
              </p:cNvPr>
              <p:cNvSpPr/>
              <p:nvPr/>
            </p:nvSpPr>
            <p:spPr>
              <a:xfrm>
                <a:off x="10393542" y="3819449"/>
                <a:ext cx="3561625" cy="3561625"/>
              </a:xfrm>
              <a:prstGeom prst="ellipse">
                <a:avLst/>
              </a:prstGeom>
              <a:solidFill>
                <a:schemeClr val="accent1"/>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9" name="Фигура">
                <a:extLst>
                  <a:ext uri="{FF2B5EF4-FFF2-40B4-BE49-F238E27FC236}">
                    <a16:creationId xmlns:a16="http://schemas.microsoft.com/office/drawing/2014/main" id="{2D8D0CDC-5CBF-F749-86BF-6C8913586B92}"/>
                  </a:ext>
                </a:extLst>
              </p:cNvPr>
              <p:cNvSpPr/>
              <p:nvPr/>
            </p:nvSpPr>
            <p:spPr>
              <a:xfrm>
                <a:off x="11204099" y="4634955"/>
                <a:ext cx="2752277" cy="2747290"/>
              </a:xfrm>
              <a:custGeom>
                <a:avLst/>
                <a:gdLst/>
                <a:ahLst/>
                <a:cxnLst>
                  <a:cxn ang="0">
                    <a:pos x="wd2" y="hd2"/>
                  </a:cxn>
                  <a:cxn ang="5400000">
                    <a:pos x="wd2" y="hd2"/>
                  </a:cxn>
                  <a:cxn ang="10800000">
                    <a:pos x="wd2" y="hd2"/>
                  </a:cxn>
                  <a:cxn ang="16200000">
                    <a:pos x="wd2" y="hd2"/>
                  </a:cxn>
                </a:cxnLst>
                <a:rect l="0" t="0" r="r" b="b"/>
                <a:pathLst>
                  <a:path w="20913" h="21019" extrusionOk="0">
                    <a:moveTo>
                      <a:pt x="16015" y="0"/>
                    </a:moveTo>
                    <a:lnTo>
                      <a:pt x="20650" y="4667"/>
                    </a:lnTo>
                    <a:cubicBezTo>
                      <a:pt x="21600" y="9461"/>
                      <a:pt x="19942" y="14401"/>
                      <a:pt x="16299" y="17632"/>
                    </a:cubicBezTo>
                    <a:cubicBezTo>
                      <a:pt x="13123" y="20449"/>
                      <a:pt x="8816" y="21600"/>
                      <a:pt x="4670" y="20739"/>
                    </a:cubicBezTo>
                    <a:lnTo>
                      <a:pt x="0" y="15938"/>
                    </a:lnTo>
                    <a:lnTo>
                      <a:pt x="16015" y="0"/>
                    </a:lnTo>
                    <a:close/>
                  </a:path>
                </a:pathLst>
              </a:custGeom>
              <a:solidFill>
                <a:schemeClr val="bg2">
                  <a:lumMod val="25000"/>
                  <a:alpha val="30000"/>
                </a:schemeClr>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5" name="Кружок">
                <a:extLst>
                  <a:ext uri="{FF2B5EF4-FFF2-40B4-BE49-F238E27FC236}">
                    <a16:creationId xmlns:a16="http://schemas.microsoft.com/office/drawing/2014/main" id="{CD057838-A966-A94D-85F5-7FED86958D92}"/>
                  </a:ext>
                </a:extLst>
              </p:cNvPr>
              <p:cNvSpPr/>
              <p:nvPr/>
            </p:nvSpPr>
            <p:spPr>
              <a:xfrm>
                <a:off x="17233254" y="4122390"/>
                <a:ext cx="2984172" cy="2984171"/>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9" name="Кружок">
                <a:extLst>
                  <a:ext uri="{FF2B5EF4-FFF2-40B4-BE49-F238E27FC236}">
                    <a16:creationId xmlns:a16="http://schemas.microsoft.com/office/drawing/2014/main" id="{95E8C015-46CC-0F45-AAE9-3D60599B19FB}"/>
                  </a:ext>
                </a:extLst>
              </p:cNvPr>
              <p:cNvSpPr/>
              <p:nvPr/>
            </p:nvSpPr>
            <p:spPr>
              <a:xfrm>
                <a:off x="13950402" y="7398990"/>
                <a:ext cx="2984171" cy="2984171"/>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7" name="Кружок">
                <a:extLst>
                  <a:ext uri="{FF2B5EF4-FFF2-40B4-BE49-F238E27FC236}">
                    <a16:creationId xmlns:a16="http://schemas.microsoft.com/office/drawing/2014/main" id="{C7D1271D-14CB-7F4C-A32E-4C4FA5394678}"/>
                  </a:ext>
                </a:extLst>
              </p:cNvPr>
              <p:cNvSpPr/>
              <p:nvPr/>
            </p:nvSpPr>
            <p:spPr>
              <a:xfrm>
                <a:off x="4131282" y="4108175"/>
                <a:ext cx="2984399" cy="2984172"/>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4" name="Кружок">
                <a:extLst>
                  <a:ext uri="{FF2B5EF4-FFF2-40B4-BE49-F238E27FC236}">
                    <a16:creationId xmlns:a16="http://schemas.microsoft.com/office/drawing/2014/main" id="{37ED6298-79C3-494D-9A38-060B91D25446}"/>
                  </a:ext>
                </a:extLst>
              </p:cNvPr>
              <p:cNvSpPr/>
              <p:nvPr/>
            </p:nvSpPr>
            <p:spPr>
              <a:xfrm>
                <a:off x="7399416" y="7384775"/>
                <a:ext cx="2984171" cy="2984171"/>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0" name="Кружок">
                <a:extLst>
                  <a:ext uri="{FF2B5EF4-FFF2-40B4-BE49-F238E27FC236}">
                    <a16:creationId xmlns:a16="http://schemas.microsoft.com/office/drawing/2014/main" id="{65D29DE1-F2AB-2943-B4F1-54BCB4BEB2D8}"/>
                  </a:ext>
                </a:extLst>
              </p:cNvPr>
              <p:cNvSpPr/>
              <p:nvPr/>
            </p:nvSpPr>
            <p:spPr>
              <a:xfrm>
                <a:off x="10682268" y="4108175"/>
                <a:ext cx="2984172" cy="2984172"/>
              </a:xfrm>
              <a:prstGeom prst="ellipse">
                <a:avLst/>
              </a:prstGeom>
              <a:solidFill>
                <a:srgbClr val="FFFFFF"/>
              </a:solidFill>
              <a:ln w="12700" cap="flat">
                <a:no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3" name="Группа 142">
              <a:extLst>
                <a:ext uri="{FF2B5EF4-FFF2-40B4-BE49-F238E27FC236}">
                  <a16:creationId xmlns:a16="http://schemas.microsoft.com/office/drawing/2014/main" id="{781E5511-A099-3241-8A5C-41FF5AB36E5F}"/>
                </a:ext>
              </a:extLst>
            </p:cNvPr>
            <p:cNvGrpSpPr/>
            <p:nvPr/>
          </p:nvGrpSpPr>
          <p:grpSpPr>
            <a:xfrm>
              <a:off x="4719253" y="2624220"/>
              <a:ext cx="1788893" cy="2149032"/>
              <a:chOff x="186378" y="2177480"/>
              <a:chExt cx="4910668" cy="5899278"/>
            </a:xfrm>
          </p:grpSpPr>
          <p:sp>
            <p:nvSpPr>
              <p:cNvPr id="172" name="Фигура">
                <a:extLst>
                  <a:ext uri="{FF2B5EF4-FFF2-40B4-BE49-F238E27FC236}">
                    <a16:creationId xmlns:a16="http://schemas.microsoft.com/office/drawing/2014/main" id="{24D420DD-4C82-D94C-B225-3F0CCD04014C}"/>
                  </a:ext>
                </a:extLst>
              </p:cNvPr>
              <p:cNvSpPr/>
              <p:nvPr/>
            </p:nvSpPr>
            <p:spPr>
              <a:xfrm>
                <a:off x="434336" y="2177480"/>
                <a:ext cx="4496393" cy="4321362"/>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1098"/>
                      <a:pt x="2882" y="3292"/>
                    </a:cubicBezTo>
                    <a:cubicBezTo>
                      <a:pt x="-961" y="7680"/>
                      <a:pt x="-961" y="14795"/>
                      <a:pt x="2882" y="19184"/>
                    </a:cubicBezTo>
                    <a:cubicBezTo>
                      <a:pt x="3814" y="20248"/>
                      <a:pt x="4887" y="21052"/>
                      <a:pt x="6031" y="21600"/>
                    </a:cubicBezTo>
                    <a:lnTo>
                      <a:pt x="6031" y="19860"/>
                    </a:lnTo>
                    <a:lnTo>
                      <a:pt x="4791" y="17541"/>
                    </a:lnTo>
                    <a:lnTo>
                      <a:pt x="3447" y="15814"/>
                    </a:lnTo>
                    <a:lnTo>
                      <a:pt x="4412" y="14250"/>
                    </a:lnTo>
                    <a:lnTo>
                      <a:pt x="3839" y="12535"/>
                    </a:lnTo>
                    <a:lnTo>
                      <a:pt x="2153" y="12063"/>
                    </a:lnTo>
                    <a:lnTo>
                      <a:pt x="2153" y="9673"/>
                    </a:lnTo>
                    <a:lnTo>
                      <a:pt x="3700" y="9303"/>
                    </a:lnTo>
                    <a:lnTo>
                      <a:pt x="4394" y="7393"/>
                    </a:lnTo>
                    <a:lnTo>
                      <a:pt x="3417" y="5875"/>
                    </a:lnTo>
                    <a:lnTo>
                      <a:pt x="5063" y="4053"/>
                    </a:lnTo>
                    <a:lnTo>
                      <a:pt x="6387" y="5059"/>
                    </a:lnTo>
                    <a:lnTo>
                      <a:pt x="7971" y="4380"/>
                    </a:lnTo>
                    <a:lnTo>
                      <a:pt x="8377" y="2643"/>
                    </a:lnTo>
                    <a:lnTo>
                      <a:pt x="9811" y="2643"/>
                    </a:lnTo>
                    <a:lnTo>
                      <a:pt x="9811" y="18770"/>
                    </a:lnTo>
                    <a:cubicBezTo>
                      <a:pt x="10330" y="19320"/>
                      <a:pt x="11081" y="19477"/>
                      <a:pt x="11738" y="19175"/>
                    </a:cubicBezTo>
                    <a:cubicBezTo>
                      <a:pt x="12265" y="18933"/>
                      <a:pt x="12661" y="18420"/>
                      <a:pt x="12806" y="17792"/>
                    </a:cubicBezTo>
                    <a:cubicBezTo>
                      <a:pt x="13029" y="18066"/>
                      <a:pt x="13315" y="18264"/>
                      <a:pt x="13633" y="18359"/>
                    </a:cubicBezTo>
                    <a:cubicBezTo>
                      <a:pt x="14036" y="18479"/>
                      <a:pt x="14464" y="18429"/>
                      <a:pt x="14838" y="18219"/>
                    </a:cubicBezTo>
                    <a:lnTo>
                      <a:pt x="13749" y="19758"/>
                    </a:lnTo>
                    <a:lnTo>
                      <a:pt x="13749" y="21550"/>
                    </a:lnTo>
                    <a:cubicBezTo>
                      <a:pt x="14855" y="21003"/>
                      <a:pt x="15892" y="20216"/>
                      <a:pt x="16796" y="19184"/>
                    </a:cubicBezTo>
                    <a:cubicBezTo>
                      <a:pt x="20639" y="14795"/>
                      <a:pt x="20639" y="7680"/>
                      <a:pt x="16796" y="3292"/>
                    </a:cubicBezTo>
                    <a:cubicBezTo>
                      <a:pt x="14875" y="1098"/>
                      <a:pt x="12357" y="0"/>
                      <a:pt x="9839" y="0"/>
                    </a:cubicBez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3" name="Фигура">
                <a:extLst>
                  <a:ext uri="{FF2B5EF4-FFF2-40B4-BE49-F238E27FC236}">
                    <a16:creationId xmlns:a16="http://schemas.microsoft.com/office/drawing/2014/main" id="{BC0D49CC-9CA2-9C47-883F-E3A2F60F41DA}"/>
                  </a:ext>
                </a:extLst>
              </p:cNvPr>
              <p:cNvSpPr/>
              <p:nvPr/>
            </p:nvSpPr>
            <p:spPr>
              <a:xfrm>
                <a:off x="1597311" y="3392119"/>
                <a:ext cx="1111813" cy="1929879"/>
              </a:xfrm>
              <a:custGeom>
                <a:avLst/>
                <a:gdLst/>
                <a:ahLst/>
                <a:cxnLst>
                  <a:cxn ang="0">
                    <a:pos x="wd2" y="hd2"/>
                  </a:cxn>
                  <a:cxn ang="5400000">
                    <a:pos x="wd2" y="hd2"/>
                  </a:cxn>
                  <a:cxn ang="10800000">
                    <a:pos x="wd2" y="hd2"/>
                  </a:cxn>
                  <a:cxn ang="16200000">
                    <a:pos x="wd2" y="hd2"/>
                  </a:cxn>
                </a:cxnLst>
                <a:rect l="0" t="0" r="r" b="b"/>
                <a:pathLst>
                  <a:path w="19912" h="21230" extrusionOk="0">
                    <a:moveTo>
                      <a:pt x="17289" y="0"/>
                    </a:moveTo>
                    <a:cubicBezTo>
                      <a:pt x="12864" y="0"/>
                      <a:pt x="8440" y="1038"/>
                      <a:pt x="5064" y="3112"/>
                    </a:cubicBezTo>
                    <a:cubicBezTo>
                      <a:pt x="-1688" y="7259"/>
                      <a:pt x="-1688" y="13982"/>
                      <a:pt x="5064" y="18130"/>
                    </a:cubicBezTo>
                    <a:cubicBezTo>
                      <a:pt x="9110" y="20615"/>
                      <a:pt x="14659" y="21600"/>
                      <a:pt x="19912" y="21107"/>
                    </a:cubicBezTo>
                    <a:lnTo>
                      <a:pt x="19912" y="16349"/>
                    </a:lnTo>
                    <a:cubicBezTo>
                      <a:pt x="16649" y="16910"/>
                      <a:pt x="13003" y="16405"/>
                      <a:pt x="10437" y="14829"/>
                    </a:cubicBezTo>
                    <a:cubicBezTo>
                      <a:pt x="6652" y="12505"/>
                      <a:pt x="6652" y="8737"/>
                      <a:pt x="10437" y="6412"/>
                    </a:cubicBezTo>
                    <a:cubicBezTo>
                      <a:pt x="12329" y="5250"/>
                      <a:pt x="14809" y="4669"/>
                      <a:pt x="17289" y="4669"/>
                    </a:cubicBezTo>
                    <a:cubicBezTo>
                      <a:pt x="18172" y="4669"/>
                      <a:pt x="19055" y="4746"/>
                      <a:pt x="19912" y="4893"/>
                    </a:cubicBezTo>
                    <a:lnTo>
                      <a:pt x="19912" y="134"/>
                    </a:lnTo>
                    <a:cubicBezTo>
                      <a:pt x="19042" y="53"/>
                      <a:pt x="18167" y="0"/>
                      <a:pt x="17289"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4" name="Фигура">
                <a:extLst>
                  <a:ext uri="{FF2B5EF4-FFF2-40B4-BE49-F238E27FC236}">
                    <a16:creationId xmlns:a16="http://schemas.microsoft.com/office/drawing/2014/main" id="{9A7371F6-162B-0241-B3D0-2C30A457C15D}"/>
                  </a:ext>
                </a:extLst>
              </p:cNvPr>
              <p:cNvSpPr/>
              <p:nvPr/>
            </p:nvSpPr>
            <p:spPr>
              <a:xfrm>
                <a:off x="2729640" y="2690825"/>
                <a:ext cx="1726653" cy="3322731"/>
              </a:xfrm>
              <a:custGeom>
                <a:avLst/>
                <a:gdLst/>
                <a:ahLst/>
                <a:cxnLst>
                  <a:cxn ang="0">
                    <a:pos x="wd2" y="hd2"/>
                  </a:cxn>
                  <a:cxn ang="5400000">
                    <a:pos x="wd2" y="hd2"/>
                  </a:cxn>
                  <a:cxn ang="10800000">
                    <a:pos x="wd2" y="hd2"/>
                  </a:cxn>
                  <a:cxn ang="16200000">
                    <a:pos x="wd2" y="hd2"/>
                  </a:cxn>
                </a:cxnLst>
                <a:rect l="0" t="0" r="r" b="b"/>
                <a:pathLst>
                  <a:path w="21470" h="21403" extrusionOk="0">
                    <a:moveTo>
                      <a:pt x="0" y="1486"/>
                    </a:moveTo>
                    <a:lnTo>
                      <a:pt x="0" y="20637"/>
                    </a:lnTo>
                    <a:cubicBezTo>
                      <a:pt x="1050" y="21235"/>
                      <a:pt x="2623" y="21511"/>
                      <a:pt x="4159" y="21365"/>
                    </a:cubicBezTo>
                    <a:cubicBezTo>
                      <a:pt x="5896" y="21201"/>
                      <a:pt x="7294" y="20532"/>
                      <a:pt x="7749" y="19648"/>
                    </a:cubicBezTo>
                    <a:cubicBezTo>
                      <a:pt x="9657" y="20348"/>
                      <a:pt x="12252" y="20258"/>
                      <a:pt x="13964" y="19433"/>
                    </a:cubicBezTo>
                    <a:cubicBezTo>
                      <a:pt x="15324" y="18778"/>
                      <a:pt x="15835" y="17774"/>
                      <a:pt x="15274" y="16856"/>
                    </a:cubicBezTo>
                    <a:cubicBezTo>
                      <a:pt x="17137" y="16940"/>
                      <a:pt x="18905" y="16415"/>
                      <a:pt x="19706" y="15540"/>
                    </a:cubicBezTo>
                    <a:cubicBezTo>
                      <a:pt x="20547" y="14622"/>
                      <a:pt x="20143" y="13528"/>
                      <a:pt x="18709" y="12836"/>
                    </a:cubicBezTo>
                    <a:cubicBezTo>
                      <a:pt x="20560" y="12159"/>
                      <a:pt x="21600" y="11034"/>
                      <a:pt x="21457" y="9863"/>
                    </a:cubicBezTo>
                    <a:cubicBezTo>
                      <a:pt x="21319" y="8736"/>
                      <a:pt x="20099" y="7719"/>
                      <a:pt x="18208" y="7157"/>
                    </a:cubicBezTo>
                    <a:cubicBezTo>
                      <a:pt x="19780" y="6034"/>
                      <a:pt x="19764" y="4513"/>
                      <a:pt x="18168" y="3399"/>
                    </a:cubicBezTo>
                    <a:cubicBezTo>
                      <a:pt x="16657" y="2345"/>
                      <a:pt x="14042" y="1885"/>
                      <a:pt x="11604" y="2245"/>
                    </a:cubicBezTo>
                    <a:cubicBezTo>
                      <a:pt x="10722" y="993"/>
                      <a:pt x="8516" y="122"/>
                      <a:pt x="5953" y="12"/>
                    </a:cubicBezTo>
                    <a:cubicBezTo>
                      <a:pt x="3601" y="-89"/>
                      <a:pt x="1326" y="474"/>
                      <a:pt x="0" y="1486"/>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5" name="Фигура">
                <a:extLst>
                  <a:ext uri="{FF2B5EF4-FFF2-40B4-BE49-F238E27FC236}">
                    <a16:creationId xmlns:a16="http://schemas.microsoft.com/office/drawing/2014/main" id="{3FE05402-144B-D34B-B886-EBFFE93FD3AF}"/>
                  </a:ext>
                </a:extLst>
              </p:cNvPr>
              <p:cNvSpPr/>
              <p:nvPr/>
            </p:nvSpPr>
            <p:spPr>
              <a:xfrm>
                <a:off x="186378" y="2582572"/>
                <a:ext cx="4910668" cy="5494186"/>
              </a:xfrm>
              <a:custGeom>
                <a:avLst/>
                <a:gdLst/>
                <a:ahLst/>
                <a:cxnLst>
                  <a:cxn ang="0">
                    <a:pos x="wd2" y="hd2"/>
                  </a:cxn>
                  <a:cxn ang="5400000">
                    <a:pos x="wd2" y="hd2"/>
                  </a:cxn>
                  <a:cxn ang="10800000">
                    <a:pos x="wd2" y="hd2"/>
                  </a:cxn>
                  <a:cxn ang="16200000">
                    <a:pos x="wd2" y="hd2"/>
                  </a:cxn>
                </a:cxnLst>
                <a:rect l="0" t="0" r="r" b="b"/>
                <a:pathLst>
                  <a:path w="21600" h="21568" extrusionOk="0">
                    <a:moveTo>
                      <a:pt x="9153" y="0"/>
                    </a:moveTo>
                    <a:cubicBezTo>
                      <a:pt x="9080" y="9"/>
                      <a:pt x="9012" y="38"/>
                      <a:pt x="8958" y="82"/>
                    </a:cubicBezTo>
                    <a:cubicBezTo>
                      <a:pt x="8904" y="126"/>
                      <a:pt x="8866" y="184"/>
                      <a:pt x="8850" y="248"/>
                    </a:cubicBezTo>
                    <a:lnTo>
                      <a:pt x="8592" y="1647"/>
                    </a:lnTo>
                    <a:cubicBezTo>
                      <a:pt x="8380" y="1690"/>
                      <a:pt x="8172" y="1750"/>
                      <a:pt x="7973" y="1827"/>
                    </a:cubicBezTo>
                    <a:cubicBezTo>
                      <a:pt x="7774" y="1904"/>
                      <a:pt x="7584" y="1996"/>
                      <a:pt x="7405" y="2104"/>
                    </a:cubicBezTo>
                    <a:lnTo>
                      <a:pt x="6188" y="1266"/>
                    </a:lnTo>
                    <a:cubicBezTo>
                      <a:pt x="6124" y="1221"/>
                      <a:pt x="6043" y="1200"/>
                      <a:pt x="5962" y="1206"/>
                    </a:cubicBezTo>
                    <a:cubicBezTo>
                      <a:pt x="5893" y="1211"/>
                      <a:pt x="5827" y="1237"/>
                      <a:pt x="5775" y="1278"/>
                    </a:cubicBezTo>
                    <a:lnTo>
                      <a:pt x="4035" y="2857"/>
                    </a:lnTo>
                    <a:cubicBezTo>
                      <a:pt x="3993" y="2903"/>
                      <a:pt x="3967" y="2960"/>
                      <a:pt x="3962" y="3019"/>
                    </a:cubicBezTo>
                    <a:cubicBezTo>
                      <a:pt x="3956" y="3081"/>
                      <a:pt x="3973" y="3142"/>
                      <a:pt x="4009" y="3195"/>
                    </a:cubicBezTo>
                    <a:lnTo>
                      <a:pt x="4984" y="4280"/>
                    </a:lnTo>
                    <a:cubicBezTo>
                      <a:pt x="4858" y="4442"/>
                      <a:pt x="4754" y="4617"/>
                      <a:pt x="4671" y="4800"/>
                    </a:cubicBezTo>
                    <a:cubicBezTo>
                      <a:pt x="4590" y="4980"/>
                      <a:pt x="4530" y="5167"/>
                      <a:pt x="4494" y="5358"/>
                    </a:cubicBezTo>
                    <a:lnTo>
                      <a:pt x="2976" y="5561"/>
                    </a:lnTo>
                    <a:cubicBezTo>
                      <a:pt x="2897" y="5573"/>
                      <a:pt x="2824" y="5608"/>
                      <a:pt x="2770" y="5661"/>
                    </a:cubicBezTo>
                    <a:cubicBezTo>
                      <a:pt x="2703" y="5727"/>
                      <a:pt x="2670" y="5815"/>
                      <a:pt x="2679" y="5904"/>
                    </a:cubicBezTo>
                    <a:lnTo>
                      <a:pt x="2679" y="8009"/>
                    </a:lnTo>
                    <a:cubicBezTo>
                      <a:pt x="2677" y="8093"/>
                      <a:pt x="2715" y="8175"/>
                      <a:pt x="2783" y="8234"/>
                    </a:cubicBezTo>
                    <a:cubicBezTo>
                      <a:pt x="2833" y="8278"/>
                      <a:pt x="2898" y="8307"/>
                      <a:pt x="2968" y="8317"/>
                    </a:cubicBezTo>
                    <a:lnTo>
                      <a:pt x="4531" y="8511"/>
                    </a:lnTo>
                    <a:cubicBezTo>
                      <a:pt x="4570" y="8701"/>
                      <a:pt x="4626" y="8887"/>
                      <a:pt x="4699" y="9069"/>
                    </a:cubicBezTo>
                    <a:cubicBezTo>
                      <a:pt x="4774" y="9255"/>
                      <a:pt x="4867" y="9434"/>
                      <a:pt x="4977" y="9605"/>
                    </a:cubicBezTo>
                    <a:lnTo>
                      <a:pt x="4004" y="10642"/>
                    </a:lnTo>
                    <a:cubicBezTo>
                      <a:pt x="3960" y="10695"/>
                      <a:pt x="3937" y="10760"/>
                      <a:pt x="3938" y="10826"/>
                    </a:cubicBezTo>
                    <a:cubicBezTo>
                      <a:pt x="3940" y="10899"/>
                      <a:pt x="3972" y="10970"/>
                      <a:pt x="4029" y="11024"/>
                    </a:cubicBezTo>
                    <a:lnTo>
                      <a:pt x="5070" y="11985"/>
                    </a:lnTo>
                    <a:cubicBezTo>
                      <a:pt x="5220" y="12370"/>
                      <a:pt x="5422" y="12738"/>
                      <a:pt x="5678" y="13077"/>
                    </a:cubicBezTo>
                    <a:cubicBezTo>
                      <a:pt x="5937" y="13421"/>
                      <a:pt x="6247" y="13733"/>
                      <a:pt x="6598" y="14006"/>
                    </a:cubicBezTo>
                    <a:lnTo>
                      <a:pt x="6598" y="15170"/>
                    </a:lnTo>
                    <a:lnTo>
                      <a:pt x="6417" y="15170"/>
                    </a:lnTo>
                    <a:cubicBezTo>
                      <a:pt x="6330" y="15181"/>
                      <a:pt x="6249" y="15216"/>
                      <a:pt x="6187" y="15272"/>
                    </a:cubicBezTo>
                    <a:cubicBezTo>
                      <a:pt x="6125" y="15327"/>
                      <a:pt x="6086" y="15399"/>
                      <a:pt x="6074" y="15476"/>
                    </a:cubicBezTo>
                    <a:lnTo>
                      <a:pt x="6074" y="18934"/>
                    </a:lnTo>
                    <a:cubicBezTo>
                      <a:pt x="6065" y="19205"/>
                      <a:pt x="6161" y="19470"/>
                      <a:pt x="6348" y="19684"/>
                    </a:cubicBezTo>
                    <a:cubicBezTo>
                      <a:pt x="6606" y="19979"/>
                      <a:pt x="7006" y="20148"/>
                      <a:pt x="7425" y="20140"/>
                    </a:cubicBezTo>
                    <a:lnTo>
                      <a:pt x="8308" y="20140"/>
                    </a:lnTo>
                    <a:lnTo>
                      <a:pt x="8308" y="20407"/>
                    </a:lnTo>
                    <a:cubicBezTo>
                      <a:pt x="8308" y="20743"/>
                      <a:pt x="8308" y="20912"/>
                      <a:pt x="8372" y="21091"/>
                    </a:cubicBezTo>
                    <a:cubicBezTo>
                      <a:pt x="8451" y="21286"/>
                      <a:pt x="8623" y="21440"/>
                      <a:pt x="8842" y="21511"/>
                    </a:cubicBezTo>
                    <a:cubicBezTo>
                      <a:pt x="9042" y="21567"/>
                      <a:pt x="9231" y="21568"/>
                      <a:pt x="9603" y="21568"/>
                    </a:cubicBezTo>
                    <a:lnTo>
                      <a:pt x="11951" y="21568"/>
                    </a:lnTo>
                    <a:cubicBezTo>
                      <a:pt x="12328" y="21568"/>
                      <a:pt x="12516" y="21567"/>
                      <a:pt x="12716" y="21511"/>
                    </a:cubicBezTo>
                    <a:cubicBezTo>
                      <a:pt x="12935" y="21440"/>
                      <a:pt x="13108" y="21286"/>
                      <a:pt x="13188" y="21091"/>
                    </a:cubicBezTo>
                    <a:cubicBezTo>
                      <a:pt x="13251" y="20912"/>
                      <a:pt x="13251" y="20743"/>
                      <a:pt x="13251" y="20412"/>
                    </a:cubicBezTo>
                    <a:lnTo>
                      <a:pt x="13251" y="20140"/>
                    </a:lnTo>
                    <a:lnTo>
                      <a:pt x="14092" y="20140"/>
                    </a:lnTo>
                    <a:cubicBezTo>
                      <a:pt x="14456" y="20130"/>
                      <a:pt x="14799" y="19995"/>
                      <a:pt x="15053" y="19762"/>
                    </a:cubicBezTo>
                    <a:cubicBezTo>
                      <a:pt x="15297" y="19539"/>
                      <a:pt x="15438" y="19242"/>
                      <a:pt x="15449" y="18930"/>
                    </a:cubicBezTo>
                    <a:lnTo>
                      <a:pt x="15449" y="15518"/>
                    </a:lnTo>
                    <a:cubicBezTo>
                      <a:pt x="15451" y="15420"/>
                      <a:pt x="15406" y="15326"/>
                      <a:pt x="15324" y="15259"/>
                    </a:cubicBezTo>
                    <a:cubicBezTo>
                      <a:pt x="15252" y="15200"/>
                      <a:pt x="15157" y="15168"/>
                      <a:pt x="15058" y="15170"/>
                    </a:cubicBezTo>
                    <a:lnTo>
                      <a:pt x="14956" y="15170"/>
                    </a:lnTo>
                    <a:lnTo>
                      <a:pt x="14956" y="14006"/>
                    </a:lnTo>
                    <a:cubicBezTo>
                      <a:pt x="15307" y="13733"/>
                      <a:pt x="15616" y="13421"/>
                      <a:pt x="15876" y="13077"/>
                    </a:cubicBezTo>
                    <a:cubicBezTo>
                      <a:pt x="16030" y="12873"/>
                      <a:pt x="16164" y="12659"/>
                      <a:pt x="16280" y="12437"/>
                    </a:cubicBezTo>
                    <a:cubicBezTo>
                      <a:pt x="16632" y="12073"/>
                      <a:pt x="16793" y="11587"/>
                      <a:pt x="16714" y="11105"/>
                    </a:cubicBezTo>
                    <a:cubicBezTo>
                      <a:pt x="17455" y="11059"/>
                      <a:pt x="18092" y="10619"/>
                      <a:pt x="18328" y="9991"/>
                    </a:cubicBezTo>
                    <a:cubicBezTo>
                      <a:pt x="18542" y="9420"/>
                      <a:pt x="18385" y="8791"/>
                      <a:pt x="17920" y="8355"/>
                    </a:cubicBezTo>
                    <a:cubicBezTo>
                      <a:pt x="18630" y="7941"/>
                      <a:pt x="19033" y="7215"/>
                      <a:pt x="18973" y="6460"/>
                    </a:cubicBezTo>
                    <a:cubicBezTo>
                      <a:pt x="18915" y="5730"/>
                      <a:pt x="18432" y="5082"/>
                      <a:pt x="17701" y="4751"/>
                    </a:cubicBezTo>
                    <a:cubicBezTo>
                      <a:pt x="18204" y="3976"/>
                      <a:pt x="18137" y="3007"/>
                      <a:pt x="17531" y="2294"/>
                    </a:cubicBezTo>
                    <a:cubicBezTo>
                      <a:pt x="16955" y="1617"/>
                      <a:pt x="15997" y="1295"/>
                      <a:pt x="15064" y="1464"/>
                    </a:cubicBezTo>
                    <a:cubicBezTo>
                      <a:pt x="14761" y="661"/>
                      <a:pt x="13953" y="94"/>
                      <a:pt x="13007" y="19"/>
                    </a:cubicBezTo>
                    <a:cubicBezTo>
                      <a:pt x="12361" y="-32"/>
                      <a:pt x="11739" y="152"/>
                      <a:pt x="11261" y="504"/>
                    </a:cubicBezTo>
                    <a:lnTo>
                      <a:pt x="11261" y="426"/>
                    </a:lnTo>
                    <a:cubicBezTo>
                      <a:pt x="11262" y="314"/>
                      <a:pt x="11214" y="206"/>
                      <a:pt x="11126" y="126"/>
                    </a:cubicBezTo>
                    <a:cubicBezTo>
                      <a:pt x="11039" y="47"/>
                      <a:pt x="10921" y="2"/>
                      <a:pt x="10797" y="0"/>
                    </a:cubicBezTo>
                    <a:lnTo>
                      <a:pt x="9153" y="0"/>
                    </a:lnTo>
                    <a:close/>
                    <a:moveTo>
                      <a:pt x="9439" y="642"/>
                    </a:moveTo>
                    <a:lnTo>
                      <a:pt x="10493" y="642"/>
                    </a:lnTo>
                    <a:lnTo>
                      <a:pt x="10493" y="4610"/>
                    </a:lnTo>
                    <a:cubicBezTo>
                      <a:pt x="10440" y="4606"/>
                      <a:pt x="10387" y="4600"/>
                      <a:pt x="10334" y="4600"/>
                    </a:cubicBezTo>
                    <a:cubicBezTo>
                      <a:pt x="9653" y="4600"/>
                      <a:pt x="8973" y="4833"/>
                      <a:pt x="8455" y="5296"/>
                    </a:cubicBezTo>
                    <a:cubicBezTo>
                      <a:pt x="7417" y="6222"/>
                      <a:pt x="7417" y="7723"/>
                      <a:pt x="8455" y="8650"/>
                    </a:cubicBezTo>
                    <a:cubicBezTo>
                      <a:pt x="9014" y="9149"/>
                      <a:pt x="9761" y="9374"/>
                      <a:pt x="10493" y="9335"/>
                    </a:cubicBezTo>
                    <a:lnTo>
                      <a:pt x="10493" y="13195"/>
                    </a:lnTo>
                    <a:lnTo>
                      <a:pt x="9435" y="13195"/>
                    </a:lnTo>
                    <a:lnTo>
                      <a:pt x="9303" y="11992"/>
                    </a:lnTo>
                    <a:cubicBezTo>
                      <a:pt x="9297" y="11922"/>
                      <a:pt x="9270" y="11855"/>
                      <a:pt x="9226" y="11797"/>
                    </a:cubicBezTo>
                    <a:cubicBezTo>
                      <a:pt x="9182" y="11739"/>
                      <a:pt x="9123" y="11692"/>
                      <a:pt x="9053" y="11662"/>
                    </a:cubicBezTo>
                    <a:cubicBezTo>
                      <a:pt x="8779" y="11591"/>
                      <a:pt x="8510" y="11507"/>
                      <a:pt x="8247" y="11411"/>
                    </a:cubicBezTo>
                    <a:cubicBezTo>
                      <a:pt x="7991" y="11317"/>
                      <a:pt x="7740" y="11211"/>
                      <a:pt x="7495" y="11094"/>
                    </a:cubicBezTo>
                    <a:cubicBezTo>
                      <a:pt x="7424" y="11063"/>
                      <a:pt x="7345" y="11051"/>
                      <a:pt x="7267" y="11058"/>
                    </a:cubicBezTo>
                    <a:cubicBezTo>
                      <a:pt x="7200" y="11065"/>
                      <a:pt x="7136" y="11086"/>
                      <a:pt x="7080" y="11120"/>
                    </a:cubicBezTo>
                    <a:lnTo>
                      <a:pt x="5903" y="11928"/>
                    </a:lnTo>
                    <a:cubicBezTo>
                      <a:pt x="5703" y="11745"/>
                      <a:pt x="5500" y="11563"/>
                      <a:pt x="5296" y="11383"/>
                    </a:cubicBezTo>
                    <a:cubicBezTo>
                      <a:pt x="5097" y="11207"/>
                      <a:pt x="4895" y="11032"/>
                      <a:pt x="4692" y="10859"/>
                    </a:cubicBezTo>
                    <a:lnTo>
                      <a:pt x="5586" y="9823"/>
                    </a:lnTo>
                    <a:cubicBezTo>
                      <a:pt x="5637" y="9761"/>
                      <a:pt x="5667" y="9686"/>
                      <a:pt x="5674" y="9609"/>
                    </a:cubicBezTo>
                    <a:cubicBezTo>
                      <a:pt x="5680" y="9541"/>
                      <a:pt x="5666" y="9473"/>
                      <a:pt x="5635" y="9411"/>
                    </a:cubicBezTo>
                    <a:cubicBezTo>
                      <a:pt x="5501" y="9204"/>
                      <a:pt x="5385" y="8988"/>
                      <a:pt x="5287" y="8766"/>
                    </a:cubicBezTo>
                    <a:cubicBezTo>
                      <a:pt x="5192" y="8549"/>
                      <a:pt x="5115" y="8326"/>
                      <a:pt x="5056" y="8099"/>
                    </a:cubicBezTo>
                    <a:cubicBezTo>
                      <a:pt x="5038" y="8024"/>
                      <a:pt x="4992" y="7957"/>
                      <a:pt x="4926" y="7909"/>
                    </a:cubicBezTo>
                    <a:cubicBezTo>
                      <a:pt x="4869" y="7867"/>
                      <a:pt x="4799" y="7841"/>
                      <a:pt x="4726" y="7834"/>
                    </a:cubicBezTo>
                    <a:lnTo>
                      <a:pt x="3301" y="7698"/>
                    </a:lnTo>
                    <a:lnTo>
                      <a:pt x="3301" y="6160"/>
                    </a:lnTo>
                    <a:lnTo>
                      <a:pt x="4732" y="5997"/>
                    </a:lnTo>
                    <a:cubicBezTo>
                      <a:pt x="4800" y="5986"/>
                      <a:pt x="4862" y="5957"/>
                      <a:pt x="4913" y="5915"/>
                    </a:cubicBezTo>
                    <a:cubicBezTo>
                      <a:pt x="4963" y="5873"/>
                      <a:pt x="5000" y="5819"/>
                      <a:pt x="5016" y="5759"/>
                    </a:cubicBezTo>
                    <a:cubicBezTo>
                      <a:pt x="5077" y="5525"/>
                      <a:pt x="5160" y="5296"/>
                      <a:pt x="5264" y="5074"/>
                    </a:cubicBezTo>
                    <a:cubicBezTo>
                      <a:pt x="5365" y="4860"/>
                      <a:pt x="5486" y="4654"/>
                      <a:pt x="5626" y="4458"/>
                    </a:cubicBezTo>
                    <a:cubicBezTo>
                      <a:pt x="5664" y="4397"/>
                      <a:pt x="5682" y="4328"/>
                      <a:pt x="5679" y="4258"/>
                    </a:cubicBezTo>
                    <a:cubicBezTo>
                      <a:pt x="5677" y="4185"/>
                      <a:pt x="5651" y="4114"/>
                      <a:pt x="5605" y="4054"/>
                    </a:cubicBezTo>
                    <a:lnTo>
                      <a:pt x="4694" y="3047"/>
                    </a:lnTo>
                    <a:lnTo>
                      <a:pt x="5903" y="1944"/>
                    </a:lnTo>
                    <a:lnTo>
                      <a:pt x="7098" y="2727"/>
                    </a:lnTo>
                    <a:cubicBezTo>
                      <a:pt x="7140" y="2755"/>
                      <a:pt x="7187" y="2775"/>
                      <a:pt x="7237" y="2786"/>
                    </a:cubicBezTo>
                    <a:cubicBezTo>
                      <a:pt x="7308" y="2803"/>
                      <a:pt x="7384" y="2801"/>
                      <a:pt x="7455" y="2781"/>
                    </a:cubicBezTo>
                    <a:cubicBezTo>
                      <a:pt x="7694" y="2654"/>
                      <a:pt x="7943" y="2541"/>
                      <a:pt x="8198" y="2442"/>
                    </a:cubicBezTo>
                    <a:cubicBezTo>
                      <a:pt x="8467" y="2337"/>
                      <a:pt x="8743" y="2249"/>
                      <a:pt x="9025" y="2177"/>
                    </a:cubicBezTo>
                    <a:cubicBezTo>
                      <a:pt x="9086" y="2163"/>
                      <a:pt x="9140" y="2130"/>
                      <a:pt x="9179" y="2087"/>
                    </a:cubicBezTo>
                    <a:cubicBezTo>
                      <a:pt x="9215" y="2047"/>
                      <a:pt x="9237" y="1999"/>
                      <a:pt x="9243" y="1948"/>
                    </a:cubicBezTo>
                    <a:lnTo>
                      <a:pt x="9439" y="642"/>
                    </a:lnTo>
                    <a:close/>
                    <a:moveTo>
                      <a:pt x="12808" y="670"/>
                    </a:moveTo>
                    <a:cubicBezTo>
                      <a:pt x="13597" y="677"/>
                      <a:pt x="14270" y="1182"/>
                      <a:pt x="14412" y="1875"/>
                    </a:cubicBezTo>
                    <a:cubicBezTo>
                      <a:pt x="14325" y="2124"/>
                      <a:pt x="14146" y="2338"/>
                      <a:pt x="13903" y="2482"/>
                    </a:cubicBezTo>
                    <a:cubicBezTo>
                      <a:pt x="13515" y="2713"/>
                      <a:pt x="13019" y="2742"/>
                      <a:pt x="12601" y="2559"/>
                    </a:cubicBezTo>
                    <a:cubicBezTo>
                      <a:pt x="12419" y="2487"/>
                      <a:pt x="12205" y="2552"/>
                      <a:pt x="12113" y="2710"/>
                    </a:cubicBezTo>
                    <a:cubicBezTo>
                      <a:pt x="12020" y="2865"/>
                      <a:pt x="12078" y="3059"/>
                      <a:pt x="12246" y="3152"/>
                    </a:cubicBezTo>
                    <a:cubicBezTo>
                      <a:pt x="12417" y="3231"/>
                      <a:pt x="12601" y="3286"/>
                      <a:pt x="12792" y="3315"/>
                    </a:cubicBezTo>
                    <a:cubicBezTo>
                      <a:pt x="13004" y="3346"/>
                      <a:pt x="13221" y="3344"/>
                      <a:pt x="13433" y="3310"/>
                    </a:cubicBezTo>
                    <a:cubicBezTo>
                      <a:pt x="13562" y="3613"/>
                      <a:pt x="13552" y="3951"/>
                      <a:pt x="13405" y="4248"/>
                    </a:cubicBezTo>
                    <a:cubicBezTo>
                      <a:pt x="13264" y="4531"/>
                      <a:pt x="13009" y="4757"/>
                      <a:pt x="12691" y="4880"/>
                    </a:cubicBezTo>
                    <a:cubicBezTo>
                      <a:pt x="12551" y="4950"/>
                      <a:pt x="12482" y="5095"/>
                      <a:pt x="12521" y="5233"/>
                    </a:cubicBezTo>
                    <a:cubicBezTo>
                      <a:pt x="12573" y="5416"/>
                      <a:pt x="12784" y="5523"/>
                      <a:pt x="12986" y="5468"/>
                    </a:cubicBezTo>
                    <a:cubicBezTo>
                      <a:pt x="13510" y="5292"/>
                      <a:pt x="13933" y="4936"/>
                      <a:pt x="14161" y="4479"/>
                    </a:cubicBezTo>
                    <a:cubicBezTo>
                      <a:pt x="14373" y="4054"/>
                      <a:pt x="14400" y="3573"/>
                      <a:pt x="14235" y="3132"/>
                    </a:cubicBezTo>
                    <a:cubicBezTo>
                      <a:pt x="14450" y="3022"/>
                      <a:pt x="14636" y="2872"/>
                      <a:pt x="14780" y="2692"/>
                    </a:cubicBezTo>
                    <a:cubicBezTo>
                      <a:pt x="14908" y="2532"/>
                      <a:pt x="14999" y="2351"/>
                      <a:pt x="15050" y="2160"/>
                    </a:cubicBezTo>
                    <a:cubicBezTo>
                      <a:pt x="15712" y="1959"/>
                      <a:pt x="16443" y="2148"/>
                      <a:pt x="16883" y="2633"/>
                    </a:cubicBezTo>
                    <a:cubicBezTo>
                      <a:pt x="17422" y="3228"/>
                      <a:pt x="17384" y="4089"/>
                      <a:pt x="16793" y="4644"/>
                    </a:cubicBezTo>
                    <a:cubicBezTo>
                      <a:pt x="16710" y="4738"/>
                      <a:pt x="16691" y="4864"/>
                      <a:pt x="16743" y="4974"/>
                    </a:cubicBezTo>
                    <a:cubicBezTo>
                      <a:pt x="16788" y="5069"/>
                      <a:pt x="16881" y="5139"/>
                      <a:pt x="16993" y="5164"/>
                    </a:cubicBezTo>
                    <a:cubicBezTo>
                      <a:pt x="17680" y="5338"/>
                      <a:pt x="18173" y="5783"/>
                      <a:pt x="18226" y="6394"/>
                    </a:cubicBezTo>
                    <a:cubicBezTo>
                      <a:pt x="18285" y="7080"/>
                      <a:pt x="17771" y="7700"/>
                      <a:pt x="17019" y="7848"/>
                    </a:cubicBezTo>
                    <a:cubicBezTo>
                      <a:pt x="16857" y="7874"/>
                      <a:pt x="16735" y="7991"/>
                      <a:pt x="16720" y="8137"/>
                    </a:cubicBezTo>
                    <a:cubicBezTo>
                      <a:pt x="16703" y="8289"/>
                      <a:pt x="16807" y="8431"/>
                      <a:pt x="16969" y="8479"/>
                    </a:cubicBezTo>
                    <a:cubicBezTo>
                      <a:pt x="17518" y="8623"/>
                      <a:pt x="17826" y="9141"/>
                      <a:pt x="17652" y="9627"/>
                    </a:cubicBezTo>
                    <a:cubicBezTo>
                      <a:pt x="17456" y="10177"/>
                      <a:pt x="16760" y="10388"/>
                      <a:pt x="16153" y="10202"/>
                    </a:cubicBezTo>
                    <a:cubicBezTo>
                      <a:pt x="16029" y="10164"/>
                      <a:pt x="15924" y="10089"/>
                      <a:pt x="15822" y="10014"/>
                    </a:cubicBezTo>
                    <a:cubicBezTo>
                      <a:pt x="15753" y="9964"/>
                      <a:pt x="15688" y="9910"/>
                      <a:pt x="15626" y="9852"/>
                    </a:cubicBezTo>
                    <a:cubicBezTo>
                      <a:pt x="15507" y="9748"/>
                      <a:pt x="15324" y="9729"/>
                      <a:pt x="15181" y="9806"/>
                    </a:cubicBezTo>
                    <a:cubicBezTo>
                      <a:pt x="14994" y="9905"/>
                      <a:pt x="14938" y="10125"/>
                      <a:pt x="15058" y="10287"/>
                    </a:cubicBezTo>
                    <a:cubicBezTo>
                      <a:pt x="15195" y="10435"/>
                      <a:pt x="15351" y="10568"/>
                      <a:pt x="15525" y="10681"/>
                    </a:cubicBezTo>
                    <a:cubicBezTo>
                      <a:pt x="15664" y="10771"/>
                      <a:pt x="15814" y="10849"/>
                      <a:pt x="15971" y="10913"/>
                    </a:cubicBezTo>
                    <a:cubicBezTo>
                      <a:pt x="16035" y="11175"/>
                      <a:pt x="16010" y="11437"/>
                      <a:pt x="15912" y="11674"/>
                    </a:cubicBezTo>
                    <a:cubicBezTo>
                      <a:pt x="15813" y="11913"/>
                      <a:pt x="15635" y="12132"/>
                      <a:pt x="15370" y="12265"/>
                    </a:cubicBezTo>
                    <a:cubicBezTo>
                      <a:pt x="14869" y="12517"/>
                      <a:pt x="14234" y="12370"/>
                      <a:pt x="13934" y="11932"/>
                    </a:cubicBezTo>
                    <a:cubicBezTo>
                      <a:pt x="13839" y="11799"/>
                      <a:pt x="13645" y="11752"/>
                      <a:pt x="13488" y="11825"/>
                    </a:cubicBezTo>
                    <a:cubicBezTo>
                      <a:pt x="13381" y="11875"/>
                      <a:pt x="13314" y="11973"/>
                      <a:pt x="13312" y="12080"/>
                    </a:cubicBezTo>
                    <a:cubicBezTo>
                      <a:pt x="13320" y="12359"/>
                      <a:pt x="13211" y="12616"/>
                      <a:pt x="13025" y="12814"/>
                    </a:cubicBezTo>
                    <a:cubicBezTo>
                      <a:pt x="12848" y="13001"/>
                      <a:pt x="12598" y="13140"/>
                      <a:pt x="12302" y="13168"/>
                    </a:cubicBezTo>
                    <a:cubicBezTo>
                      <a:pt x="11818" y="13214"/>
                      <a:pt x="11401" y="12969"/>
                      <a:pt x="11219" y="12617"/>
                    </a:cubicBezTo>
                    <a:lnTo>
                      <a:pt x="11237" y="7469"/>
                    </a:lnTo>
                    <a:cubicBezTo>
                      <a:pt x="11432" y="7426"/>
                      <a:pt x="11631" y="7400"/>
                      <a:pt x="11832" y="7396"/>
                    </a:cubicBezTo>
                    <a:cubicBezTo>
                      <a:pt x="12114" y="7390"/>
                      <a:pt x="12396" y="7423"/>
                      <a:pt x="12666" y="7493"/>
                    </a:cubicBezTo>
                    <a:cubicBezTo>
                      <a:pt x="12183" y="8089"/>
                      <a:pt x="11927" y="8809"/>
                      <a:pt x="11937" y="9545"/>
                    </a:cubicBezTo>
                    <a:cubicBezTo>
                      <a:pt x="11947" y="10279"/>
                      <a:pt x="12222" y="10991"/>
                      <a:pt x="12720" y="11576"/>
                    </a:cubicBezTo>
                    <a:cubicBezTo>
                      <a:pt x="12850" y="11739"/>
                      <a:pt x="13109" y="11766"/>
                      <a:pt x="13278" y="11635"/>
                    </a:cubicBezTo>
                    <a:cubicBezTo>
                      <a:pt x="13428" y="11519"/>
                      <a:pt x="13449" y="11317"/>
                      <a:pt x="13327" y="11178"/>
                    </a:cubicBezTo>
                    <a:cubicBezTo>
                      <a:pt x="12899" y="10698"/>
                      <a:pt x="12673" y="10100"/>
                      <a:pt x="12689" y="9487"/>
                    </a:cubicBezTo>
                    <a:cubicBezTo>
                      <a:pt x="12705" y="8853"/>
                      <a:pt x="12979" y="8247"/>
                      <a:pt x="13458" y="7778"/>
                    </a:cubicBezTo>
                    <a:lnTo>
                      <a:pt x="14115" y="8197"/>
                    </a:lnTo>
                    <a:cubicBezTo>
                      <a:pt x="14229" y="8273"/>
                      <a:pt x="14385" y="8273"/>
                      <a:pt x="14500" y="8198"/>
                    </a:cubicBezTo>
                    <a:cubicBezTo>
                      <a:pt x="14658" y="8096"/>
                      <a:pt x="14687" y="7897"/>
                      <a:pt x="14564" y="7762"/>
                    </a:cubicBezTo>
                    <a:cubicBezTo>
                      <a:pt x="14167" y="7358"/>
                      <a:pt x="13655" y="7058"/>
                      <a:pt x="13083" y="6892"/>
                    </a:cubicBezTo>
                    <a:cubicBezTo>
                      <a:pt x="12485" y="6719"/>
                      <a:pt x="11847" y="6700"/>
                      <a:pt x="11239" y="6834"/>
                    </a:cubicBezTo>
                    <a:lnTo>
                      <a:pt x="11257" y="1562"/>
                    </a:lnTo>
                    <a:cubicBezTo>
                      <a:pt x="11521" y="1030"/>
                      <a:pt x="12119" y="664"/>
                      <a:pt x="12808" y="670"/>
                    </a:cubicBezTo>
                    <a:close/>
                    <a:moveTo>
                      <a:pt x="0" y="1230"/>
                    </a:moveTo>
                    <a:lnTo>
                      <a:pt x="0" y="1919"/>
                    </a:lnTo>
                    <a:lnTo>
                      <a:pt x="773" y="1919"/>
                    </a:lnTo>
                    <a:lnTo>
                      <a:pt x="773" y="1230"/>
                    </a:lnTo>
                    <a:lnTo>
                      <a:pt x="0" y="1230"/>
                    </a:lnTo>
                    <a:close/>
                    <a:moveTo>
                      <a:pt x="20827" y="1230"/>
                    </a:moveTo>
                    <a:lnTo>
                      <a:pt x="20827" y="1919"/>
                    </a:lnTo>
                    <a:lnTo>
                      <a:pt x="21600" y="1919"/>
                    </a:lnTo>
                    <a:lnTo>
                      <a:pt x="21600" y="1230"/>
                    </a:lnTo>
                    <a:lnTo>
                      <a:pt x="20827" y="1230"/>
                    </a:lnTo>
                    <a:close/>
                    <a:moveTo>
                      <a:pt x="0" y="3762"/>
                    </a:moveTo>
                    <a:lnTo>
                      <a:pt x="0" y="4451"/>
                    </a:lnTo>
                    <a:lnTo>
                      <a:pt x="773" y="4451"/>
                    </a:lnTo>
                    <a:lnTo>
                      <a:pt x="773" y="3762"/>
                    </a:lnTo>
                    <a:lnTo>
                      <a:pt x="0" y="3762"/>
                    </a:lnTo>
                    <a:close/>
                    <a:moveTo>
                      <a:pt x="20827" y="3762"/>
                    </a:moveTo>
                    <a:lnTo>
                      <a:pt x="20827" y="4451"/>
                    </a:lnTo>
                    <a:lnTo>
                      <a:pt x="21600" y="4451"/>
                    </a:lnTo>
                    <a:lnTo>
                      <a:pt x="21600" y="3762"/>
                    </a:lnTo>
                    <a:lnTo>
                      <a:pt x="20827" y="3762"/>
                    </a:lnTo>
                    <a:close/>
                    <a:moveTo>
                      <a:pt x="10334" y="5222"/>
                    </a:moveTo>
                    <a:cubicBezTo>
                      <a:pt x="10387" y="5222"/>
                      <a:pt x="10440" y="5230"/>
                      <a:pt x="10493" y="5234"/>
                    </a:cubicBezTo>
                    <a:lnTo>
                      <a:pt x="10493" y="8713"/>
                    </a:lnTo>
                    <a:cubicBezTo>
                      <a:pt x="9939" y="8753"/>
                      <a:pt x="9371" y="8588"/>
                      <a:pt x="8947" y="8210"/>
                    </a:cubicBezTo>
                    <a:cubicBezTo>
                      <a:pt x="8181" y="7527"/>
                      <a:pt x="8181" y="6419"/>
                      <a:pt x="8947" y="5735"/>
                    </a:cubicBezTo>
                    <a:cubicBezTo>
                      <a:pt x="9330" y="5393"/>
                      <a:pt x="9832" y="5222"/>
                      <a:pt x="10334" y="5222"/>
                    </a:cubicBezTo>
                    <a:close/>
                    <a:moveTo>
                      <a:pt x="0" y="6294"/>
                    </a:moveTo>
                    <a:lnTo>
                      <a:pt x="0" y="6984"/>
                    </a:lnTo>
                    <a:lnTo>
                      <a:pt x="773" y="6984"/>
                    </a:lnTo>
                    <a:lnTo>
                      <a:pt x="773" y="6294"/>
                    </a:lnTo>
                    <a:lnTo>
                      <a:pt x="0" y="6294"/>
                    </a:lnTo>
                    <a:close/>
                    <a:moveTo>
                      <a:pt x="20827" y="6294"/>
                    </a:moveTo>
                    <a:lnTo>
                      <a:pt x="20827" y="6984"/>
                    </a:lnTo>
                    <a:lnTo>
                      <a:pt x="21600" y="6984"/>
                    </a:lnTo>
                    <a:lnTo>
                      <a:pt x="21600" y="6294"/>
                    </a:lnTo>
                    <a:lnTo>
                      <a:pt x="20827" y="6294"/>
                    </a:lnTo>
                    <a:close/>
                    <a:moveTo>
                      <a:pt x="0" y="8826"/>
                    </a:moveTo>
                    <a:lnTo>
                      <a:pt x="0" y="9516"/>
                    </a:lnTo>
                    <a:lnTo>
                      <a:pt x="773" y="9516"/>
                    </a:lnTo>
                    <a:lnTo>
                      <a:pt x="773" y="8826"/>
                    </a:lnTo>
                    <a:lnTo>
                      <a:pt x="0" y="8826"/>
                    </a:lnTo>
                    <a:close/>
                    <a:moveTo>
                      <a:pt x="20827" y="8826"/>
                    </a:moveTo>
                    <a:lnTo>
                      <a:pt x="20827" y="9516"/>
                    </a:lnTo>
                    <a:lnTo>
                      <a:pt x="21600" y="9516"/>
                    </a:lnTo>
                    <a:lnTo>
                      <a:pt x="21600" y="8826"/>
                    </a:lnTo>
                    <a:lnTo>
                      <a:pt x="20827" y="8826"/>
                    </a:lnTo>
                    <a:close/>
                    <a:moveTo>
                      <a:pt x="0" y="11359"/>
                    </a:moveTo>
                    <a:lnTo>
                      <a:pt x="0" y="12048"/>
                    </a:lnTo>
                    <a:lnTo>
                      <a:pt x="773" y="12048"/>
                    </a:lnTo>
                    <a:lnTo>
                      <a:pt x="773" y="11359"/>
                    </a:lnTo>
                    <a:lnTo>
                      <a:pt x="0" y="11359"/>
                    </a:lnTo>
                    <a:close/>
                    <a:moveTo>
                      <a:pt x="20827" y="11359"/>
                    </a:moveTo>
                    <a:lnTo>
                      <a:pt x="20827" y="12048"/>
                    </a:lnTo>
                    <a:lnTo>
                      <a:pt x="21600" y="12048"/>
                    </a:lnTo>
                    <a:lnTo>
                      <a:pt x="21600" y="11359"/>
                    </a:lnTo>
                    <a:lnTo>
                      <a:pt x="20827" y="11359"/>
                    </a:lnTo>
                    <a:close/>
                    <a:moveTo>
                      <a:pt x="6925" y="12095"/>
                    </a:moveTo>
                    <a:lnTo>
                      <a:pt x="8324" y="12104"/>
                    </a:lnTo>
                    <a:lnTo>
                      <a:pt x="8665" y="12229"/>
                    </a:lnTo>
                    <a:lnTo>
                      <a:pt x="8822" y="13511"/>
                    </a:lnTo>
                    <a:cubicBezTo>
                      <a:pt x="8840" y="13604"/>
                      <a:pt x="8898" y="13686"/>
                      <a:pt x="8984" y="13740"/>
                    </a:cubicBezTo>
                    <a:cubicBezTo>
                      <a:pt x="9048" y="13781"/>
                      <a:pt x="9125" y="13803"/>
                      <a:pt x="9204" y="13804"/>
                    </a:cubicBezTo>
                    <a:lnTo>
                      <a:pt x="10909" y="13797"/>
                    </a:lnTo>
                    <a:cubicBezTo>
                      <a:pt x="11006" y="13800"/>
                      <a:pt x="11099" y="13761"/>
                      <a:pt x="11158" y="13692"/>
                    </a:cubicBezTo>
                    <a:cubicBezTo>
                      <a:pt x="11181" y="13665"/>
                      <a:pt x="11196" y="13634"/>
                      <a:pt x="11206" y="13601"/>
                    </a:cubicBezTo>
                    <a:cubicBezTo>
                      <a:pt x="11589" y="13795"/>
                      <a:pt x="12036" y="13870"/>
                      <a:pt x="12475" y="13807"/>
                    </a:cubicBezTo>
                    <a:cubicBezTo>
                      <a:pt x="13112" y="13716"/>
                      <a:pt x="13660" y="13352"/>
                      <a:pt x="13941" y="12833"/>
                    </a:cubicBezTo>
                    <a:cubicBezTo>
                      <a:pt x="14285" y="12994"/>
                      <a:pt x="14664" y="13051"/>
                      <a:pt x="15033" y="13016"/>
                    </a:cubicBezTo>
                    <a:cubicBezTo>
                      <a:pt x="14840" y="13225"/>
                      <a:pt x="14621" y="13414"/>
                      <a:pt x="14377" y="13575"/>
                    </a:cubicBezTo>
                    <a:cubicBezTo>
                      <a:pt x="14333" y="13600"/>
                      <a:pt x="14296" y="13632"/>
                      <a:pt x="14267" y="13671"/>
                    </a:cubicBezTo>
                    <a:cubicBezTo>
                      <a:pt x="14227" y="13724"/>
                      <a:pt x="14204" y="13786"/>
                      <a:pt x="14203" y="13850"/>
                    </a:cubicBezTo>
                    <a:lnTo>
                      <a:pt x="14203" y="15170"/>
                    </a:lnTo>
                    <a:lnTo>
                      <a:pt x="7351" y="15170"/>
                    </a:lnTo>
                    <a:lnTo>
                      <a:pt x="7351" y="13850"/>
                    </a:lnTo>
                    <a:cubicBezTo>
                      <a:pt x="7349" y="13786"/>
                      <a:pt x="7327" y="13724"/>
                      <a:pt x="7287" y="13671"/>
                    </a:cubicBezTo>
                    <a:cubicBezTo>
                      <a:pt x="7258" y="13632"/>
                      <a:pt x="7220" y="13600"/>
                      <a:pt x="7176" y="13575"/>
                    </a:cubicBezTo>
                    <a:cubicBezTo>
                      <a:pt x="6916" y="13402"/>
                      <a:pt x="6681" y="13199"/>
                      <a:pt x="6478" y="12972"/>
                    </a:cubicBezTo>
                    <a:cubicBezTo>
                      <a:pt x="6350" y="12828"/>
                      <a:pt x="6242" y="12672"/>
                      <a:pt x="6143" y="12512"/>
                    </a:cubicBezTo>
                    <a:lnTo>
                      <a:pt x="6925" y="12095"/>
                    </a:lnTo>
                    <a:close/>
                    <a:moveTo>
                      <a:pt x="6835" y="15804"/>
                    </a:moveTo>
                    <a:lnTo>
                      <a:pt x="14755" y="15804"/>
                    </a:lnTo>
                    <a:lnTo>
                      <a:pt x="14755" y="18860"/>
                    </a:lnTo>
                    <a:cubicBezTo>
                      <a:pt x="14763" y="19033"/>
                      <a:pt x="14693" y="19201"/>
                      <a:pt x="14562" y="19329"/>
                    </a:cubicBezTo>
                    <a:cubicBezTo>
                      <a:pt x="14416" y="19471"/>
                      <a:pt x="14208" y="19548"/>
                      <a:pt x="13992" y="19541"/>
                    </a:cubicBezTo>
                    <a:lnTo>
                      <a:pt x="7500" y="19541"/>
                    </a:lnTo>
                    <a:cubicBezTo>
                      <a:pt x="7308" y="19547"/>
                      <a:pt x="7123" y="19477"/>
                      <a:pt x="6993" y="19351"/>
                    </a:cubicBezTo>
                    <a:cubicBezTo>
                      <a:pt x="6877" y="19239"/>
                      <a:pt x="6817" y="19090"/>
                      <a:pt x="6824" y="18937"/>
                    </a:cubicBezTo>
                    <a:lnTo>
                      <a:pt x="6835" y="15804"/>
                    </a:lnTo>
                    <a:close/>
                    <a:moveTo>
                      <a:pt x="8956" y="20140"/>
                    </a:moveTo>
                    <a:lnTo>
                      <a:pt x="12603" y="20140"/>
                    </a:lnTo>
                    <a:lnTo>
                      <a:pt x="12603" y="20645"/>
                    </a:lnTo>
                    <a:cubicBezTo>
                      <a:pt x="12603" y="20715"/>
                      <a:pt x="12602" y="20750"/>
                      <a:pt x="12589" y="20788"/>
                    </a:cubicBezTo>
                    <a:cubicBezTo>
                      <a:pt x="12572" y="20829"/>
                      <a:pt x="12536" y="20862"/>
                      <a:pt x="12490" y="20877"/>
                    </a:cubicBezTo>
                    <a:cubicBezTo>
                      <a:pt x="12448" y="20889"/>
                      <a:pt x="12408" y="20889"/>
                      <a:pt x="12329" y="20889"/>
                    </a:cubicBezTo>
                    <a:lnTo>
                      <a:pt x="9229" y="20889"/>
                    </a:lnTo>
                    <a:cubicBezTo>
                      <a:pt x="9151" y="20889"/>
                      <a:pt x="9111" y="20889"/>
                      <a:pt x="9069" y="20877"/>
                    </a:cubicBezTo>
                    <a:cubicBezTo>
                      <a:pt x="9023" y="20862"/>
                      <a:pt x="8986" y="20829"/>
                      <a:pt x="8970" y="20788"/>
                    </a:cubicBezTo>
                    <a:cubicBezTo>
                      <a:pt x="8956" y="20750"/>
                      <a:pt x="8956" y="20715"/>
                      <a:pt x="8956" y="20644"/>
                    </a:cubicBezTo>
                    <a:lnTo>
                      <a:pt x="8956" y="20140"/>
                    </a:ln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4" name="Группа 143">
              <a:extLst>
                <a:ext uri="{FF2B5EF4-FFF2-40B4-BE49-F238E27FC236}">
                  <a16:creationId xmlns:a16="http://schemas.microsoft.com/office/drawing/2014/main" id="{70E30556-9491-324D-AD6E-7151A5FC1872}"/>
                </a:ext>
              </a:extLst>
            </p:cNvPr>
            <p:cNvGrpSpPr/>
            <p:nvPr/>
          </p:nvGrpSpPr>
          <p:grpSpPr>
            <a:xfrm>
              <a:off x="7892264" y="5925593"/>
              <a:ext cx="1960647" cy="1985184"/>
              <a:chOff x="5995278" y="2604427"/>
              <a:chExt cx="4599326" cy="4656885"/>
            </a:xfrm>
          </p:grpSpPr>
          <p:sp>
            <p:nvSpPr>
              <p:cNvPr id="165" name="Фигура">
                <a:extLst>
                  <a:ext uri="{FF2B5EF4-FFF2-40B4-BE49-F238E27FC236}">
                    <a16:creationId xmlns:a16="http://schemas.microsoft.com/office/drawing/2014/main" id="{0B500FE2-E4C2-7444-A9EB-566E09AF6A2C}"/>
                  </a:ext>
                </a:extLst>
              </p:cNvPr>
              <p:cNvSpPr/>
              <p:nvPr/>
            </p:nvSpPr>
            <p:spPr>
              <a:xfrm>
                <a:off x="7361996" y="6372715"/>
                <a:ext cx="1916165" cy="538809"/>
              </a:xfrm>
              <a:custGeom>
                <a:avLst/>
                <a:gdLst/>
                <a:ahLst/>
                <a:cxnLst>
                  <a:cxn ang="0">
                    <a:pos x="wd2" y="hd2"/>
                  </a:cxn>
                  <a:cxn ang="5400000">
                    <a:pos x="wd2" y="hd2"/>
                  </a:cxn>
                  <a:cxn ang="10800000">
                    <a:pos x="wd2" y="hd2"/>
                  </a:cxn>
                  <a:cxn ang="16200000">
                    <a:pos x="wd2" y="hd2"/>
                  </a:cxn>
                </a:cxnLst>
                <a:rect l="0" t="0" r="r" b="b"/>
                <a:pathLst>
                  <a:path w="21600" h="21600" extrusionOk="0">
                    <a:moveTo>
                      <a:pt x="4544" y="0"/>
                    </a:moveTo>
                    <a:cubicBezTo>
                      <a:pt x="6478" y="3449"/>
                      <a:pt x="8611" y="5257"/>
                      <a:pt x="10775" y="5281"/>
                    </a:cubicBezTo>
                    <a:cubicBezTo>
                      <a:pt x="12969" y="5306"/>
                      <a:pt x="15134" y="3497"/>
                      <a:pt x="17095" y="0"/>
                    </a:cubicBezTo>
                    <a:cubicBezTo>
                      <a:pt x="18134" y="2567"/>
                      <a:pt x="19051" y="5710"/>
                      <a:pt x="19810" y="9311"/>
                    </a:cubicBezTo>
                    <a:cubicBezTo>
                      <a:pt x="20594" y="13028"/>
                      <a:pt x="21198" y="17180"/>
                      <a:pt x="21600" y="21600"/>
                    </a:cubicBezTo>
                    <a:lnTo>
                      <a:pt x="0" y="21600"/>
                    </a:lnTo>
                    <a:cubicBezTo>
                      <a:pt x="439" y="16943"/>
                      <a:pt x="1098" y="12587"/>
                      <a:pt x="1950" y="8722"/>
                    </a:cubicBezTo>
                    <a:cubicBezTo>
                      <a:pt x="2689" y="5374"/>
                      <a:pt x="3563" y="2434"/>
                      <a:pt x="4544" y="0"/>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6" name="Фигура">
                <a:extLst>
                  <a:ext uri="{FF2B5EF4-FFF2-40B4-BE49-F238E27FC236}">
                    <a16:creationId xmlns:a16="http://schemas.microsoft.com/office/drawing/2014/main" id="{B53AB696-FB50-D54A-ABA1-F7C78CE03937}"/>
                  </a:ext>
                </a:extLst>
              </p:cNvPr>
              <p:cNvSpPr/>
              <p:nvPr/>
            </p:nvSpPr>
            <p:spPr>
              <a:xfrm>
                <a:off x="7750440" y="4620993"/>
                <a:ext cx="1183583" cy="1307315"/>
              </a:xfrm>
              <a:custGeom>
                <a:avLst/>
                <a:gdLst/>
                <a:ahLst/>
                <a:cxnLst>
                  <a:cxn ang="0">
                    <a:pos x="wd2" y="hd2"/>
                  </a:cxn>
                  <a:cxn ang="5400000">
                    <a:pos x="wd2" y="hd2"/>
                  </a:cxn>
                  <a:cxn ang="10800000">
                    <a:pos x="wd2" y="hd2"/>
                  </a:cxn>
                  <a:cxn ang="16200000">
                    <a:pos x="wd2" y="hd2"/>
                  </a:cxn>
                </a:cxnLst>
                <a:rect l="0" t="0" r="r" b="b"/>
                <a:pathLst>
                  <a:path w="21474" h="21438" extrusionOk="0">
                    <a:moveTo>
                      <a:pt x="5542" y="0"/>
                    </a:moveTo>
                    <a:cubicBezTo>
                      <a:pt x="4008" y="313"/>
                      <a:pt x="2700" y="1105"/>
                      <a:pt x="1805" y="2189"/>
                    </a:cubicBezTo>
                    <a:cubicBezTo>
                      <a:pt x="776" y="3434"/>
                      <a:pt x="355" y="4973"/>
                      <a:pt x="154" y="6511"/>
                    </a:cubicBezTo>
                    <a:cubicBezTo>
                      <a:pt x="-94" y="8410"/>
                      <a:pt x="-19" y="10355"/>
                      <a:pt x="206" y="12255"/>
                    </a:cubicBezTo>
                    <a:cubicBezTo>
                      <a:pt x="450" y="14311"/>
                      <a:pt x="889" y="16436"/>
                      <a:pt x="2403" y="18193"/>
                    </a:cubicBezTo>
                    <a:cubicBezTo>
                      <a:pt x="3695" y="19693"/>
                      <a:pt x="5455" y="20575"/>
                      <a:pt x="7317" y="21047"/>
                    </a:cubicBezTo>
                    <a:cubicBezTo>
                      <a:pt x="9321" y="21555"/>
                      <a:pt x="11506" y="21600"/>
                      <a:pt x="13516" y="20996"/>
                    </a:cubicBezTo>
                    <a:cubicBezTo>
                      <a:pt x="17073" y="19927"/>
                      <a:pt x="19518" y="17094"/>
                      <a:pt x="20694" y="13825"/>
                    </a:cubicBezTo>
                    <a:cubicBezTo>
                      <a:pt x="21194" y="12432"/>
                      <a:pt x="21366" y="11007"/>
                      <a:pt x="21437" y="9626"/>
                    </a:cubicBezTo>
                    <a:cubicBezTo>
                      <a:pt x="21506" y="8268"/>
                      <a:pt x="21471" y="6950"/>
                      <a:pt x="21386" y="5762"/>
                    </a:cubicBezTo>
                    <a:cubicBezTo>
                      <a:pt x="21316" y="4782"/>
                      <a:pt x="21130" y="3843"/>
                      <a:pt x="20800" y="3036"/>
                    </a:cubicBezTo>
                    <a:cubicBezTo>
                      <a:pt x="20467" y="2222"/>
                      <a:pt x="19943" y="1497"/>
                      <a:pt x="18932" y="1199"/>
                    </a:cubicBezTo>
                    <a:cubicBezTo>
                      <a:pt x="18125" y="961"/>
                      <a:pt x="17287" y="1216"/>
                      <a:pt x="16477" y="1437"/>
                    </a:cubicBezTo>
                    <a:cubicBezTo>
                      <a:pt x="14592" y="1951"/>
                      <a:pt x="12629" y="2282"/>
                      <a:pt x="10673" y="2070"/>
                    </a:cubicBezTo>
                    <a:cubicBezTo>
                      <a:pt x="8771" y="1863"/>
                      <a:pt x="6982" y="1142"/>
                      <a:pt x="5542"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7" name="Фигура">
                <a:extLst>
                  <a:ext uri="{FF2B5EF4-FFF2-40B4-BE49-F238E27FC236}">
                    <a16:creationId xmlns:a16="http://schemas.microsoft.com/office/drawing/2014/main" id="{F022A73A-EE51-F348-B99D-26708921E47E}"/>
                  </a:ext>
                </a:extLst>
              </p:cNvPr>
              <p:cNvSpPr/>
              <p:nvPr/>
            </p:nvSpPr>
            <p:spPr>
              <a:xfrm>
                <a:off x="8791302" y="3094845"/>
                <a:ext cx="1127970" cy="1245888"/>
              </a:xfrm>
              <a:custGeom>
                <a:avLst/>
                <a:gdLst/>
                <a:ahLst/>
                <a:cxnLst>
                  <a:cxn ang="0">
                    <a:pos x="wd2" y="hd2"/>
                  </a:cxn>
                  <a:cxn ang="5400000">
                    <a:pos x="wd2" y="hd2"/>
                  </a:cxn>
                  <a:cxn ang="10800000">
                    <a:pos x="wd2" y="hd2"/>
                  </a:cxn>
                  <a:cxn ang="16200000">
                    <a:pos x="wd2" y="hd2"/>
                  </a:cxn>
                </a:cxnLst>
                <a:rect l="0" t="0" r="r" b="b"/>
                <a:pathLst>
                  <a:path w="21474" h="21438" extrusionOk="0">
                    <a:moveTo>
                      <a:pt x="5542" y="0"/>
                    </a:moveTo>
                    <a:cubicBezTo>
                      <a:pt x="4008" y="313"/>
                      <a:pt x="2700" y="1105"/>
                      <a:pt x="1805" y="2189"/>
                    </a:cubicBezTo>
                    <a:cubicBezTo>
                      <a:pt x="776" y="3434"/>
                      <a:pt x="355" y="4973"/>
                      <a:pt x="154" y="6511"/>
                    </a:cubicBezTo>
                    <a:cubicBezTo>
                      <a:pt x="-94" y="8410"/>
                      <a:pt x="-19" y="10355"/>
                      <a:pt x="206" y="12255"/>
                    </a:cubicBezTo>
                    <a:cubicBezTo>
                      <a:pt x="450" y="14311"/>
                      <a:pt x="889" y="16436"/>
                      <a:pt x="2403" y="18193"/>
                    </a:cubicBezTo>
                    <a:cubicBezTo>
                      <a:pt x="3695" y="19693"/>
                      <a:pt x="5455" y="20575"/>
                      <a:pt x="7317" y="21047"/>
                    </a:cubicBezTo>
                    <a:cubicBezTo>
                      <a:pt x="9321" y="21555"/>
                      <a:pt x="11506" y="21600"/>
                      <a:pt x="13516" y="20996"/>
                    </a:cubicBezTo>
                    <a:cubicBezTo>
                      <a:pt x="17073" y="19927"/>
                      <a:pt x="19519" y="17094"/>
                      <a:pt x="20694" y="13825"/>
                    </a:cubicBezTo>
                    <a:cubicBezTo>
                      <a:pt x="21194" y="12432"/>
                      <a:pt x="21366" y="11007"/>
                      <a:pt x="21437" y="9626"/>
                    </a:cubicBezTo>
                    <a:cubicBezTo>
                      <a:pt x="21506" y="8268"/>
                      <a:pt x="21471" y="6950"/>
                      <a:pt x="21386" y="5762"/>
                    </a:cubicBezTo>
                    <a:cubicBezTo>
                      <a:pt x="21316" y="4782"/>
                      <a:pt x="21130" y="3843"/>
                      <a:pt x="20800" y="3036"/>
                    </a:cubicBezTo>
                    <a:cubicBezTo>
                      <a:pt x="20467" y="2222"/>
                      <a:pt x="19943" y="1497"/>
                      <a:pt x="18932" y="1199"/>
                    </a:cubicBezTo>
                    <a:cubicBezTo>
                      <a:pt x="18125" y="961"/>
                      <a:pt x="17287" y="1216"/>
                      <a:pt x="16477" y="1437"/>
                    </a:cubicBezTo>
                    <a:cubicBezTo>
                      <a:pt x="14592" y="1951"/>
                      <a:pt x="12629" y="2282"/>
                      <a:pt x="10673" y="2070"/>
                    </a:cubicBezTo>
                    <a:cubicBezTo>
                      <a:pt x="8771" y="1863"/>
                      <a:pt x="6982" y="1142"/>
                      <a:pt x="5542"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8" name="Фигура">
                <a:extLst>
                  <a:ext uri="{FF2B5EF4-FFF2-40B4-BE49-F238E27FC236}">
                    <a16:creationId xmlns:a16="http://schemas.microsoft.com/office/drawing/2014/main" id="{625721E4-1D49-5A40-AD01-4597587AE270}"/>
                  </a:ext>
                </a:extLst>
              </p:cNvPr>
              <p:cNvSpPr/>
              <p:nvPr/>
            </p:nvSpPr>
            <p:spPr>
              <a:xfrm>
                <a:off x="6725351" y="3094845"/>
                <a:ext cx="1127969" cy="1245888"/>
              </a:xfrm>
              <a:custGeom>
                <a:avLst/>
                <a:gdLst/>
                <a:ahLst/>
                <a:cxnLst>
                  <a:cxn ang="0">
                    <a:pos x="wd2" y="hd2"/>
                  </a:cxn>
                  <a:cxn ang="5400000">
                    <a:pos x="wd2" y="hd2"/>
                  </a:cxn>
                  <a:cxn ang="10800000">
                    <a:pos x="wd2" y="hd2"/>
                  </a:cxn>
                  <a:cxn ang="16200000">
                    <a:pos x="wd2" y="hd2"/>
                  </a:cxn>
                </a:cxnLst>
                <a:rect l="0" t="0" r="r" b="b"/>
                <a:pathLst>
                  <a:path w="21474" h="21438" extrusionOk="0">
                    <a:moveTo>
                      <a:pt x="5542" y="0"/>
                    </a:moveTo>
                    <a:cubicBezTo>
                      <a:pt x="4008" y="313"/>
                      <a:pt x="2700" y="1105"/>
                      <a:pt x="1805" y="2189"/>
                    </a:cubicBezTo>
                    <a:cubicBezTo>
                      <a:pt x="776" y="3434"/>
                      <a:pt x="355" y="4973"/>
                      <a:pt x="154" y="6511"/>
                    </a:cubicBezTo>
                    <a:cubicBezTo>
                      <a:pt x="-94" y="8410"/>
                      <a:pt x="-19" y="10355"/>
                      <a:pt x="206" y="12255"/>
                    </a:cubicBezTo>
                    <a:cubicBezTo>
                      <a:pt x="450" y="14311"/>
                      <a:pt x="889" y="16436"/>
                      <a:pt x="2403" y="18193"/>
                    </a:cubicBezTo>
                    <a:cubicBezTo>
                      <a:pt x="3695" y="19693"/>
                      <a:pt x="5455" y="20575"/>
                      <a:pt x="7317" y="21047"/>
                    </a:cubicBezTo>
                    <a:cubicBezTo>
                      <a:pt x="9321" y="21555"/>
                      <a:pt x="11506" y="21600"/>
                      <a:pt x="13516" y="20996"/>
                    </a:cubicBezTo>
                    <a:cubicBezTo>
                      <a:pt x="17073" y="19927"/>
                      <a:pt x="19519" y="17094"/>
                      <a:pt x="20694" y="13825"/>
                    </a:cubicBezTo>
                    <a:cubicBezTo>
                      <a:pt x="21194" y="12432"/>
                      <a:pt x="21366" y="11007"/>
                      <a:pt x="21437" y="9626"/>
                    </a:cubicBezTo>
                    <a:cubicBezTo>
                      <a:pt x="21506" y="8268"/>
                      <a:pt x="21471" y="6950"/>
                      <a:pt x="21386" y="5762"/>
                    </a:cubicBezTo>
                    <a:cubicBezTo>
                      <a:pt x="21316" y="4782"/>
                      <a:pt x="21130" y="3843"/>
                      <a:pt x="20800" y="3036"/>
                    </a:cubicBezTo>
                    <a:cubicBezTo>
                      <a:pt x="20467" y="2222"/>
                      <a:pt x="19943" y="1497"/>
                      <a:pt x="18932" y="1199"/>
                    </a:cubicBezTo>
                    <a:cubicBezTo>
                      <a:pt x="18125" y="961"/>
                      <a:pt x="17287" y="1216"/>
                      <a:pt x="16477" y="1437"/>
                    </a:cubicBezTo>
                    <a:cubicBezTo>
                      <a:pt x="14592" y="1951"/>
                      <a:pt x="12629" y="2282"/>
                      <a:pt x="10673" y="2070"/>
                    </a:cubicBezTo>
                    <a:cubicBezTo>
                      <a:pt x="8771" y="1863"/>
                      <a:pt x="6982" y="1142"/>
                      <a:pt x="5542"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9" name="Фигура">
                <a:extLst>
                  <a:ext uri="{FF2B5EF4-FFF2-40B4-BE49-F238E27FC236}">
                    <a16:creationId xmlns:a16="http://schemas.microsoft.com/office/drawing/2014/main" id="{53AB1A29-F142-314D-9C4B-D46337192CD8}"/>
                  </a:ext>
                </a:extLst>
              </p:cNvPr>
              <p:cNvSpPr/>
              <p:nvPr/>
            </p:nvSpPr>
            <p:spPr>
              <a:xfrm>
                <a:off x="8972995" y="4759204"/>
                <a:ext cx="1291385" cy="498253"/>
              </a:xfrm>
              <a:custGeom>
                <a:avLst/>
                <a:gdLst/>
                <a:ahLst/>
                <a:cxnLst>
                  <a:cxn ang="0">
                    <a:pos x="wd2" y="hd2"/>
                  </a:cxn>
                  <a:cxn ang="5400000">
                    <a:pos x="wd2" y="hd2"/>
                  </a:cxn>
                  <a:cxn ang="10800000">
                    <a:pos x="wd2" y="hd2"/>
                  </a:cxn>
                  <a:cxn ang="16200000">
                    <a:pos x="wd2" y="hd2"/>
                  </a:cxn>
                </a:cxnLst>
                <a:rect l="0" t="0" r="r" b="b"/>
                <a:pathLst>
                  <a:path w="21600" h="21600" extrusionOk="0">
                    <a:moveTo>
                      <a:pt x="15418" y="0"/>
                    </a:moveTo>
                    <a:cubicBezTo>
                      <a:pt x="12726" y="3497"/>
                      <a:pt x="9756" y="5302"/>
                      <a:pt x="6746" y="5277"/>
                    </a:cubicBezTo>
                    <a:cubicBezTo>
                      <a:pt x="5145" y="5264"/>
                      <a:pt x="3559" y="4716"/>
                      <a:pt x="2020" y="3689"/>
                    </a:cubicBezTo>
                    <a:cubicBezTo>
                      <a:pt x="2018" y="4598"/>
                      <a:pt x="2007" y="5508"/>
                      <a:pt x="1967" y="6417"/>
                    </a:cubicBezTo>
                    <a:cubicBezTo>
                      <a:pt x="1778" y="10788"/>
                      <a:pt x="1160" y="14958"/>
                      <a:pt x="173" y="18538"/>
                    </a:cubicBezTo>
                    <a:lnTo>
                      <a:pt x="0" y="21600"/>
                    </a:lnTo>
                    <a:lnTo>
                      <a:pt x="21600" y="21600"/>
                    </a:lnTo>
                    <a:cubicBezTo>
                      <a:pt x="21049" y="17179"/>
                      <a:pt x="20219" y="13025"/>
                      <a:pt x="19144" y="9308"/>
                    </a:cubicBezTo>
                    <a:cubicBezTo>
                      <a:pt x="18102" y="5707"/>
                      <a:pt x="16844" y="2567"/>
                      <a:pt x="15418"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0" name="Фигура">
                <a:extLst>
                  <a:ext uri="{FF2B5EF4-FFF2-40B4-BE49-F238E27FC236}">
                    <a16:creationId xmlns:a16="http://schemas.microsoft.com/office/drawing/2014/main" id="{A1EB4907-7745-4849-992C-18DBCA5999F7}"/>
                  </a:ext>
                </a:extLst>
              </p:cNvPr>
              <p:cNvSpPr/>
              <p:nvPr/>
            </p:nvSpPr>
            <p:spPr>
              <a:xfrm>
                <a:off x="6363122" y="4759204"/>
                <a:ext cx="1331139" cy="498253"/>
              </a:xfrm>
              <a:custGeom>
                <a:avLst/>
                <a:gdLst/>
                <a:ahLst/>
                <a:cxnLst>
                  <a:cxn ang="0">
                    <a:pos x="wd2" y="hd2"/>
                  </a:cxn>
                  <a:cxn ang="5400000">
                    <a:pos x="wd2" y="hd2"/>
                  </a:cxn>
                  <a:cxn ang="10800000">
                    <a:pos x="wd2" y="hd2"/>
                  </a:cxn>
                  <a:cxn ang="16200000">
                    <a:pos x="wd2" y="hd2"/>
                  </a:cxn>
                </a:cxnLst>
                <a:rect l="0" t="0" r="r" b="b"/>
                <a:pathLst>
                  <a:path w="21600" h="21600" extrusionOk="0">
                    <a:moveTo>
                      <a:pt x="6051" y="0"/>
                    </a:moveTo>
                    <a:cubicBezTo>
                      <a:pt x="4745" y="2435"/>
                      <a:pt x="3579" y="5375"/>
                      <a:pt x="2596" y="8724"/>
                    </a:cubicBezTo>
                    <a:cubicBezTo>
                      <a:pt x="1462" y="12590"/>
                      <a:pt x="584" y="16942"/>
                      <a:pt x="0" y="21600"/>
                    </a:cubicBezTo>
                    <a:lnTo>
                      <a:pt x="21600" y="21600"/>
                    </a:lnTo>
                    <a:cubicBezTo>
                      <a:pt x="21481" y="20009"/>
                      <a:pt x="21320" y="18443"/>
                      <a:pt x="21110" y="16921"/>
                    </a:cubicBezTo>
                    <a:cubicBezTo>
                      <a:pt x="20244" y="14196"/>
                      <a:pt x="19627" y="10975"/>
                      <a:pt x="19305" y="7506"/>
                    </a:cubicBezTo>
                    <a:cubicBezTo>
                      <a:pt x="19187" y="6241"/>
                      <a:pt x="19123" y="4952"/>
                      <a:pt x="19086" y="3661"/>
                    </a:cubicBezTo>
                    <a:cubicBezTo>
                      <a:pt x="17543" y="4730"/>
                      <a:pt x="15952" y="5291"/>
                      <a:pt x="14347" y="5277"/>
                    </a:cubicBezTo>
                    <a:cubicBezTo>
                      <a:pt x="11466" y="5253"/>
                      <a:pt x="8626" y="3450"/>
                      <a:pt x="6051" y="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1" name="Фигура">
                <a:extLst>
                  <a:ext uri="{FF2B5EF4-FFF2-40B4-BE49-F238E27FC236}">
                    <a16:creationId xmlns:a16="http://schemas.microsoft.com/office/drawing/2014/main" id="{C7206A4E-4924-9349-AC71-AA7A5A7D4FEF}"/>
                  </a:ext>
                </a:extLst>
              </p:cNvPr>
              <p:cNvSpPr/>
              <p:nvPr/>
            </p:nvSpPr>
            <p:spPr>
              <a:xfrm>
                <a:off x="5995278" y="2604427"/>
                <a:ext cx="4599326" cy="4656885"/>
              </a:xfrm>
              <a:custGeom>
                <a:avLst/>
                <a:gdLst/>
                <a:ahLst/>
                <a:cxnLst>
                  <a:cxn ang="0">
                    <a:pos x="wd2" y="hd2"/>
                  </a:cxn>
                  <a:cxn ang="5400000">
                    <a:pos x="wd2" y="hd2"/>
                  </a:cxn>
                  <a:cxn ang="10800000">
                    <a:pos x="wd2" y="hd2"/>
                  </a:cxn>
                  <a:cxn ang="16200000">
                    <a:pos x="wd2" y="hd2"/>
                  </a:cxn>
                </a:cxnLst>
                <a:rect l="0" t="0" r="r" b="b"/>
                <a:pathLst>
                  <a:path w="21590" h="21596" extrusionOk="0">
                    <a:moveTo>
                      <a:pt x="4240" y="2"/>
                    </a:moveTo>
                    <a:cubicBezTo>
                      <a:pt x="4185" y="9"/>
                      <a:pt x="4133" y="29"/>
                      <a:pt x="4088" y="65"/>
                    </a:cubicBezTo>
                    <a:cubicBezTo>
                      <a:pt x="4028" y="112"/>
                      <a:pt x="3988" y="180"/>
                      <a:pt x="3978" y="255"/>
                    </a:cubicBezTo>
                    <a:cubicBezTo>
                      <a:pt x="3973" y="325"/>
                      <a:pt x="3975" y="395"/>
                      <a:pt x="3985" y="464"/>
                    </a:cubicBezTo>
                    <a:cubicBezTo>
                      <a:pt x="3994" y="529"/>
                      <a:pt x="4010" y="594"/>
                      <a:pt x="4032" y="657"/>
                    </a:cubicBezTo>
                    <a:cubicBezTo>
                      <a:pt x="3465" y="880"/>
                      <a:pt x="3005" y="1280"/>
                      <a:pt x="2709" y="1780"/>
                    </a:cubicBezTo>
                    <a:cubicBezTo>
                      <a:pt x="2400" y="2300"/>
                      <a:pt x="2274" y="2917"/>
                      <a:pt x="2345" y="3542"/>
                    </a:cubicBezTo>
                    <a:cubicBezTo>
                      <a:pt x="2409" y="4117"/>
                      <a:pt x="2644" y="4659"/>
                      <a:pt x="3016" y="5104"/>
                    </a:cubicBezTo>
                    <a:cubicBezTo>
                      <a:pt x="3023" y="5186"/>
                      <a:pt x="3026" y="5268"/>
                      <a:pt x="3036" y="5349"/>
                    </a:cubicBezTo>
                    <a:cubicBezTo>
                      <a:pt x="3127" y="6141"/>
                      <a:pt x="3342" y="6931"/>
                      <a:pt x="3842" y="7490"/>
                    </a:cubicBezTo>
                    <a:cubicBezTo>
                      <a:pt x="4399" y="8115"/>
                      <a:pt x="5216" y="8383"/>
                      <a:pt x="6089" y="8336"/>
                    </a:cubicBezTo>
                    <a:cubicBezTo>
                      <a:pt x="6924" y="8290"/>
                      <a:pt x="7661" y="7978"/>
                      <a:pt x="8192" y="7380"/>
                    </a:cubicBezTo>
                    <a:cubicBezTo>
                      <a:pt x="8716" y="6790"/>
                      <a:pt x="8984" y="5963"/>
                      <a:pt x="9071" y="5106"/>
                    </a:cubicBezTo>
                    <a:cubicBezTo>
                      <a:pt x="9412" y="4720"/>
                      <a:pt x="9636" y="4246"/>
                      <a:pt x="9715" y="3738"/>
                    </a:cubicBezTo>
                    <a:cubicBezTo>
                      <a:pt x="9808" y="3134"/>
                      <a:pt x="9692" y="2514"/>
                      <a:pt x="9353" y="2004"/>
                    </a:cubicBezTo>
                    <a:cubicBezTo>
                      <a:pt x="9103" y="1629"/>
                      <a:pt x="8744" y="1337"/>
                      <a:pt x="8323" y="1166"/>
                    </a:cubicBezTo>
                    <a:cubicBezTo>
                      <a:pt x="8070" y="760"/>
                      <a:pt x="7677" y="458"/>
                      <a:pt x="7218" y="314"/>
                    </a:cubicBezTo>
                    <a:cubicBezTo>
                      <a:pt x="6481" y="83"/>
                      <a:pt x="5692" y="285"/>
                      <a:pt x="4937" y="168"/>
                    </a:cubicBezTo>
                    <a:cubicBezTo>
                      <a:pt x="4755" y="139"/>
                      <a:pt x="4577" y="93"/>
                      <a:pt x="4405" y="28"/>
                    </a:cubicBezTo>
                    <a:cubicBezTo>
                      <a:pt x="4352" y="4"/>
                      <a:pt x="4295" y="-4"/>
                      <a:pt x="4240" y="2"/>
                    </a:cubicBezTo>
                    <a:close/>
                    <a:moveTo>
                      <a:pt x="13864" y="2"/>
                    </a:moveTo>
                    <a:cubicBezTo>
                      <a:pt x="13809" y="9"/>
                      <a:pt x="13757" y="29"/>
                      <a:pt x="13712" y="65"/>
                    </a:cubicBezTo>
                    <a:cubicBezTo>
                      <a:pt x="13652" y="112"/>
                      <a:pt x="13612" y="180"/>
                      <a:pt x="13602" y="255"/>
                    </a:cubicBezTo>
                    <a:cubicBezTo>
                      <a:pt x="13597" y="325"/>
                      <a:pt x="13599" y="395"/>
                      <a:pt x="13609" y="464"/>
                    </a:cubicBezTo>
                    <a:cubicBezTo>
                      <a:pt x="13618" y="529"/>
                      <a:pt x="13634" y="594"/>
                      <a:pt x="13656" y="657"/>
                    </a:cubicBezTo>
                    <a:cubicBezTo>
                      <a:pt x="13089" y="880"/>
                      <a:pt x="12629" y="1280"/>
                      <a:pt x="12333" y="1780"/>
                    </a:cubicBezTo>
                    <a:cubicBezTo>
                      <a:pt x="12024" y="2300"/>
                      <a:pt x="11898" y="2917"/>
                      <a:pt x="11969" y="3542"/>
                    </a:cubicBezTo>
                    <a:cubicBezTo>
                      <a:pt x="12033" y="4117"/>
                      <a:pt x="12268" y="4659"/>
                      <a:pt x="12640" y="5104"/>
                    </a:cubicBezTo>
                    <a:cubicBezTo>
                      <a:pt x="12647" y="5186"/>
                      <a:pt x="12650" y="5268"/>
                      <a:pt x="12660" y="5349"/>
                    </a:cubicBezTo>
                    <a:cubicBezTo>
                      <a:pt x="12751" y="6141"/>
                      <a:pt x="12966" y="6931"/>
                      <a:pt x="13466" y="7490"/>
                    </a:cubicBezTo>
                    <a:cubicBezTo>
                      <a:pt x="14023" y="8115"/>
                      <a:pt x="14840" y="8383"/>
                      <a:pt x="15713" y="8336"/>
                    </a:cubicBezTo>
                    <a:cubicBezTo>
                      <a:pt x="16548" y="8290"/>
                      <a:pt x="17285" y="7978"/>
                      <a:pt x="17816" y="7380"/>
                    </a:cubicBezTo>
                    <a:cubicBezTo>
                      <a:pt x="18340" y="6790"/>
                      <a:pt x="18609" y="5963"/>
                      <a:pt x="18695" y="5106"/>
                    </a:cubicBezTo>
                    <a:cubicBezTo>
                      <a:pt x="19036" y="4720"/>
                      <a:pt x="19260" y="4246"/>
                      <a:pt x="19339" y="3738"/>
                    </a:cubicBezTo>
                    <a:cubicBezTo>
                      <a:pt x="19432" y="3134"/>
                      <a:pt x="19316" y="2514"/>
                      <a:pt x="18977" y="2004"/>
                    </a:cubicBezTo>
                    <a:cubicBezTo>
                      <a:pt x="18727" y="1629"/>
                      <a:pt x="18368" y="1337"/>
                      <a:pt x="17947" y="1166"/>
                    </a:cubicBezTo>
                    <a:cubicBezTo>
                      <a:pt x="17694" y="760"/>
                      <a:pt x="17301" y="458"/>
                      <a:pt x="16842" y="314"/>
                    </a:cubicBezTo>
                    <a:cubicBezTo>
                      <a:pt x="16105" y="83"/>
                      <a:pt x="15316" y="285"/>
                      <a:pt x="14561" y="168"/>
                    </a:cubicBezTo>
                    <a:cubicBezTo>
                      <a:pt x="14379" y="139"/>
                      <a:pt x="14201" y="93"/>
                      <a:pt x="14029" y="28"/>
                    </a:cubicBezTo>
                    <a:cubicBezTo>
                      <a:pt x="13976" y="4"/>
                      <a:pt x="13919" y="-4"/>
                      <a:pt x="13864" y="2"/>
                    </a:cubicBezTo>
                    <a:close/>
                    <a:moveTo>
                      <a:pt x="4676" y="720"/>
                    </a:moveTo>
                    <a:cubicBezTo>
                      <a:pt x="5027" y="745"/>
                      <a:pt x="5374" y="758"/>
                      <a:pt x="5719" y="760"/>
                    </a:cubicBezTo>
                    <a:cubicBezTo>
                      <a:pt x="6347" y="765"/>
                      <a:pt x="7040" y="747"/>
                      <a:pt x="7508" y="1204"/>
                    </a:cubicBezTo>
                    <a:cubicBezTo>
                      <a:pt x="7649" y="1343"/>
                      <a:pt x="7750" y="1517"/>
                      <a:pt x="7799" y="1707"/>
                    </a:cubicBezTo>
                    <a:cubicBezTo>
                      <a:pt x="7813" y="1764"/>
                      <a:pt x="7854" y="1810"/>
                      <a:pt x="7909" y="1831"/>
                    </a:cubicBezTo>
                    <a:cubicBezTo>
                      <a:pt x="7958" y="1850"/>
                      <a:pt x="8011" y="1846"/>
                      <a:pt x="8064" y="1848"/>
                    </a:cubicBezTo>
                    <a:cubicBezTo>
                      <a:pt x="8471" y="1862"/>
                      <a:pt x="8780" y="2185"/>
                      <a:pt x="8931" y="2569"/>
                    </a:cubicBezTo>
                    <a:cubicBezTo>
                      <a:pt x="9062" y="2901"/>
                      <a:pt x="9084" y="3263"/>
                      <a:pt x="8998" y="3606"/>
                    </a:cubicBezTo>
                    <a:cubicBezTo>
                      <a:pt x="8968" y="3465"/>
                      <a:pt x="8931" y="3330"/>
                      <a:pt x="8887" y="3201"/>
                    </a:cubicBezTo>
                    <a:cubicBezTo>
                      <a:pt x="8719" y="2703"/>
                      <a:pt x="8415" y="2276"/>
                      <a:pt x="7888" y="2200"/>
                    </a:cubicBezTo>
                    <a:cubicBezTo>
                      <a:pt x="7617" y="2161"/>
                      <a:pt x="7351" y="2254"/>
                      <a:pt x="7087" y="2321"/>
                    </a:cubicBezTo>
                    <a:cubicBezTo>
                      <a:pt x="6737" y="2409"/>
                      <a:pt x="6373" y="2452"/>
                      <a:pt x="6018" y="2389"/>
                    </a:cubicBezTo>
                    <a:cubicBezTo>
                      <a:pt x="5660" y="2326"/>
                      <a:pt x="5330" y="2157"/>
                      <a:pt x="5070" y="1905"/>
                    </a:cubicBezTo>
                    <a:cubicBezTo>
                      <a:pt x="4748" y="1895"/>
                      <a:pt x="4431" y="1974"/>
                      <a:pt x="4152" y="2132"/>
                    </a:cubicBezTo>
                    <a:cubicBezTo>
                      <a:pt x="3449" y="2528"/>
                      <a:pt x="3128" y="3248"/>
                      <a:pt x="3030" y="4049"/>
                    </a:cubicBezTo>
                    <a:cubicBezTo>
                      <a:pt x="2923" y="3703"/>
                      <a:pt x="2887" y="3343"/>
                      <a:pt x="2929" y="2992"/>
                    </a:cubicBezTo>
                    <a:cubicBezTo>
                      <a:pt x="2970" y="2639"/>
                      <a:pt x="3085" y="2291"/>
                      <a:pt x="3293" y="1986"/>
                    </a:cubicBezTo>
                    <a:cubicBezTo>
                      <a:pt x="3555" y="1601"/>
                      <a:pt x="3946" y="1319"/>
                      <a:pt x="4398" y="1192"/>
                    </a:cubicBezTo>
                    <a:cubicBezTo>
                      <a:pt x="4496" y="1155"/>
                      <a:pt x="4577" y="1086"/>
                      <a:pt x="4627" y="995"/>
                    </a:cubicBezTo>
                    <a:cubicBezTo>
                      <a:pt x="4674" y="911"/>
                      <a:pt x="4691" y="814"/>
                      <a:pt x="4676" y="720"/>
                    </a:cubicBezTo>
                    <a:close/>
                    <a:moveTo>
                      <a:pt x="14300" y="720"/>
                    </a:moveTo>
                    <a:cubicBezTo>
                      <a:pt x="14651" y="745"/>
                      <a:pt x="14998" y="758"/>
                      <a:pt x="15343" y="760"/>
                    </a:cubicBezTo>
                    <a:cubicBezTo>
                      <a:pt x="15971" y="765"/>
                      <a:pt x="16664" y="747"/>
                      <a:pt x="17132" y="1204"/>
                    </a:cubicBezTo>
                    <a:cubicBezTo>
                      <a:pt x="17273" y="1343"/>
                      <a:pt x="17374" y="1517"/>
                      <a:pt x="17423" y="1707"/>
                    </a:cubicBezTo>
                    <a:cubicBezTo>
                      <a:pt x="17437" y="1764"/>
                      <a:pt x="17478" y="1810"/>
                      <a:pt x="17533" y="1831"/>
                    </a:cubicBezTo>
                    <a:cubicBezTo>
                      <a:pt x="17582" y="1850"/>
                      <a:pt x="17635" y="1846"/>
                      <a:pt x="17688" y="1848"/>
                    </a:cubicBezTo>
                    <a:cubicBezTo>
                      <a:pt x="18095" y="1862"/>
                      <a:pt x="18404" y="2185"/>
                      <a:pt x="18555" y="2569"/>
                    </a:cubicBezTo>
                    <a:cubicBezTo>
                      <a:pt x="18686" y="2901"/>
                      <a:pt x="18708" y="3263"/>
                      <a:pt x="18622" y="3606"/>
                    </a:cubicBezTo>
                    <a:cubicBezTo>
                      <a:pt x="18592" y="3465"/>
                      <a:pt x="18555" y="3330"/>
                      <a:pt x="18511" y="3201"/>
                    </a:cubicBezTo>
                    <a:cubicBezTo>
                      <a:pt x="18343" y="2703"/>
                      <a:pt x="18039" y="2276"/>
                      <a:pt x="17512" y="2200"/>
                    </a:cubicBezTo>
                    <a:cubicBezTo>
                      <a:pt x="17241" y="2161"/>
                      <a:pt x="16975" y="2254"/>
                      <a:pt x="16711" y="2321"/>
                    </a:cubicBezTo>
                    <a:cubicBezTo>
                      <a:pt x="16361" y="2409"/>
                      <a:pt x="15997" y="2452"/>
                      <a:pt x="15642" y="2389"/>
                    </a:cubicBezTo>
                    <a:cubicBezTo>
                      <a:pt x="15284" y="2326"/>
                      <a:pt x="14954" y="2157"/>
                      <a:pt x="14694" y="1905"/>
                    </a:cubicBezTo>
                    <a:cubicBezTo>
                      <a:pt x="14372" y="1895"/>
                      <a:pt x="14055" y="1974"/>
                      <a:pt x="13776" y="2132"/>
                    </a:cubicBezTo>
                    <a:cubicBezTo>
                      <a:pt x="13073" y="2528"/>
                      <a:pt x="12752" y="3248"/>
                      <a:pt x="12654" y="4049"/>
                    </a:cubicBezTo>
                    <a:cubicBezTo>
                      <a:pt x="12547" y="3703"/>
                      <a:pt x="12511" y="3343"/>
                      <a:pt x="12553" y="2992"/>
                    </a:cubicBezTo>
                    <a:cubicBezTo>
                      <a:pt x="12594" y="2639"/>
                      <a:pt x="12709" y="2291"/>
                      <a:pt x="12917" y="1986"/>
                    </a:cubicBezTo>
                    <a:cubicBezTo>
                      <a:pt x="13179" y="1601"/>
                      <a:pt x="13570" y="1319"/>
                      <a:pt x="14022" y="1192"/>
                    </a:cubicBezTo>
                    <a:cubicBezTo>
                      <a:pt x="14120" y="1155"/>
                      <a:pt x="14201" y="1086"/>
                      <a:pt x="14251" y="995"/>
                    </a:cubicBezTo>
                    <a:cubicBezTo>
                      <a:pt x="14298" y="911"/>
                      <a:pt x="14315" y="814"/>
                      <a:pt x="14300" y="720"/>
                    </a:cubicBezTo>
                    <a:close/>
                    <a:moveTo>
                      <a:pt x="4917" y="2540"/>
                    </a:moveTo>
                    <a:cubicBezTo>
                      <a:pt x="5239" y="2818"/>
                      <a:pt x="5638" y="2994"/>
                      <a:pt x="6062" y="3044"/>
                    </a:cubicBezTo>
                    <a:cubicBezTo>
                      <a:pt x="6498" y="3096"/>
                      <a:pt x="6935" y="3016"/>
                      <a:pt x="7356" y="2890"/>
                    </a:cubicBezTo>
                    <a:cubicBezTo>
                      <a:pt x="7536" y="2836"/>
                      <a:pt x="7723" y="2774"/>
                      <a:pt x="7902" y="2832"/>
                    </a:cubicBezTo>
                    <a:cubicBezTo>
                      <a:pt x="8128" y="2905"/>
                      <a:pt x="8245" y="3082"/>
                      <a:pt x="8320" y="3280"/>
                    </a:cubicBezTo>
                    <a:cubicBezTo>
                      <a:pt x="8393" y="3477"/>
                      <a:pt x="8435" y="3706"/>
                      <a:pt x="8451" y="3945"/>
                    </a:cubicBezTo>
                    <a:cubicBezTo>
                      <a:pt x="8470" y="4234"/>
                      <a:pt x="8477" y="4555"/>
                      <a:pt x="8462" y="4886"/>
                    </a:cubicBezTo>
                    <a:cubicBezTo>
                      <a:pt x="8446" y="5223"/>
                      <a:pt x="8407" y="5571"/>
                      <a:pt x="8296" y="5910"/>
                    </a:cubicBezTo>
                    <a:cubicBezTo>
                      <a:pt x="8034" y="6707"/>
                      <a:pt x="7489" y="7398"/>
                      <a:pt x="6696" y="7659"/>
                    </a:cubicBezTo>
                    <a:cubicBezTo>
                      <a:pt x="6247" y="7806"/>
                      <a:pt x="5760" y="7795"/>
                      <a:pt x="5313" y="7671"/>
                    </a:cubicBezTo>
                    <a:cubicBezTo>
                      <a:pt x="4898" y="7556"/>
                      <a:pt x="4505" y="7340"/>
                      <a:pt x="4217" y="6974"/>
                    </a:cubicBezTo>
                    <a:cubicBezTo>
                      <a:pt x="3880" y="6546"/>
                      <a:pt x="3782" y="6029"/>
                      <a:pt x="3727" y="5528"/>
                    </a:cubicBezTo>
                    <a:cubicBezTo>
                      <a:pt x="3677" y="5065"/>
                      <a:pt x="3660" y="4590"/>
                      <a:pt x="3716" y="4127"/>
                    </a:cubicBezTo>
                    <a:cubicBezTo>
                      <a:pt x="3761" y="3752"/>
                      <a:pt x="3854" y="3377"/>
                      <a:pt x="4084" y="3074"/>
                    </a:cubicBezTo>
                    <a:cubicBezTo>
                      <a:pt x="4283" y="2810"/>
                      <a:pt x="4575" y="2616"/>
                      <a:pt x="4917" y="2540"/>
                    </a:cubicBezTo>
                    <a:close/>
                    <a:moveTo>
                      <a:pt x="14541" y="2540"/>
                    </a:moveTo>
                    <a:cubicBezTo>
                      <a:pt x="14863" y="2818"/>
                      <a:pt x="15262" y="2994"/>
                      <a:pt x="15686" y="3044"/>
                    </a:cubicBezTo>
                    <a:cubicBezTo>
                      <a:pt x="16122" y="3096"/>
                      <a:pt x="16559" y="3016"/>
                      <a:pt x="16980" y="2890"/>
                    </a:cubicBezTo>
                    <a:cubicBezTo>
                      <a:pt x="17160" y="2836"/>
                      <a:pt x="17347" y="2774"/>
                      <a:pt x="17526" y="2832"/>
                    </a:cubicBezTo>
                    <a:cubicBezTo>
                      <a:pt x="17752" y="2905"/>
                      <a:pt x="17869" y="3082"/>
                      <a:pt x="17944" y="3280"/>
                    </a:cubicBezTo>
                    <a:cubicBezTo>
                      <a:pt x="18017" y="3477"/>
                      <a:pt x="18059" y="3706"/>
                      <a:pt x="18075" y="3945"/>
                    </a:cubicBezTo>
                    <a:cubicBezTo>
                      <a:pt x="18094" y="4234"/>
                      <a:pt x="18101" y="4555"/>
                      <a:pt x="18086" y="4886"/>
                    </a:cubicBezTo>
                    <a:cubicBezTo>
                      <a:pt x="18070" y="5223"/>
                      <a:pt x="18031" y="5571"/>
                      <a:pt x="17920" y="5910"/>
                    </a:cubicBezTo>
                    <a:cubicBezTo>
                      <a:pt x="17658" y="6707"/>
                      <a:pt x="17113" y="7398"/>
                      <a:pt x="16320" y="7659"/>
                    </a:cubicBezTo>
                    <a:cubicBezTo>
                      <a:pt x="15871" y="7806"/>
                      <a:pt x="15384" y="7795"/>
                      <a:pt x="14937" y="7671"/>
                    </a:cubicBezTo>
                    <a:cubicBezTo>
                      <a:pt x="14522" y="7556"/>
                      <a:pt x="14129" y="7340"/>
                      <a:pt x="13841" y="6974"/>
                    </a:cubicBezTo>
                    <a:cubicBezTo>
                      <a:pt x="13504" y="6546"/>
                      <a:pt x="13406" y="6029"/>
                      <a:pt x="13351" y="5528"/>
                    </a:cubicBezTo>
                    <a:cubicBezTo>
                      <a:pt x="13301" y="5065"/>
                      <a:pt x="13285" y="4590"/>
                      <a:pt x="13340" y="4127"/>
                    </a:cubicBezTo>
                    <a:cubicBezTo>
                      <a:pt x="13385" y="3752"/>
                      <a:pt x="13478" y="3377"/>
                      <a:pt x="13708" y="3074"/>
                    </a:cubicBezTo>
                    <a:cubicBezTo>
                      <a:pt x="13907" y="2810"/>
                      <a:pt x="14199" y="2616"/>
                      <a:pt x="14541" y="2540"/>
                    </a:cubicBezTo>
                    <a:close/>
                    <a:moveTo>
                      <a:pt x="9067" y="6908"/>
                    </a:moveTo>
                    <a:cubicBezTo>
                      <a:pt x="9008" y="6915"/>
                      <a:pt x="8952" y="6938"/>
                      <a:pt x="8904" y="6975"/>
                    </a:cubicBezTo>
                    <a:cubicBezTo>
                      <a:pt x="8840" y="7025"/>
                      <a:pt x="8799" y="7097"/>
                      <a:pt x="8789" y="7177"/>
                    </a:cubicBezTo>
                    <a:cubicBezTo>
                      <a:pt x="8783" y="7251"/>
                      <a:pt x="8785" y="7326"/>
                      <a:pt x="8795" y="7400"/>
                    </a:cubicBezTo>
                    <a:cubicBezTo>
                      <a:pt x="8805" y="7469"/>
                      <a:pt x="8822" y="7537"/>
                      <a:pt x="8846" y="7604"/>
                    </a:cubicBezTo>
                    <a:cubicBezTo>
                      <a:pt x="8334" y="7805"/>
                      <a:pt x="7906" y="8143"/>
                      <a:pt x="7595" y="8565"/>
                    </a:cubicBezTo>
                    <a:cubicBezTo>
                      <a:pt x="7094" y="8825"/>
                      <a:pt x="6535" y="8966"/>
                      <a:pt x="5962" y="8966"/>
                    </a:cubicBezTo>
                    <a:cubicBezTo>
                      <a:pt x="5151" y="8965"/>
                      <a:pt x="4364" y="8687"/>
                      <a:pt x="3737" y="8178"/>
                    </a:cubicBezTo>
                    <a:cubicBezTo>
                      <a:pt x="3691" y="8145"/>
                      <a:pt x="3636" y="8125"/>
                      <a:pt x="3579" y="8123"/>
                    </a:cubicBezTo>
                    <a:cubicBezTo>
                      <a:pt x="3522" y="8120"/>
                      <a:pt x="3465" y="8134"/>
                      <a:pt x="3415" y="8161"/>
                    </a:cubicBezTo>
                    <a:cubicBezTo>
                      <a:pt x="2400" y="8630"/>
                      <a:pt x="1540" y="9373"/>
                      <a:pt x="936" y="10306"/>
                    </a:cubicBezTo>
                    <a:cubicBezTo>
                      <a:pt x="318" y="11259"/>
                      <a:pt x="-7" y="12368"/>
                      <a:pt x="0" y="13499"/>
                    </a:cubicBezTo>
                    <a:cubicBezTo>
                      <a:pt x="0" y="13582"/>
                      <a:pt x="33" y="13661"/>
                      <a:pt x="90" y="13720"/>
                    </a:cubicBezTo>
                    <a:cubicBezTo>
                      <a:pt x="147" y="13780"/>
                      <a:pt x="225" y="13816"/>
                      <a:pt x="308" y="13821"/>
                    </a:cubicBezTo>
                    <a:lnTo>
                      <a:pt x="8051" y="13821"/>
                    </a:lnTo>
                    <a:cubicBezTo>
                      <a:pt x="8187" y="14211"/>
                      <a:pt x="8377" y="14570"/>
                      <a:pt x="8643" y="14868"/>
                    </a:cubicBezTo>
                    <a:cubicBezTo>
                      <a:pt x="9235" y="15531"/>
                      <a:pt x="10104" y="15816"/>
                      <a:pt x="11032" y="15766"/>
                    </a:cubicBezTo>
                    <a:cubicBezTo>
                      <a:pt x="11920" y="15717"/>
                      <a:pt x="12703" y="15386"/>
                      <a:pt x="13267" y="14750"/>
                    </a:cubicBezTo>
                    <a:cubicBezTo>
                      <a:pt x="13506" y="14481"/>
                      <a:pt x="13691" y="14165"/>
                      <a:pt x="13837" y="13821"/>
                    </a:cubicBezTo>
                    <a:lnTo>
                      <a:pt x="21247" y="13821"/>
                    </a:lnTo>
                    <a:cubicBezTo>
                      <a:pt x="21339" y="13817"/>
                      <a:pt x="21428" y="13778"/>
                      <a:pt x="21492" y="13711"/>
                    </a:cubicBezTo>
                    <a:cubicBezTo>
                      <a:pt x="21558" y="13643"/>
                      <a:pt x="21593" y="13552"/>
                      <a:pt x="21590" y="13458"/>
                    </a:cubicBezTo>
                    <a:cubicBezTo>
                      <a:pt x="21571" y="12357"/>
                      <a:pt x="21246" y="11282"/>
                      <a:pt x="20652" y="10351"/>
                    </a:cubicBezTo>
                    <a:cubicBezTo>
                      <a:pt x="20049" y="9406"/>
                      <a:pt x="19191" y="8645"/>
                      <a:pt x="18176" y="8154"/>
                    </a:cubicBezTo>
                    <a:cubicBezTo>
                      <a:pt x="18120" y="8125"/>
                      <a:pt x="18058" y="8112"/>
                      <a:pt x="17995" y="8116"/>
                    </a:cubicBezTo>
                    <a:cubicBezTo>
                      <a:pt x="17919" y="8120"/>
                      <a:pt x="17847" y="8149"/>
                      <a:pt x="17789" y="8198"/>
                    </a:cubicBezTo>
                    <a:cubicBezTo>
                      <a:pt x="17165" y="8695"/>
                      <a:pt x="16388" y="8966"/>
                      <a:pt x="15586" y="8966"/>
                    </a:cubicBezTo>
                    <a:cubicBezTo>
                      <a:pt x="15111" y="8966"/>
                      <a:pt x="14645" y="8867"/>
                      <a:pt x="14214" y="8686"/>
                    </a:cubicBezTo>
                    <a:cubicBezTo>
                      <a:pt x="13985" y="8454"/>
                      <a:pt x="13712" y="8269"/>
                      <a:pt x="13406" y="8145"/>
                    </a:cubicBezTo>
                    <a:cubicBezTo>
                      <a:pt x="13137" y="7714"/>
                      <a:pt x="12720" y="7393"/>
                      <a:pt x="12232" y="7240"/>
                    </a:cubicBezTo>
                    <a:cubicBezTo>
                      <a:pt x="11449" y="6994"/>
                      <a:pt x="10610" y="7209"/>
                      <a:pt x="9807" y="7084"/>
                    </a:cubicBezTo>
                    <a:cubicBezTo>
                      <a:pt x="9614" y="7054"/>
                      <a:pt x="9424" y="7005"/>
                      <a:pt x="9241" y="6936"/>
                    </a:cubicBezTo>
                    <a:cubicBezTo>
                      <a:pt x="9186" y="6911"/>
                      <a:pt x="9125" y="6901"/>
                      <a:pt x="9067" y="6908"/>
                    </a:cubicBezTo>
                    <a:close/>
                    <a:moveTo>
                      <a:pt x="9530" y="7672"/>
                    </a:moveTo>
                    <a:cubicBezTo>
                      <a:pt x="9903" y="7698"/>
                      <a:pt x="10272" y="7712"/>
                      <a:pt x="10639" y="7714"/>
                    </a:cubicBezTo>
                    <a:cubicBezTo>
                      <a:pt x="11306" y="7719"/>
                      <a:pt x="12043" y="7701"/>
                      <a:pt x="12539" y="8187"/>
                    </a:cubicBezTo>
                    <a:cubicBezTo>
                      <a:pt x="12690" y="8333"/>
                      <a:pt x="12797" y="8518"/>
                      <a:pt x="12849" y="8721"/>
                    </a:cubicBezTo>
                    <a:cubicBezTo>
                      <a:pt x="12864" y="8781"/>
                      <a:pt x="12907" y="8830"/>
                      <a:pt x="12966" y="8852"/>
                    </a:cubicBezTo>
                    <a:cubicBezTo>
                      <a:pt x="13018" y="8872"/>
                      <a:pt x="13075" y="8869"/>
                      <a:pt x="13131" y="8871"/>
                    </a:cubicBezTo>
                    <a:cubicBezTo>
                      <a:pt x="13564" y="8885"/>
                      <a:pt x="13891" y="9229"/>
                      <a:pt x="14052" y="9636"/>
                    </a:cubicBezTo>
                    <a:cubicBezTo>
                      <a:pt x="14192" y="9989"/>
                      <a:pt x="14215" y="10374"/>
                      <a:pt x="14124" y="10739"/>
                    </a:cubicBezTo>
                    <a:cubicBezTo>
                      <a:pt x="14092" y="10590"/>
                      <a:pt x="14052" y="10445"/>
                      <a:pt x="14006" y="10308"/>
                    </a:cubicBezTo>
                    <a:cubicBezTo>
                      <a:pt x="13827" y="9779"/>
                      <a:pt x="13504" y="9326"/>
                      <a:pt x="12944" y="9245"/>
                    </a:cubicBezTo>
                    <a:cubicBezTo>
                      <a:pt x="12656" y="9203"/>
                      <a:pt x="12373" y="9302"/>
                      <a:pt x="12092" y="9373"/>
                    </a:cubicBezTo>
                    <a:cubicBezTo>
                      <a:pt x="11720" y="9466"/>
                      <a:pt x="11334" y="9512"/>
                      <a:pt x="10956" y="9445"/>
                    </a:cubicBezTo>
                    <a:cubicBezTo>
                      <a:pt x="10576" y="9377"/>
                      <a:pt x="10225" y="9198"/>
                      <a:pt x="9949" y="8931"/>
                    </a:cubicBezTo>
                    <a:cubicBezTo>
                      <a:pt x="9607" y="8920"/>
                      <a:pt x="9270" y="9004"/>
                      <a:pt x="8973" y="9172"/>
                    </a:cubicBezTo>
                    <a:cubicBezTo>
                      <a:pt x="8226" y="9593"/>
                      <a:pt x="7885" y="10358"/>
                      <a:pt x="7780" y="11209"/>
                    </a:cubicBezTo>
                    <a:cubicBezTo>
                      <a:pt x="7667" y="10841"/>
                      <a:pt x="7629" y="10460"/>
                      <a:pt x="7673" y="10086"/>
                    </a:cubicBezTo>
                    <a:cubicBezTo>
                      <a:pt x="7717" y="9711"/>
                      <a:pt x="7839" y="9341"/>
                      <a:pt x="8060" y="9017"/>
                    </a:cubicBezTo>
                    <a:cubicBezTo>
                      <a:pt x="8338" y="8607"/>
                      <a:pt x="8755" y="8308"/>
                      <a:pt x="9235" y="8173"/>
                    </a:cubicBezTo>
                    <a:cubicBezTo>
                      <a:pt x="9339" y="8134"/>
                      <a:pt x="9426" y="8060"/>
                      <a:pt x="9479" y="7963"/>
                    </a:cubicBezTo>
                    <a:cubicBezTo>
                      <a:pt x="9528" y="7874"/>
                      <a:pt x="9545" y="7772"/>
                      <a:pt x="9530" y="7672"/>
                    </a:cubicBezTo>
                    <a:close/>
                    <a:moveTo>
                      <a:pt x="18049" y="8824"/>
                    </a:moveTo>
                    <a:cubicBezTo>
                      <a:pt x="18919" y="9247"/>
                      <a:pt x="19651" y="9904"/>
                      <a:pt x="20162" y="10719"/>
                    </a:cubicBezTo>
                    <a:cubicBezTo>
                      <a:pt x="20625" y="11459"/>
                      <a:pt x="20891" y="12303"/>
                      <a:pt x="20930" y="13173"/>
                    </a:cubicBezTo>
                    <a:lnTo>
                      <a:pt x="14053" y="13173"/>
                    </a:lnTo>
                    <a:cubicBezTo>
                      <a:pt x="14123" y="12900"/>
                      <a:pt x="14173" y="12619"/>
                      <a:pt x="14201" y="12333"/>
                    </a:cubicBezTo>
                    <a:cubicBezTo>
                      <a:pt x="14563" y="11923"/>
                      <a:pt x="14801" y="11419"/>
                      <a:pt x="14885" y="10879"/>
                    </a:cubicBezTo>
                    <a:cubicBezTo>
                      <a:pt x="14959" y="10405"/>
                      <a:pt x="14910" y="9922"/>
                      <a:pt x="14735" y="9484"/>
                    </a:cubicBezTo>
                    <a:cubicBezTo>
                      <a:pt x="15045" y="9540"/>
                      <a:pt x="15360" y="9567"/>
                      <a:pt x="15679" y="9559"/>
                    </a:cubicBezTo>
                    <a:cubicBezTo>
                      <a:pt x="16522" y="9536"/>
                      <a:pt x="17343" y="9281"/>
                      <a:pt x="18049" y="8824"/>
                    </a:cubicBezTo>
                    <a:close/>
                    <a:moveTo>
                      <a:pt x="3474" y="8851"/>
                    </a:moveTo>
                    <a:cubicBezTo>
                      <a:pt x="4243" y="9336"/>
                      <a:pt x="5142" y="9583"/>
                      <a:pt x="6055" y="9559"/>
                    </a:cubicBezTo>
                    <a:cubicBezTo>
                      <a:pt x="6437" y="9548"/>
                      <a:pt x="6813" y="9487"/>
                      <a:pt x="7178" y="9384"/>
                    </a:cubicBezTo>
                    <a:cubicBezTo>
                      <a:pt x="7047" y="9791"/>
                      <a:pt x="7002" y="10229"/>
                      <a:pt x="7052" y="10672"/>
                    </a:cubicBezTo>
                    <a:cubicBezTo>
                      <a:pt x="7121" y="11282"/>
                      <a:pt x="7370" y="11859"/>
                      <a:pt x="7766" y="12332"/>
                    </a:cubicBezTo>
                    <a:cubicBezTo>
                      <a:pt x="7773" y="12418"/>
                      <a:pt x="7777" y="12505"/>
                      <a:pt x="7787" y="12591"/>
                    </a:cubicBezTo>
                    <a:cubicBezTo>
                      <a:pt x="7809" y="12786"/>
                      <a:pt x="7840" y="12981"/>
                      <a:pt x="7879" y="13173"/>
                    </a:cubicBezTo>
                    <a:lnTo>
                      <a:pt x="633" y="13173"/>
                    </a:lnTo>
                    <a:cubicBezTo>
                      <a:pt x="709" y="12219"/>
                      <a:pt x="1041" y="11304"/>
                      <a:pt x="1592" y="10518"/>
                    </a:cubicBezTo>
                    <a:cubicBezTo>
                      <a:pt x="2079" y="9825"/>
                      <a:pt x="2724" y="9254"/>
                      <a:pt x="3474" y="8851"/>
                    </a:cubicBezTo>
                    <a:close/>
                    <a:moveTo>
                      <a:pt x="9786" y="9606"/>
                    </a:moveTo>
                    <a:cubicBezTo>
                      <a:pt x="10128" y="9902"/>
                      <a:pt x="10552" y="10089"/>
                      <a:pt x="11003" y="10142"/>
                    </a:cubicBezTo>
                    <a:cubicBezTo>
                      <a:pt x="11466" y="10197"/>
                      <a:pt x="11932" y="10112"/>
                      <a:pt x="12378" y="9978"/>
                    </a:cubicBezTo>
                    <a:cubicBezTo>
                      <a:pt x="12570" y="9921"/>
                      <a:pt x="12769" y="9855"/>
                      <a:pt x="12960" y="9917"/>
                    </a:cubicBezTo>
                    <a:cubicBezTo>
                      <a:pt x="13200" y="9994"/>
                      <a:pt x="13324" y="10182"/>
                      <a:pt x="13403" y="10393"/>
                    </a:cubicBezTo>
                    <a:cubicBezTo>
                      <a:pt x="13481" y="10602"/>
                      <a:pt x="13525" y="10845"/>
                      <a:pt x="13542" y="11099"/>
                    </a:cubicBezTo>
                    <a:cubicBezTo>
                      <a:pt x="13562" y="11407"/>
                      <a:pt x="13570" y="11748"/>
                      <a:pt x="13554" y="12100"/>
                    </a:cubicBezTo>
                    <a:cubicBezTo>
                      <a:pt x="13537" y="12458"/>
                      <a:pt x="13496" y="12827"/>
                      <a:pt x="13378" y="13188"/>
                    </a:cubicBezTo>
                    <a:cubicBezTo>
                      <a:pt x="13099" y="14035"/>
                      <a:pt x="12520" y="14769"/>
                      <a:pt x="11677" y="15046"/>
                    </a:cubicBezTo>
                    <a:cubicBezTo>
                      <a:pt x="11200" y="15202"/>
                      <a:pt x="10682" y="15190"/>
                      <a:pt x="10207" y="15059"/>
                    </a:cubicBezTo>
                    <a:cubicBezTo>
                      <a:pt x="9765" y="14937"/>
                      <a:pt x="9349" y="14708"/>
                      <a:pt x="9042" y="14319"/>
                    </a:cubicBezTo>
                    <a:cubicBezTo>
                      <a:pt x="8684" y="13864"/>
                      <a:pt x="8580" y="13314"/>
                      <a:pt x="8522" y="12781"/>
                    </a:cubicBezTo>
                    <a:cubicBezTo>
                      <a:pt x="8468" y="12289"/>
                      <a:pt x="8451" y="11784"/>
                      <a:pt x="8509" y="11292"/>
                    </a:cubicBezTo>
                    <a:cubicBezTo>
                      <a:pt x="8557" y="10894"/>
                      <a:pt x="8657" y="10496"/>
                      <a:pt x="8900" y="10173"/>
                    </a:cubicBezTo>
                    <a:cubicBezTo>
                      <a:pt x="9113" y="9892"/>
                      <a:pt x="9423" y="9687"/>
                      <a:pt x="9786" y="9606"/>
                    </a:cubicBezTo>
                    <a:close/>
                    <a:moveTo>
                      <a:pt x="13458" y="15532"/>
                    </a:moveTo>
                    <a:cubicBezTo>
                      <a:pt x="13377" y="15537"/>
                      <a:pt x="13300" y="15568"/>
                      <a:pt x="13238" y="15620"/>
                    </a:cubicBezTo>
                    <a:cubicBezTo>
                      <a:pt x="12575" y="16148"/>
                      <a:pt x="11749" y="16436"/>
                      <a:pt x="10897" y="16435"/>
                    </a:cubicBezTo>
                    <a:cubicBezTo>
                      <a:pt x="10035" y="16435"/>
                      <a:pt x="9199" y="16139"/>
                      <a:pt x="8533" y="15598"/>
                    </a:cubicBezTo>
                    <a:cubicBezTo>
                      <a:pt x="8483" y="15563"/>
                      <a:pt x="8424" y="15543"/>
                      <a:pt x="8364" y="15540"/>
                    </a:cubicBezTo>
                    <a:cubicBezTo>
                      <a:pt x="8303" y="15537"/>
                      <a:pt x="8243" y="15551"/>
                      <a:pt x="8190" y="15581"/>
                    </a:cubicBezTo>
                    <a:cubicBezTo>
                      <a:pt x="7111" y="16079"/>
                      <a:pt x="6197" y="16869"/>
                      <a:pt x="5554" y="17860"/>
                    </a:cubicBezTo>
                    <a:cubicBezTo>
                      <a:pt x="4898" y="18873"/>
                      <a:pt x="4552" y="20052"/>
                      <a:pt x="4560" y="21255"/>
                    </a:cubicBezTo>
                    <a:cubicBezTo>
                      <a:pt x="4560" y="21342"/>
                      <a:pt x="4594" y="21426"/>
                      <a:pt x="4655" y="21489"/>
                    </a:cubicBezTo>
                    <a:cubicBezTo>
                      <a:pt x="4716" y="21553"/>
                      <a:pt x="4799" y="21591"/>
                      <a:pt x="4887" y="21596"/>
                    </a:cubicBezTo>
                    <a:lnTo>
                      <a:pt x="16913" y="21596"/>
                    </a:lnTo>
                    <a:cubicBezTo>
                      <a:pt x="17012" y="21592"/>
                      <a:pt x="17106" y="21550"/>
                      <a:pt x="17174" y="21479"/>
                    </a:cubicBezTo>
                    <a:cubicBezTo>
                      <a:pt x="17244" y="21407"/>
                      <a:pt x="17282" y="21310"/>
                      <a:pt x="17279" y="21210"/>
                    </a:cubicBezTo>
                    <a:cubicBezTo>
                      <a:pt x="17258" y="20040"/>
                      <a:pt x="16913" y="18898"/>
                      <a:pt x="16282" y="17908"/>
                    </a:cubicBezTo>
                    <a:cubicBezTo>
                      <a:pt x="15641" y="16903"/>
                      <a:pt x="14729" y="16095"/>
                      <a:pt x="13650" y="15572"/>
                    </a:cubicBezTo>
                    <a:cubicBezTo>
                      <a:pt x="13591" y="15542"/>
                      <a:pt x="13524" y="15528"/>
                      <a:pt x="13458" y="15532"/>
                    </a:cubicBezTo>
                    <a:close/>
                    <a:moveTo>
                      <a:pt x="1684" y="16011"/>
                    </a:moveTo>
                    <a:lnTo>
                      <a:pt x="1684" y="16662"/>
                    </a:lnTo>
                    <a:lnTo>
                      <a:pt x="2342" y="16662"/>
                    </a:lnTo>
                    <a:lnTo>
                      <a:pt x="2342" y="16011"/>
                    </a:lnTo>
                    <a:lnTo>
                      <a:pt x="1684" y="16011"/>
                    </a:lnTo>
                    <a:close/>
                    <a:moveTo>
                      <a:pt x="19484" y="16011"/>
                    </a:moveTo>
                    <a:lnTo>
                      <a:pt x="19484" y="16662"/>
                    </a:lnTo>
                    <a:lnTo>
                      <a:pt x="20143" y="16662"/>
                    </a:lnTo>
                    <a:lnTo>
                      <a:pt x="20143" y="16011"/>
                    </a:lnTo>
                    <a:lnTo>
                      <a:pt x="19484" y="16011"/>
                    </a:lnTo>
                    <a:close/>
                    <a:moveTo>
                      <a:pt x="13515" y="16285"/>
                    </a:moveTo>
                    <a:cubicBezTo>
                      <a:pt x="14440" y="16735"/>
                      <a:pt x="15218" y="17433"/>
                      <a:pt x="15761" y="18299"/>
                    </a:cubicBezTo>
                    <a:cubicBezTo>
                      <a:pt x="16254" y="19085"/>
                      <a:pt x="16535" y="19983"/>
                      <a:pt x="16577" y="20907"/>
                    </a:cubicBezTo>
                    <a:lnTo>
                      <a:pt x="5233" y="20907"/>
                    </a:lnTo>
                    <a:cubicBezTo>
                      <a:pt x="5314" y="19894"/>
                      <a:pt x="5666" y="18921"/>
                      <a:pt x="6252" y="18086"/>
                    </a:cubicBezTo>
                    <a:cubicBezTo>
                      <a:pt x="6769" y="17349"/>
                      <a:pt x="7454" y="16742"/>
                      <a:pt x="8252" y="16314"/>
                    </a:cubicBezTo>
                    <a:cubicBezTo>
                      <a:pt x="9070" y="16830"/>
                      <a:pt x="10025" y="17092"/>
                      <a:pt x="10996" y="17065"/>
                    </a:cubicBezTo>
                    <a:cubicBezTo>
                      <a:pt x="11892" y="17041"/>
                      <a:pt x="12765" y="16771"/>
                      <a:pt x="13515" y="16285"/>
                    </a:cubicBezTo>
                    <a:close/>
                    <a:moveTo>
                      <a:pt x="1684" y="17571"/>
                    </a:moveTo>
                    <a:lnTo>
                      <a:pt x="1684" y="18222"/>
                    </a:lnTo>
                    <a:lnTo>
                      <a:pt x="2342" y="18222"/>
                    </a:lnTo>
                    <a:lnTo>
                      <a:pt x="2342" y="17571"/>
                    </a:lnTo>
                    <a:lnTo>
                      <a:pt x="1684" y="17571"/>
                    </a:lnTo>
                    <a:close/>
                    <a:moveTo>
                      <a:pt x="19484" y="17571"/>
                    </a:moveTo>
                    <a:lnTo>
                      <a:pt x="19484" y="18222"/>
                    </a:lnTo>
                    <a:lnTo>
                      <a:pt x="20143" y="18222"/>
                    </a:lnTo>
                    <a:lnTo>
                      <a:pt x="20143" y="17571"/>
                    </a:lnTo>
                    <a:lnTo>
                      <a:pt x="19484" y="17571"/>
                    </a:lnTo>
                    <a:close/>
                    <a:moveTo>
                      <a:pt x="1684" y="19132"/>
                    </a:moveTo>
                    <a:lnTo>
                      <a:pt x="1684" y="19782"/>
                    </a:lnTo>
                    <a:lnTo>
                      <a:pt x="2342" y="19782"/>
                    </a:lnTo>
                    <a:lnTo>
                      <a:pt x="2342" y="19132"/>
                    </a:lnTo>
                    <a:lnTo>
                      <a:pt x="1684" y="19132"/>
                    </a:lnTo>
                    <a:close/>
                    <a:moveTo>
                      <a:pt x="19484" y="19132"/>
                    </a:moveTo>
                    <a:lnTo>
                      <a:pt x="19484" y="19782"/>
                    </a:lnTo>
                    <a:lnTo>
                      <a:pt x="20143" y="19782"/>
                    </a:lnTo>
                    <a:lnTo>
                      <a:pt x="20143" y="19132"/>
                    </a:lnTo>
                    <a:lnTo>
                      <a:pt x="19484" y="19132"/>
                    </a:ln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5" name="Группа 144">
              <a:extLst>
                <a:ext uri="{FF2B5EF4-FFF2-40B4-BE49-F238E27FC236}">
                  <a16:creationId xmlns:a16="http://schemas.microsoft.com/office/drawing/2014/main" id="{AA933F53-92AC-7245-A6F1-2A17BEBAEF2C}"/>
                </a:ext>
              </a:extLst>
            </p:cNvPr>
            <p:cNvGrpSpPr/>
            <p:nvPr/>
          </p:nvGrpSpPr>
          <p:grpSpPr>
            <a:xfrm>
              <a:off x="11184580" y="2689514"/>
              <a:ext cx="1906165" cy="1904143"/>
              <a:chOff x="11440544" y="2480141"/>
              <a:chExt cx="4910668" cy="4905457"/>
            </a:xfrm>
          </p:grpSpPr>
          <p:sp>
            <p:nvSpPr>
              <p:cNvPr id="160" name="Фигура">
                <a:extLst>
                  <a:ext uri="{FF2B5EF4-FFF2-40B4-BE49-F238E27FC236}">
                    <a16:creationId xmlns:a16="http://schemas.microsoft.com/office/drawing/2014/main" id="{2B80A9A1-2F73-2742-A328-A3985F872CB5}"/>
                  </a:ext>
                </a:extLst>
              </p:cNvPr>
              <p:cNvSpPr/>
              <p:nvPr/>
            </p:nvSpPr>
            <p:spPr>
              <a:xfrm>
                <a:off x="15269253" y="2606584"/>
                <a:ext cx="954325" cy="944803"/>
              </a:xfrm>
              <a:custGeom>
                <a:avLst/>
                <a:gdLst/>
                <a:ahLst/>
                <a:cxnLst>
                  <a:cxn ang="0">
                    <a:pos x="wd2" y="hd2"/>
                  </a:cxn>
                  <a:cxn ang="5400000">
                    <a:pos x="wd2" y="hd2"/>
                  </a:cxn>
                  <a:cxn ang="10800000">
                    <a:pos x="wd2" y="hd2"/>
                  </a:cxn>
                  <a:cxn ang="16200000">
                    <a:pos x="wd2" y="hd2"/>
                  </a:cxn>
                </a:cxnLst>
                <a:rect l="0" t="0" r="r" b="b"/>
                <a:pathLst>
                  <a:path w="21557" h="21584" extrusionOk="0">
                    <a:moveTo>
                      <a:pt x="0" y="10289"/>
                    </a:moveTo>
                    <a:lnTo>
                      <a:pt x="11360" y="21584"/>
                    </a:lnTo>
                    <a:lnTo>
                      <a:pt x="20753" y="12182"/>
                    </a:lnTo>
                    <a:cubicBezTo>
                      <a:pt x="21315" y="11479"/>
                      <a:pt x="21600" y="10591"/>
                      <a:pt x="21552" y="9688"/>
                    </a:cubicBezTo>
                    <a:cubicBezTo>
                      <a:pt x="21503" y="8770"/>
                      <a:pt x="21114" y="7904"/>
                      <a:pt x="20462" y="7263"/>
                    </a:cubicBezTo>
                    <a:lnTo>
                      <a:pt x="14633" y="1217"/>
                    </a:lnTo>
                    <a:cubicBezTo>
                      <a:pt x="13926" y="455"/>
                      <a:pt x="12943" y="15"/>
                      <a:pt x="11909" y="0"/>
                    </a:cubicBezTo>
                    <a:cubicBezTo>
                      <a:pt x="10836" y="-16"/>
                      <a:pt x="9805" y="426"/>
                      <a:pt x="9070" y="1218"/>
                    </a:cubicBezTo>
                    <a:lnTo>
                      <a:pt x="0" y="10289"/>
                    </a:ln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1" name="Фигура">
                <a:extLst>
                  <a:ext uri="{FF2B5EF4-FFF2-40B4-BE49-F238E27FC236}">
                    <a16:creationId xmlns:a16="http://schemas.microsoft.com/office/drawing/2014/main" id="{58C0303E-B827-F047-9377-36E1795DDD6A}"/>
                  </a:ext>
                </a:extLst>
              </p:cNvPr>
              <p:cNvSpPr/>
              <p:nvPr/>
            </p:nvSpPr>
            <p:spPr>
              <a:xfrm>
                <a:off x="11762267" y="3035518"/>
                <a:ext cx="4035660" cy="4012993"/>
              </a:xfrm>
              <a:custGeom>
                <a:avLst/>
                <a:gdLst/>
                <a:ahLst/>
                <a:cxnLst>
                  <a:cxn ang="0">
                    <a:pos x="wd2" y="hd2"/>
                  </a:cxn>
                  <a:cxn ang="5400000">
                    <a:pos x="wd2" y="hd2"/>
                  </a:cxn>
                  <a:cxn ang="10800000">
                    <a:pos x="wd2" y="hd2"/>
                  </a:cxn>
                  <a:cxn ang="16200000">
                    <a:pos x="wd2" y="hd2"/>
                  </a:cxn>
                </a:cxnLst>
                <a:rect l="0" t="0" r="r" b="b"/>
                <a:pathLst>
                  <a:path w="21600" h="21600" extrusionOk="0">
                    <a:moveTo>
                      <a:pt x="18899" y="0"/>
                    </a:moveTo>
                    <a:lnTo>
                      <a:pt x="21600" y="2644"/>
                    </a:lnTo>
                    <a:lnTo>
                      <a:pt x="2566" y="21600"/>
                    </a:lnTo>
                    <a:lnTo>
                      <a:pt x="1724" y="21489"/>
                    </a:lnTo>
                    <a:lnTo>
                      <a:pt x="1692" y="20722"/>
                    </a:lnTo>
                    <a:lnTo>
                      <a:pt x="943" y="20760"/>
                    </a:lnTo>
                    <a:lnTo>
                      <a:pt x="960" y="19965"/>
                    </a:lnTo>
                    <a:lnTo>
                      <a:pt x="230" y="19985"/>
                    </a:lnTo>
                    <a:lnTo>
                      <a:pt x="0" y="19504"/>
                    </a:lnTo>
                    <a:lnTo>
                      <a:pt x="88" y="18972"/>
                    </a:lnTo>
                    <a:lnTo>
                      <a:pt x="18899" y="0"/>
                    </a:ln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2" name="Фигура">
                <a:extLst>
                  <a:ext uri="{FF2B5EF4-FFF2-40B4-BE49-F238E27FC236}">
                    <a16:creationId xmlns:a16="http://schemas.microsoft.com/office/drawing/2014/main" id="{F4EC9C1B-FB88-5D4C-B3F5-4DB12997E863}"/>
                  </a:ext>
                </a:extLst>
              </p:cNvPr>
              <p:cNvSpPr/>
              <p:nvPr/>
            </p:nvSpPr>
            <p:spPr>
              <a:xfrm>
                <a:off x="14553472" y="5597512"/>
                <a:ext cx="1223657" cy="1223800"/>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8"/>
                      <a:pt x="2882" y="17579"/>
                    </a:cubicBezTo>
                    <a:cubicBezTo>
                      <a:pt x="6725" y="21600"/>
                      <a:pt x="12953" y="21600"/>
                      <a:pt x="16796" y="17579"/>
                    </a:cubicBezTo>
                    <a:cubicBezTo>
                      <a:pt x="20639" y="13558"/>
                      <a:pt x="20639" y="7037"/>
                      <a:pt x="16796" y="3016"/>
                    </a:cubicBezTo>
                    <a:cubicBezTo>
                      <a:pt x="14875" y="1005"/>
                      <a:pt x="12357" y="0"/>
                      <a:pt x="9839" y="0"/>
                    </a:cubicBezTo>
                    <a:close/>
                    <a:moveTo>
                      <a:pt x="9839" y="6020"/>
                    </a:moveTo>
                    <a:cubicBezTo>
                      <a:pt x="10885" y="6020"/>
                      <a:pt x="11931" y="6437"/>
                      <a:pt x="12729" y="7272"/>
                    </a:cubicBezTo>
                    <a:cubicBezTo>
                      <a:pt x="14325" y="8942"/>
                      <a:pt x="14325" y="11652"/>
                      <a:pt x="12729" y="13322"/>
                    </a:cubicBezTo>
                    <a:cubicBezTo>
                      <a:pt x="11132" y="14993"/>
                      <a:pt x="8546" y="14993"/>
                      <a:pt x="6949" y="13322"/>
                    </a:cubicBezTo>
                    <a:cubicBezTo>
                      <a:pt x="5353" y="11652"/>
                      <a:pt x="5353" y="8942"/>
                      <a:pt x="6949" y="7272"/>
                    </a:cubicBezTo>
                    <a:cubicBezTo>
                      <a:pt x="7747" y="6437"/>
                      <a:pt x="8793" y="6020"/>
                      <a:pt x="9839" y="602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3" name="Фигура">
                <a:extLst>
                  <a:ext uri="{FF2B5EF4-FFF2-40B4-BE49-F238E27FC236}">
                    <a16:creationId xmlns:a16="http://schemas.microsoft.com/office/drawing/2014/main" id="{19064FDB-1239-3E44-9050-DE45AEB4CF67}"/>
                  </a:ext>
                </a:extLst>
              </p:cNvPr>
              <p:cNvSpPr/>
              <p:nvPr/>
            </p:nvSpPr>
            <p:spPr>
              <a:xfrm>
                <a:off x="12013254" y="3067923"/>
                <a:ext cx="1223657" cy="1223799"/>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8"/>
                      <a:pt x="2882" y="17579"/>
                    </a:cubicBezTo>
                    <a:cubicBezTo>
                      <a:pt x="6725" y="21600"/>
                      <a:pt x="12953" y="21600"/>
                      <a:pt x="16796" y="17579"/>
                    </a:cubicBezTo>
                    <a:cubicBezTo>
                      <a:pt x="20639" y="13558"/>
                      <a:pt x="20639" y="7037"/>
                      <a:pt x="16796" y="3016"/>
                    </a:cubicBezTo>
                    <a:cubicBezTo>
                      <a:pt x="14875" y="1005"/>
                      <a:pt x="12357" y="0"/>
                      <a:pt x="9839" y="0"/>
                    </a:cubicBezTo>
                    <a:close/>
                    <a:moveTo>
                      <a:pt x="9839" y="6020"/>
                    </a:moveTo>
                    <a:cubicBezTo>
                      <a:pt x="10885" y="6020"/>
                      <a:pt x="11931" y="6437"/>
                      <a:pt x="12729" y="7272"/>
                    </a:cubicBezTo>
                    <a:cubicBezTo>
                      <a:pt x="14325" y="8942"/>
                      <a:pt x="14325" y="11652"/>
                      <a:pt x="12729" y="13322"/>
                    </a:cubicBezTo>
                    <a:cubicBezTo>
                      <a:pt x="11132" y="14993"/>
                      <a:pt x="8546" y="14993"/>
                      <a:pt x="6949" y="13322"/>
                    </a:cubicBezTo>
                    <a:cubicBezTo>
                      <a:pt x="5353" y="11652"/>
                      <a:pt x="5353" y="8942"/>
                      <a:pt x="6949" y="7272"/>
                    </a:cubicBezTo>
                    <a:cubicBezTo>
                      <a:pt x="7747" y="6437"/>
                      <a:pt x="8793" y="6020"/>
                      <a:pt x="9839" y="602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4" name="Фигура">
                <a:extLst>
                  <a:ext uri="{FF2B5EF4-FFF2-40B4-BE49-F238E27FC236}">
                    <a16:creationId xmlns:a16="http://schemas.microsoft.com/office/drawing/2014/main" id="{2BD3A440-4773-0644-97C2-0C1D0B01E608}"/>
                  </a:ext>
                </a:extLst>
              </p:cNvPr>
              <p:cNvSpPr/>
              <p:nvPr/>
            </p:nvSpPr>
            <p:spPr>
              <a:xfrm>
                <a:off x="11440544" y="2480141"/>
                <a:ext cx="4910668" cy="4905457"/>
              </a:xfrm>
              <a:custGeom>
                <a:avLst/>
                <a:gdLst/>
                <a:ahLst/>
                <a:cxnLst>
                  <a:cxn ang="0">
                    <a:pos x="wd2" y="hd2"/>
                  </a:cxn>
                  <a:cxn ang="5400000">
                    <a:pos x="wd2" y="hd2"/>
                  </a:cxn>
                  <a:cxn ang="10800000">
                    <a:pos x="wd2" y="hd2"/>
                  </a:cxn>
                  <a:cxn ang="16200000">
                    <a:pos x="wd2" y="hd2"/>
                  </a:cxn>
                </a:cxnLst>
                <a:rect l="0" t="0" r="r" b="b"/>
                <a:pathLst>
                  <a:path w="21595" h="21597" extrusionOk="0">
                    <a:moveTo>
                      <a:pt x="5917" y="0"/>
                    </a:moveTo>
                    <a:lnTo>
                      <a:pt x="4408" y="29"/>
                    </a:lnTo>
                    <a:cubicBezTo>
                      <a:pt x="4324" y="34"/>
                      <a:pt x="4246" y="69"/>
                      <a:pt x="4186" y="128"/>
                    </a:cubicBezTo>
                    <a:cubicBezTo>
                      <a:pt x="4138" y="175"/>
                      <a:pt x="4105" y="234"/>
                      <a:pt x="4091" y="299"/>
                    </a:cubicBezTo>
                    <a:lnTo>
                      <a:pt x="3992" y="1249"/>
                    </a:lnTo>
                    <a:cubicBezTo>
                      <a:pt x="3873" y="1298"/>
                      <a:pt x="3755" y="1349"/>
                      <a:pt x="3638" y="1404"/>
                    </a:cubicBezTo>
                    <a:cubicBezTo>
                      <a:pt x="3520" y="1458"/>
                      <a:pt x="3403" y="1516"/>
                      <a:pt x="3287" y="1577"/>
                    </a:cubicBezTo>
                    <a:lnTo>
                      <a:pt x="2540" y="1001"/>
                    </a:lnTo>
                    <a:cubicBezTo>
                      <a:pt x="2483" y="956"/>
                      <a:pt x="2411" y="933"/>
                      <a:pt x="2338" y="935"/>
                    </a:cubicBezTo>
                    <a:cubicBezTo>
                      <a:pt x="2258" y="937"/>
                      <a:pt x="2182" y="971"/>
                      <a:pt x="2126" y="1029"/>
                    </a:cubicBezTo>
                    <a:lnTo>
                      <a:pt x="987" y="2136"/>
                    </a:lnTo>
                    <a:cubicBezTo>
                      <a:pt x="929" y="2197"/>
                      <a:pt x="898" y="2279"/>
                      <a:pt x="901" y="2364"/>
                    </a:cubicBezTo>
                    <a:cubicBezTo>
                      <a:pt x="903" y="2422"/>
                      <a:pt x="922" y="2479"/>
                      <a:pt x="955" y="2527"/>
                    </a:cubicBezTo>
                    <a:lnTo>
                      <a:pt x="1551" y="3308"/>
                    </a:lnTo>
                    <a:cubicBezTo>
                      <a:pt x="1488" y="3421"/>
                      <a:pt x="1431" y="3538"/>
                      <a:pt x="1381" y="3658"/>
                    </a:cubicBezTo>
                    <a:cubicBezTo>
                      <a:pt x="1330" y="3778"/>
                      <a:pt x="1287" y="3901"/>
                      <a:pt x="1250" y="4026"/>
                    </a:cubicBezTo>
                    <a:lnTo>
                      <a:pt x="333" y="4112"/>
                    </a:lnTo>
                    <a:cubicBezTo>
                      <a:pt x="261" y="4116"/>
                      <a:pt x="193" y="4142"/>
                      <a:pt x="138" y="4187"/>
                    </a:cubicBezTo>
                    <a:cubicBezTo>
                      <a:pt x="68" y="4243"/>
                      <a:pt x="23" y="4324"/>
                      <a:pt x="12" y="4412"/>
                    </a:cubicBezTo>
                    <a:lnTo>
                      <a:pt x="1" y="5956"/>
                    </a:lnTo>
                    <a:cubicBezTo>
                      <a:pt x="-5" y="6056"/>
                      <a:pt x="32" y="6153"/>
                      <a:pt x="102" y="6225"/>
                    </a:cubicBezTo>
                    <a:cubicBezTo>
                      <a:pt x="149" y="6273"/>
                      <a:pt x="209" y="6307"/>
                      <a:pt x="275" y="6322"/>
                    </a:cubicBezTo>
                    <a:lnTo>
                      <a:pt x="1250" y="6436"/>
                    </a:lnTo>
                    <a:cubicBezTo>
                      <a:pt x="1290" y="6558"/>
                      <a:pt x="1335" y="6679"/>
                      <a:pt x="1384" y="6797"/>
                    </a:cubicBezTo>
                    <a:cubicBezTo>
                      <a:pt x="1436" y="6925"/>
                      <a:pt x="1494" y="7050"/>
                      <a:pt x="1557" y="7174"/>
                    </a:cubicBezTo>
                    <a:lnTo>
                      <a:pt x="963" y="7901"/>
                    </a:lnTo>
                    <a:cubicBezTo>
                      <a:pt x="926" y="7946"/>
                      <a:pt x="904" y="8001"/>
                      <a:pt x="900" y="8058"/>
                    </a:cubicBezTo>
                    <a:cubicBezTo>
                      <a:pt x="893" y="8138"/>
                      <a:pt x="918" y="8217"/>
                      <a:pt x="972" y="8277"/>
                    </a:cubicBezTo>
                    <a:lnTo>
                      <a:pt x="2147" y="9480"/>
                    </a:lnTo>
                    <a:cubicBezTo>
                      <a:pt x="2187" y="9522"/>
                      <a:pt x="2240" y="9549"/>
                      <a:pt x="2297" y="9556"/>
                    </a:cubicBezTo>
                    <a:cubicBezTo>
                      <a:pt x="2363" y="9564"/>
                      <a:pt x="2430" y="9546"/>
                      <a:pt x="2483" y="9507"/>
                    </a:cubicBezTo>
                    <a:lnTo>
                      <a:pt x="3285" y="8907"/>
                    </a:lnTo>
                    <a:cubicBezTo>
                      <a:pt x="3391" y="8971"/>
                      <a:pt x="3502" y="9028"/>
                      <a:pt x="3617" y="9075"/>
                    </a:cubicBezTo>
                    <a:cubicBezTo>
                      <a:pt x="3749" y="9129"/>
                      <a:pt x="3886" y="9171"/>
                      <a:pt x="4027" y="9200"/>
                    </a:cubicBezTo>
                    <a:lnTo>
                      <a:pt x="4100" y="10166"/>
                    </a:lnTo>
                    <a:cubicBezTo>
                      <a:pt x="4102" y="10231"/>
                      <a:pt x="4126" y="10294"/>
                      <a:pt x="4167" y="10345"/>
                    </a:cubicBezTo>
                    <a:cubicBezTo>
                      <a:pt x="4223" y="10414"/>
                      <a:pt x="4305" y="10456"/>
                      <a:pt x="4393" y="10460"/>
                    </a:cubicBezTo>
                    <a:lnTo>
                      <a:pt x="6009" y="10456"/>
                    </a:lnTo>
                    <a:cubicBezTo>
                      <a:pt x="6101" y="10443"/>
                      <a:pt x="6184" y="10398"/>
                      <a:pt x="6245" y="10329"/>
                    </a:cubicBezTo>
                    <a:cubicBezTo>
                      <a:pt x="6305" y="10261"/>
                      <a:pt x="6339" y="10172"/>
                      <a:pt x="6340" y="10081"/>
                    </a:cubicBezTo>
                    <a:lnTo>
                      <a:pt x="6388" y="9241"/>
                    </a:lnTo>
                    <a:cubicBezTo>
                      <a:pt x="6520" y="9200"/>
                      <a:pt x="6650" y="9151"/>
                      <a:pt x="6776" y="9094"/>
                    </a:cubicBezTo>
                    <a:cubicBezTo>
                      <a:pt x="6891" y="9042"/>
                      <a:pt x="7003" y="8984"/>
                      <a:pt x="7112" y="8921"/>
                    </a:cubicBezTo>
                    <a:lnTo>
                      <a:pt x="7902" y="9533"/>
                    </a:lnTo>
                    <a:cubicBezTo>
                      <a:pt x="7947" y="9564"/>
                      <a:pt x="7999" y="9581"/>
                      <a:pt x="8054" y="9583"/>
                    </a:cubicBezTo>
                    <a:cubicBezTo>
                      <a:pt x="8122" y="9585"/>
                      <a:pt x="8189" y="9563"/>
                      <a:pt x="8242" y="9521"/>
                    </a:cubicBezTo>
                    <a:lnTo>
                      <a:pt x="9464" y="8309"/>
                    </a:lnTo>
                    <a:cubicBezTo>
                      <a:pt x="9504" y="8255"/>
                      <a:pt x="9525" y="8189"/>
                      <a:pt x="9522" y="8121"/>
                    </a:cubicBezTo>
                    <a:cubicBezTo>
                      <a:pt x="9520" y="8062"/>
                      <a:pt x="9501" y="8005"/>
                      <a:pt x="9466" y="7958"/>
                    </a:cubicBezTo>
                    <a:lnTo>
                      <a:pt x="8857" y="7188"/>
                    </a:lnTo>
                    <a:cubicBezTo>
                      <a:pt x="8921" y="7082"/>
                      <a:pt x="8978" y="6971"/>
                      <a:pt x="9027" y="6857"/>
                    </a:cubicBezTo>
                    <a:cubicBezTo>
                      <a:pt x="9080" y="6734"/>
                      <a:pt x="9124" y="6606"/>
                      <a:pt x="9159" y="6476"/>
                    </a:cubicBezTo>
                    <a:lnTo>
                      <a:pt x="10105" y="6393"/>
                    </a:lnTo>
                    <a:cubicBezTo>
                      <a:pt x="10180" y="6383"/>
                      <a:pt x="10250" y="6350"/>
                      <a:pt x="10306" y="6299"/>
                    </a:cubicBezTo>
                    <a:cubicBezTo>
                      <a:pt x="10379" y="6232"/>
                      <a:pt x="10421" y="6139"/>
                      <a:pt x="10424" y="6040"/>
                    </a:cubicBezTo>
                    <a:lnTo>
                      <a:pt x="10424" y="4526"/>
                    </a:lnTo>
                    <a:cubicBezTo>
                      <a:pt x="10419" y="4419"/>
                      <a:pt x="10370" y="4319"/>
                      <a:pt x="10289" y="4250"/>
                    </a:cubicBezTo>
                    <a:cubicBezTo>
                      <a:pt x="10221" y="4192"/>
                      <a:pt x="10135" y="4159"/>
                      <a:pt x="10045" y="4158"/>
                    </a:cubicBezTo>
                    <a:lnTo>
                      <a:pt x="9189" y="4080"/>
                    </a:lnTo>
                    <a:cubicBezTo>
                      <a:pt x="9152" y="3956"/>
                      <a:pt x="9107" y="3835"/>
                      <a:pt x="9053" y="3718"/>
                    </a:cubicBezTo>
                    <a:cubicBezTo>
                      <a:pt x="9000" y="3601"/>
                      <a:pt x="8939" y="3487"/>
                      <a:pt x="8870" y="3378"/>
                    </a:cubicBezTo>
                    <a:lnTo>
                      <a:pt x="9468" y="2534"/>
                    </a:lnTo>
                    <a:cubicBezTo>
                      <a:pt x="9501" y="2470"/>
                      <a:pt x="9514" y="2396"/>
                      <a:pt x="9503" y="2324"/>
                    </a:cubicBezTo>
                    <a:cubicBezTo>
                      <a:pt x="9494" y="2258"/>
                      <a:pt x="9466" y="2197"/>
                      <a:pt x="9422" y="2147"/>
                    </a:cubicBezTo>
                    <a:lnTo>
                      <a:pt x="8311" y="1034"/>
                    </a:lnTo>
                    <a:cubicBezTo>
                      <a:pt x="8251" y="977"/>
                      <a:pt x="8173" y="942"/>
                      <a:pt x="8091" y="935"/>
                    </a:cubicBezTo>
                    <a:cubicBezTo>
                      <a:pt x="8013" y="929"/>
                      <a:pt x="7935" y="948"/>
                      <a:pt x="7870" y="990"/>
                    </a:cubicBezTo>
                    <a:lnTo>
                      <a:pt x="7140" y="1573"/>
                    </a:lnTo>
                    <a:cubicBezTo>
                      <a:pt x="7021" y="1511"/>
                      <a:pt x="6900" y="1454"/>
                      <a:pt x="6776" y="1404"/>
                    </a:cubicBezTo>
                    <a:cubicBezTo>
                      <a:pt x="6653" y="1353"/>
                      <a:pt x="6527" y="1309"/>
                      <a:pt x="6400" y="1270"/>
                    </a:cubicBezTo>
                    <a:lnTo>
                      <a:pt x="6323" y="346"/>
                    </a:lnTo>
                    <a:cubicBezTo>
                      <a:pt x="6310" y="246"/>
                      <a:pt x="6260" y="155"/>
                      <a:pt x="6183" y="91"/>
                    </a:cubicBezTo>
                    <a:cubicBezTo>
                      <a:pt x="6108" y="29"/>
                      <a:pt x="6013" y="-3"/>
                      <a:pt x="5917" y="0"/>
                    </a:cubicBezTo>
                    <a:close/>
                    <a:moveTo>
                      <a:pt x="19219" y="60"/>
                    </a:moveTo>
                    <a:cubicBezTo>
                      <a:pt x="18969" y="37"/>
                      <a:pt x="18721" y="118"/>
                      <a:pt x="18533" y="285"/>
                    </a:cubicBezTo>
                    <a:lnTo>
                      <a:pt x="1028" y="17786"/>
                    </a:lnTo>
                    <a:lnTo>
                      <a:pt x="124" y="20976"/>
                    </a:lnTo>
                    <a:cubicBezTo>
                      <a:pt x="86" y="21103"/>
                      <a:pt x="115" y="21241"/>
                      <a:pt x="201" y="21343"/>
                    </a:cubicBezTo>
                    <a:cubicBezTo>
                      <a:pt x="298" y="21455"/>
                      <a:pt x="449" y="21505"/>
                      <a:pt x="594" y="21470"/>
                    </a:cubicBezTo>
                    <a:lnTo>
                      <a:pt x="3743" y="20595"/>
                    </a:lnTo>
                    <a:lnTo>
                      <a:pt x="21242" y="3029"/>
                    </a:lnTo>
                    <a:cubicBezTo>
                      <a:pt x="21395" y="2883"/>
                      <a:pt x="21492" y="2686"/>
                      <a:pt x="21513" y="2475"/>
                    </a:cubicBezTo>
                    <a:cubicBezTo>
                      <a:pt x="21538" y="2224"/>
                      <a:pt x="21456" y="1974"/>
                      <a:pt x="21287" y="1787"/>
                    </a:cubicBezTo>
                    <a:lnTo>
                      <a:pt x="19806" y="350"/>
                    </a:lnTo>
                    <a:cubicBezTo>
                      <a:pt x="19653" y="184"/>
                      <a:pt x="19444" y="80"/>
                      <a:pt x="19219" y="60"/>
                    </a:cubicBezTo>
                    <a:close/>
                    <a:moveTo>
                      <a:pt x="19225" y="770"/>
                    </a:moveTo>
                    <a:cubicBezTo>
                      <a:pt x="19324" y="780"/>
                      <a:pt x="19419" y="820"/>
                      <a:pt x="19494" y="887"/>
                    </a:cubicBezTo>
                    <a:lnTo>
                      <a:pt x="20722" y="2134"/>
                    </a:lnTo>
                    <a:cubicBezTo>
                      <a:pt x="20791" y="2207"/>
                      <a:pt x="20830" y="2304"/>
                      <a:pt x="20833" y="2404"/>
                    </a:cubicBezTo>
                    <a:cubicBezTo>
                      <a:pt x="20835" y="2513"/>
                      <a:pt x="20795" y="2617"/>
                      <a:pt x="20720" y="2695"/>
                    </a:cubicBezTo>
                    <a:lnTo>
                      <a:pt x="3486" y="19940"/>
                    </a:lnTo>
                    <a:lnTo>
                      <a:pt x="891" y="20715"/>
                    </a:lnTo>
                    <a:lnTo>
                      <a:pt x="1571" y="18095"/>
                    </a:lnTo>
                    <a:lnTo>
                      <a:pt x="18859" y="900"/>
                    </a:lnTo>
                    <a:cubicBezTo>
                      <a:pt x="18931" y="829"/>
                      <a:pt x="19025" y="784"/>
                      <a:pt x="19126" y="772"/>
                    </a:cubicBezTo>
                    <a:cubicBezTo>
                      <a:pt x="19159" y="768"/>
                      <a:pt x="19192" y="767"/>
                      <a:pt x="19225" y="770"/>
                    </a:cubicBezTo>
                    <a:close/>
                    <a:moveTo>
                      <a:pt x="4688" y="849"/>
                    </a:moveTo>
                    <a:lnTo>
                      <a:pt x="5704" y="849"/>
                    </a:lnTo>
                    <a:lnTo>
                      <a:pt x="5788" y="1674"/>
                    </a:lnTo>
                    <a:cubicBezTo>
                      <a:pt x="5794" y="1721"/>
                      <a:pt x="5809" y="1766"/>
                      <a:pt x="5833" y="1806"/>
                    </a:cubicBezTo>
                    <a:cubicBezTo>
                      <a:pt x="5863" y="1856"/>
                      <a:pt x="5904" y="1898"/>
                      <a:pt x="5953" y="1927"/>
                    </a:cubicBezTo>
                    <a:cubicBezTo>
                      <a:pt x="6139" y="1989"/>
                      <a:pt x="6322" y="2060"/>
                      <a:pt x="6502" y="2138"/>
                    </a:cubicBezTo>
                    <a:cubicBezTo>
                      <a:pt x="6674" y="2212"/>
                      <a:pt x="6842" y="2293"/>
                      <a:pt x="7006" y="2380"/>
                    </a:cubicBezTo>
                    <a:cubicBezTo>
                      <a:pt x="7054" y="2404"/>
                      <a:pt x="7106" y="2416"/>
                      <a:pt x="7159" y="2415"/>
                    </a:cubicBezTo>
                    <a:cubicBezTo>
                      <a:pt x="7228" y="2415"/>
                      <a:pt x="7296" y="2393"/>
                      <a:pt x="7353" y="2353"/>
                    </a:cubicBezTo>
                    <a:lnTo>
                      <a:pt x="8047" y="1799"/>
                    </a:lnTo>
                    <a:lnTo>
                      <a:pt x="8723" y="2471"/>
                    </a:lnTo>
                    <a:lnTo>
                      <a:pt x="8205" y="3155"/>
                    </a:lnTo>
                    <a:cubicBezTo>
                      <a:pt x="8167" y="3205"/>
                      <a:pt x="8141" y="3263"/>
                      <a:pt x="8130" y="3325"/>
                    </a:cubicBezTo>
                    <a:cubicBezTo>
                      <a:pt x="8118" y="3396"/>
                      <a:pt x="8125" y="3470"/>
                      <a:pt x="8151" y="3537"/>
                    </a:cubicBezTo>
                    <a:cubicBezTo>
                      <a:pt x="8245" y="3689"/>
                      <a:pt x="8327" y="3848"/>
                      <a:pt x="8399" y="4011"/>
                    </a:cubicBezTo>
                    <a:cubicBezTo>
                      <a:pt x="8474" y="4181"/>
                      <a:pt x="8539" y="4356"/>
                      <a:pt x="8590" y="4536"/>
                    </a:cubicBezTo>
                    <a:cubicBezTo>
                      <a:pt x="8609" y="4596"/>
                      <a:pt x="8646" y="4648"/>
                      <a:pt x="8696" y="4686"/>
                    </a:cubicBezTo>
                    <a:cubicBezTo>
                      <a:pt x="8739" y="4718"/>
                      <a:pt x="8790" y="4738"/>
                      <a:pt x="8843" y="4744"/>
                    </a:cubicBezTo>
                    <a:lnTo>
                      <a:pt x="9690" y="4830"/>
                    </a:lnTo>
                    <a:lnTo>
                      <a:pt x="9690" y="5808"/>
                    </a:lnTo>
                    <a:lnTo>
                      <a:pt x="8899" y="5897"/>
                    </a:lnTo>
                    <a:cubicBezTo>
                      <a:pt x="8844" y="5898"/>
                      <a:pt x="8790" y="5911"/>
                      <a:pt x="8741" y="5937"/>
                    </a:cubicBezTo>
                    <a:cubicBezTo>
                      <a:pt x="8673" y="5972"/>
                      <a:pt x="8619" y="6027"/>
                      <a:pt x="8586" y="6096"/>
                    </a:cubicBezTo>
                    <a:cubicBezTo>
                      <a:pt x="8528" y="6277"/>
                      <a:pt x="8461" y="6455"/>
                      <a:pt x="8384" y="6628"/>
                    </a:cubicBezTo>
                    <a:cubicBezTo>
                      <a:pt x="8307" y="6803"/>
                      <a:pt x="8220" y="6972"/>
                      <a:pt x="8124" y="7137"/>
                    </a:cubicBezTo>
                    <a:cubicBezTo>
                      <a:pt x="8097" y="7193"/>
                      <a:pt x="8087" y="7254"/>
                      <a:pt x="8095" y="7315"/>
                    </a:cubicBezTo>
                    <a:cubicBezTo>
                      <a:pt x="8100" y="7364"/>
                      <a:pt x="8118" y="7412"/>
                      <a:pt x="8146" y="7454"/>
                    </a:cubicBezTo>
                    <a:lnTo>
                      <a:pt x="8720" y="8178"/>
                    </a:lnTo>
                    <a:lnTo>
                      <a:pt x="8038" y="8880"/>
                    </a:lnTo>
                    <a:lnTo>
                      <a:pt x="7380" y="8339"/>
                    </a:lnTo>
                    <a:cubicBezTo>
                      <a:pt x="7318" y="8279"/>
                      <a:pt x="7237" y="8243"/>
                      <a:pt x="7150" y="8239"/>
                    </a:cubicBezTo>
                    <a:cubicBezTo>
                      <a:pt x="7097" y="8237"/>
                      <a:pt x="7045" y="8247"/>
                      <a:pt x="6996" y="8268"/>
                    </a:cubicBezTo>
                    <a:cubicBezTo>
                      <a:pt x="6847" y="8355"/>
                      <a:pt x="6694" y="8434"/>
                      <a:pt x="6538" y="8505"/>
                    </a:cubicBezTo>
                    <a:cubicBezTo>
                      <a:pt x="6365" y="8583"/>
                      <a:pt x="6189" y="8652"/>
                      <a:pt x="6009" y="8711"/>
                    </a:cubicBezTo>
                    <a:cubicBezTo>
                      <a:pt x="5954" y="8727"/>
                      <a:pt x="5905" y="8758"/>
                      <a:pt x="5866" y="8799"/>
                    </a:cubicBezTo>
                    <a:cubicBezTo>
                      <a:pt x="5826" y="8841"/>
                      <a:pt x="5798" y="8893"/>
                      <a:pt x="5785" y="8950"/>
                    </a:cubicBezTo>
                    <a:lnTo>
                      <a:pt x="5711" y="9807"/>
                    </a:lnTo>
                    <a:lnTo>
                      <a:pt x="4686" y="9807"/>
                    </a:lnTo>
                    <a:lnTo>
                      <a:pt x="4610" y="8983"/>
                    </a:lnTo>
                    <a:cubicBezTo>
                      <a:pt x="4607" y="8914"/>
                      <a:pt x="4579" y="8848"/>
                      <a:pt x="4534" y="8796"/>
                    </a:cubicBezTo>
                    <a:cubicBezTo>
                      <a:pt x="4506" y="8765"/>
                      <a:pt x="4472" y="8740"/>
                      <a:pt x="4434" y="8722"/>
                    </a:cubicBezTo>
                    <a:cubicBezTo>
                      <a:pt x="4240" y="8660"/>
                      <a:pt x="4050" y="8589"/>
                      <a:pt x="3864" y="8507"/>
                    </a:cubicBezTo>
                    <a:cubicBezTo>
                      <a:pt x="3698" y="8435"/>
                      <a:pt x="3536" y="8355"/>
                      <a:pt x="3377" y="8268"/>
                    </a:cubicBezTo>
                    <a:cubicBezTo>
                      <a:pt x="3337" y="8244"/>
                      <a:pt x="3291" y="8232"/>
                      <a:pt x="3245" y="8231"/>
                    </a:cubicBezTo>
                    <a:cubicBezTo>
                      <a:pt x="3181" y="8230"/>
                      <a:pt x="3119" y="8252"/>
                      <a:pt x="3070" y="8292"/>
                    </a:cubicBezTo>
                    <a:lnTo>
                      <a:pt x="2344" y="8855"/>
                    </a:lnTo>
                    <a:lnTo>
                      <a:pt x="1676" y="8170"/>
                    </a:lnTo>
                    <a:lnTo>
                      <a:pt x="2200" y="7511"/>
                    </a:lnTo>
                    <a:cubicBezTo>
                      <a:pt x="2241" y="7464"/>
                      <a:pt x="2270" y="7407"/>
                      <a:pt x="2284" y="7346"/>
                    </a:cubicBezTo>
                    <a:cubicBezTo>
                      <a:pt x="2299" y="7280"/>
                      <a:pt x="2296" y="7213"/>
                      <a:pt x="2276" y="7149"/>
                    </a:cubicBezTo>
                    <a:cubicBezTo>
                      <a:pt x="2173" y="6983"/>
                      <a:pt x="2082" y="6809"/>
                      <a:pt x="2003" y="6630"/>
                    </a:cubicBezTo>
                    <a:cubicBezTo>
                      <a:pt x="1925" y="6454"/>
                      <a:pt x="1859" y="6272"/>
                      <a:pt x="1805" y="6087"/>
                    </a:cubicBezTo>
                    <a:cubicBezTo>
                      <a:pt x="1781" y="6036"/>
                      <a:pt x="1743" y="5992"/>
                      <a:pt x="1696" y="5961"/>
                    </a:cubicBezTo>
                    <a:cubicBezTo>
                      <a:pt x="1655" y="5935"/>
                      <a:pt x="1607" y="5918"/>
                      <a:pt x="1558" y="5914"/>
                    </a:cubicBezTo>
                    <a:lnTo>
                      <a:pt x="729" y="5832"/>
                    </a:lnTo>
                    <a:lnTo>
                      <a:pt x="729" y="4828"/>
                    </a:lnTo>
                    <a:lnTo>
                      <a:pt x="1612" y="4738"/>
                    </a:lnTo>
                    <a:cubicBezTo>
                      <a:pt x="1653" y="4730"/>
                      <a:pt x="1692" y="4714"/>
                      <a:pt x="1727" y="4690"/>
                    </a:cubicBezTo>
                    <a:cubicBezTo>
                      <a:pt x="1775" y="4657"/>
                      <a:pt x="1813" y="4610"/>
                      <a:pt x="1836" y="4556"/>
                    </a:cubicBezTo>
                    <a:cubicBezTo>
                      <a:pt x="1894" y="4366"/>
                      <a:pt x="1960" y="4178"/>
                      <a:pt x="2034" y="3993"/>
                    </a:cubicBezTo>
                    <a:cubicBezTo>
                      <a:pt x="2105" y="3815"/>
                      <a:pt x="2182" y="3641"/>
                      <a:pt x="2267" y="3470"/>
                    </a:cubicBezTo>
                    <a:cubicBezTo>
                      <a:pt x="2286" y="3417"/>
                      <a:pt x="2293" y="3360"/>
                      <a:pt x="2285" y="3305"/>
                    </a:cubicBezTo>
                    <a:cubicBezTo>
                      <a:pt x="2276" y="3239"/>
                      <a:pt x="2249" y="3177"/>
                      <a:pt x="2206" y="3126"/>
                    </a:cubicBezTo>
                    <a:lnTo>
                      <a:pt x="1689" y="2477"/>
                    </a:lnTo>
                    <a:lnTo>
                      <a:pt x="2335" y="1789"/>
                    </a:lnTo>
                    <a:lnTo>
                      <a:pt x="3067" y="2364"/>
                    </a:lnTo>
                    <a:cubicBezTo>
                      <a:pt x="3109" y="2394"/>
                      <a:pt x="3157" y="2413"/>
                      <a:pt x="3208" y="2418"/>
                    </a:cubicBezTo>
                    <a:cubicBezTo>
                      <a:pt x="3268" y="2425"/>
                      <a:pt x="3327" y="2413"/>
                      <a:pt x="3380" y="2384"/>
                    </a:cubicBezTo>
                    <a:cubicBezTo>
                      <a:pt x="3546" y="2285"/>
                      <a:pt x="3717" y="2196"/>
                      <a:pt x="3894" y="2117"/>
                    </a:cubicBezTo>
                    <a:cubicBezTo>
                      <a:pt x="4078" y="2035"/>
                      <a:pt x="4267" y="1965"/>
                      <a:pt x="4459" y="1906"/>
                    </a:cubicBezTo>
                    <a:cubicBezTo>
                      <a:pt x="4503" y="1883"/>
                      <a:pt x="4540" y="1851"/>
                      <a:pt x="4569" y="1811"/>
                    </a:cubicBezTo>
                    <a:cubicBezTo>
                      <a:pt x="4600" y="1767"/>
                      <a:pt x="4620" y="1716"/>
                      <a:pt x="4626" y="1663"/>
                    </a:cubicBezTo>
                    <a:lnTo>
                      <a:pt x="4688" y="849"/>
                    </a:lnTo>
                    <a:close/>
                    <a:moveTo>
                      <a:pt x="5209" y="3967"/>
                    </a:moveTo>
                    <a:cubicBezTo>
                      <a:pt x="4873" y="3967"/>
                      <a:pt x="4537" y="4095"/>
                      <a:pt x="4280" y="4352"/>
                    </a:cubicBezTo>
                    <a:cubicBezTo>
                      <a:pt x="3767" y="4866"/>
                      <a:pt x="3767" y="5698"/>
                      <a:pt x="4280" y="6212"/>
                    </a:cubicBezTo>
                    <a:cubicBezTo>
                      <a:pt x="4793" y="6725"/>
                      <a:pt x="5625" y="6725"/>
                      <a:pt x="6138" y="6212"/>
                    </a:cubicBezTo>
                    <a:cubicBezTo>
                      <a:pt x="6651" y="5698"/>
                      <a:pt x="6651" y="4866"/>
                      <a:pt x="6138" y="4352"/>
                    </a:cubicBezTo>
                    <a:cubicBezTo>
                      <a:pt x="5882" y="4095"/>
                      <a:pt x="5545" y="3967"/>
                      <a:pt x="5209" y="3967"/>
                    </a:cubicBezTo>
                    <a:close/>
                    <a:moveTo>
                      <a:pt x="5209" y="4594"/>
                    </a:moveTo>
                    <a:cubicBezTo>
                      <a:pt x="5385" y="4594"/>
                      <a:pt x="5561" y="4661"/>
                      <a:pt x="5695" y="4795"/>
                    </a:cubicBezTo>
                    <a:cubicBezTo>
                      <a:pt x="5964" y="5064"/>
                      <a:pt x="5964" y="5500"/>
                      <a:pt x="5695" y="5769"/>
                    </a:cubicBezTo>
                    <a:cubicBezTo>
                      <a:pt x="5427" y="6038"/>
                      <a:pt x="4991" y="6038"/>
                      <a:pt x="4723" y="5769"/>
                    </a:cubicBezTo>
                    <a:cubicBezTo>
                      <a:pt x="4454" y="5500"/>
                      <a:pt x="4454" y="5064"/>
                      <a:pt x="4723" y="4795"/>
                    </a:cubicBezTo>
                    <a:cubicBezTo>
                      <a:pt x="4857" y="4661"/>
                      <a:pt x="5033" y="4594"/>
                      <a:pt x="5209" y="4594"/>
                    </a:cubicBezTo>
                    <a:close/>
                    <a:moveTo>
                      <a:pt x="14208" y="6916"/>
                    </a:moveTo>
                    <a:lnTo>
                      <a:pt x="13754" y="7370"/>
                    </a:lnTo>
                    <a:lnTo>
                      <a:pt x="14208" y="7824"/>
                    </a:lnTo>
                    <a:lnTo>
                      <a:pt x="14661" y="7370"/>
                    </a:lnTo>
                    <a:lnTo>
                      <a:pt x="14208" y="6916"/>
                    </a:lnTo>
                    <a:close/>
                    <a:moveTo>
                      <a:pt x="12322" y="8820"/>
                    </a:moveTo>
                    <a:lnTo>
                      <a:pt x="11869" y="9274"/>
                    </a:lnTo>
                    <a:lnTo>
                      <a:pt x="12322" y="9728"/>
                    </a:lnTo>
                    <a:lnTo>
                      <a:pt x="12777" y="9274"/>
                    </a:lnTo>
                    <a:lnTo>
                      <a:pt x="12322" y="8820"/>
                    </a:lnTo>
                    <a:close/>
                    <a:moveTo>
                      <a:pt x="10422" y="10699"/>
                    </a:moveTo>
                    <a:lnTo>
                      <a:pt x="9968" y="11153"/>
                    </a:lnTo>
                    <a:lnTo>
                      <a:pt x="10422" y="11607"/>
                    </a:lnTo>
                    <a:lnTo>
                      <a:pt x="10876" y="11153"/>
                    </a:lnTo>
                    <a:lnTo>
                      <a:pt x="10422" y="10699"/>
                    </a:lnTo>
                    <a:close/>
                    <a:moveTo>
                      <a:pt x="17088" y="11137"/>
                    </a:moveTo>
                    <a:lnTo>
                      <a:pt x="15579" y="11166"/>
                    </a:lnTo>
                    <a:cubicBezTo>
                      <a:pt x="15495" y="11171"/>
                      <a:pt x="15416" y="11206"/>
                      <a:pt x="15357" y="11264"/>
                    </a:cubicBezTo>
                    <a:cubicBezTo>
                      <a:pt x="15309" y="11311"/>
                      <a:pt x="15276" y="11370"/>
                      <a:pt x="15262" y="11436"/>
                    </a:cubicBezTo>
                    <a:lnTo>
                      <a:pt x="15163" y="12386"/>
                    </a:lnTo>
                    <a:cubicBezTo>
                      <a:pt x="15044" y="12435"/>
                      <a:pt x="14926" y="12486"/>
                      <a:pt x="14809" y="12540"/>
                    </a:cubicBezTo>
                    <a:cubicBezTo>
                      <a:pt x="14690" y="12595"/>
                      <a:pt x="14573" y="12653"/>
                      <a:pt x="14458" y="12714"/>
                    </a:cubicBezTo>
                    <a:lnTo>
                      <a:pt x="13711" y="12138"/>
                    </a:lnTo>
                    <a:cubicBezTo>
                      <a:pt x="13653" y="12093"/>
                      <a:pt x="13582" y="12069"/>
                      <a:pt x="13509" y="12072"/>
                    </a:cubicBezTo>
                    <a:cubicBezTo>
                      <a:pt x="13428" y="12074"/>
                      <a:pt x="13353" y="12108"/>
                      <a:pt x="13297" y="12166"/>
                    </a:cubicBezTo>
                    <a:lnTo>
                      <a:pt x="12158" y="13273"/>
                    </a:lnTo>
                    <a:cubicBezTo>
                      <a:pt x="12100" y="13334"/>
                      <a:pt x="12069" y="13416"/>
                      <a:pt x="12072" y="13500"/>
                    </a:cubicBezTo>
                    <a:cubicBezTo>
                      <a:pt x="12074" y="13559"/>
                      <a:pt x="12093" y="13616"/>
                      <a:pt x="12126" y="13664"/>
                    </a:cubicBezTo>
                    <a:lnTo>
                      <a:pt x="12722" y="14445"/>
                    </a:lnTo>
                    <a:cubicBezTo>
                      <a:pt x="12659" y="14558"/>
                      <a:pt x="12602" y="14675"/>
                      <a:pt x="12552" y="14794"/>
                    </a:cubicBezTo>
                    <a:cubicBezTo>
                      <a:pt x="12501" y="14915"/>
                      <a:pt x="12457" y="15038"/>
                      <a:pt x="12421" y="15163"/>
                    </a:cubicBezTo>
                    <a:lnTo>
                      <a:pt x="11504" y="15248"/>
                    </a:lnTo>
                    <a:cubicBezTo>
                      <a:pt x="11432" y="15252"/>
                      <a:pt x="11364" y="15279"/>
                      <a:pt x="11309" y="15324"/>
                    </a:cubicBezTo>
                    <a:cubicBezTo>
                      <a:pt x="11239" y="15380"/>
                      <a:pt x="11194" y="15460"/>
                      <a:pt x="11183" y="15549"/>
                    </a:cubicBezTo>
                    <a:lnTo>
                      <a:pt x="11171" y="17093"/>
                    </a:lnTo>
                    <a:cubicBezTo>
                      <a:pt x="11166" y="17193"/>
                      <a:pt x="11203" y="17290"/>
                      <a:pt x="11273" y="17361"/>
                    </a:cubicBezTo>
                    <a:cubicBezTo>
                      <a:pt x="11320" y="17410"/>
                      <a:pt x="11380" y="17444"/>
                      <a:pt x="11446" y="17459"/>
                    </a:cubicBezTo>
                    <a:lnTo>
                      <a:pt x="12421" y="17573"/>
                    </a:lnTo>
                    <a:cubicBezTo>
                      <a:pt x="12461" y="17695"/>
                      <a:pt x="12506" y="17815"/>
                      <a:pt x="12555" y="17934"/>
                    </a:cubicBezTo>
                    <a:cubicBezTo>
                      <a:pt x="12607" y="18062"/>
                      <a:pt x="12665" y="18187"/>
                      <a:pt x="12728" y="18311"/>
                    </a:cubicBezTo>
                    <a:lnTo>
                      <a:pt x="12134" y="19038"/>
                    </a:lnTo>
                    <a:cubicBezTo>
                      <a:pt x="12097" y="19083"/>
                      <a:pt x="12075" y="19137"/>
                      <a:pt x="12070" y="19195"/>
                    </a:cubicBezTo>
                    <a:cubicBezTo>
                      <a:pt x="12063" y="19275"/>
                      <a:pt x="12089" y="19354"/>
                      <a:pt x="12143" y="19414"/>
                    </a:cubicBezTo>
                    <a:lnTo>
                      <a:pt x="13318" y="20617"/>
                    </a:lnTo>
                    <a:cubicBezTo>
                      <a:pt x="13358" y="20659"/>
                      <a:pt x="13411" y="20685"/>
                      <a:pt x="13468" y="20693"/>
                    </a:cubicBezTo>
                    <a:cubicBezTo>
                      <a:pt x="13534" y="20701"/>
                      <a:pt x="13600" y="20683"/>
                      <a:pt x="13654" y="20644"/>
                    </a:cubicBezTo>
                    <a:lnTo>
                      <a:pt x="14456" y="20043"/>
                    </a:lnTo>
                    <a:cubicBezTo>
                      <a:pt x="14562" y="20108"/>
                      <a:pt x="14673" y="20164"/>
                      <a:pt x="14788" y="20211"/>
                    </a:cubicBezTo>
                    <a:cubicBezTo>
                      <a:pt x="14920" y="20266"/>
                      <a:pt x="15057" y="20308"/>
                      <a:pt x="15197" y="20337"/>
                    </a:cubicBezTo>
                    <a:lnTo>
                      <a:pt x="15271" y="21302"/>
                    </a:lnTo>
                    <a:cubicBezTo>
                      <a:pt x="15273" y="21368"/>
                      <a:pt x="15297" y="21430"/>
                      <a:pt x="15338" y="21481"/>
                    </a:cubicBezTo>
                    <a:cubicBezTo>
                      <a:pt x="15393" y="21551"/>
                      <a:pt x="15476" y="21593"/>
                      <a:pt x="15564" y="21597"/>
                    </a:cubicBezTo>
                    <a:lnTo>
                      <a:pt x="17180" y="21593"/>
                    </a:lnTo>
                    <a:cubicBezTo>
                      <a:pt x="17271" y="21580"/>
                      <a:pt x="17355" y="21535"/>
                      <a:pt x="17415" y="21466"/>
                    </a:cubicBezTo>
                    <a:cubicBezTo>
                      <a:pt x="17476" y="21397"/>
                      <a:pt x="17510" y="21309"/>
                      <a:pt x="17511" y="21218"/>
                    </a:cubicBezTo>
                    <a:lnTo>
                      <a:pt x="17559" y="20378"/>
                    </a:lnTo>
                    <a:cubicBezTo>
                      <a:pt x="17691" y="20336"/>
                      <a:pt x="17821" y="20287"/>
                      <a:pt x="17947" y="20230"/>
                    </a:cubicBezTo>
                    <a:cubicBezTo>
                      <a:pt x="18062" y="20179"/>
                      <a:pt x="18174" y="20121"/>
                      <a:pt x="18282" y="20058"/>
                    </a:cubicBezTo>
                    <a:lnTo>
                      <a:pt x="19073" y="20670"/>
                    </a:lnTo>
                    <a:cubicBezTo>
                      <a:pt x="19118" y="20701"/>
                      <a:pt x="19170" y="20718"/>
                      <a:pt x="19224" y="20720"/>
                    </a:cubicBezTo>
                    <a:cubicBezTo>
                      <a:pt x="19293" y="20722"/>
                      <a:pt x="19359" y="20700"/>
                      <a:pt x="19413" y="20657"/>
                    </a:cubicBezTo>
                    <a:lnTo>
                      <a:pt x="20635" y="19446"/>
                    </a:lnTo>
                    <a:cubicBezTo>
                      <a:pt x="20675" y="19392"/>
                      <a:pt x="20695" y="19326"/>
                      <a:pt x="20693" y="19258"/>
                    </a:cubicBezTo>
                    <a:cubicBezTo>
                      <a:pt x="20691" y="19199"/>
                      <a:pt x="20671" y="19142"/>
                      <a:pt x="20637" y="19094"/>
                    </a:cubicBezTo>
                    <a:lnTo>
                      <a:pt x="20028" y="18325"/>
                    </a:lnTo>
                    <a:cubicBezTo>
                      <a:pt x="20092" y="18219"/>
                      <a:pt x="20149" y="18108"/>
                      <a:pt x="20198" y="17994"/>
                    </a:cubicBezTo>
                    <a:cubicBezTo>
                      <a:pt x="20251" y="17870"/>
                      <a:pt x="20295" y="17743"/>
                      <a:pt x="20329" y="17613"/>
                    </a:cubicBezTo>
                    <a:lnTo>
                      <a:pt x="21276" y="17530"/>
                    </a:lnTo>
                    <a:cubicBezTo>
                      <a:pt x="21351" y="17520"/>
                      <a:pt x="21421" y="17487"/>
                      <a:pt x="21477" y="17436"/>
                    </a:cubicBezTo>
                    <a:cubicBezTo>
                      <a:pt x="21549" y="17369"/>
                      <a:pt x="21592" y="17275"/>
                      <a:pt x="21595" y="17177"/>
                    </a:cubicBezTo>
                    <a:lnTo>
                      <a:pt x="21595" y="15662"/>
                    </a:lnTo>
                    <a:cubicBezTo>
                      <a:pt x="21590" y="15556"/>
                      <a:pt x="21541" y="15456"/>
                      <a:pt x="21460" y="15387"/>
                    </a:cubicBezTo>
                    <a:cubicBezTo>
                      <a:pt x="21392" y="15329"/>
                      <a:pt x="21305" y="15296"/>
                      <a:pt x="21216" y="15295"/>
                    </a:cubicBezTo>
                    <a:lnTo>
                      <a:pt x="20359" y="15216"/>
                    </a:lnTo>
                    <a:cubicBezTo>
                      <a:pt x="20323" y="15093"/>
                      <a:pt x="20277" y="14972"/>
                      <a:pt x="20224" y="14855"/>
                    </a:cubicBezTo>
                    <a:cubicBezTo>
                      <a:pt x="20171" y="14738"/>
                      <a:pt x="20110" y="14624"/>
                      <a:pt x="20041" y="14515"/>
                    </a:cubicBezTo>
                    <a:lnTo>
                      <a:pt x="20638" y="13671"/>
                    </a:lnTo>
                    <a:cubicBezTo>
                      <a:pt x="20672" y="13606"/>
                      <a:pt x="20684" y="13533"/>
                      <a:pt x="20674" y="13461"/>
                    </a:cubicBezTo>
                    <a:cubicBezTo>
                      <a:pt x="20665" y="13395"/>
                      <a:pt x="20636" y="13334"/>
                      <a:pt x="20593" y="13284"/>
                    </a:cubicBezTo>
                    <a:lnTo>
                      <a:pt x="19481" y="12171"/>
                    </a:lnTo>
                    <a:cubicBezTo>
                      <a:pt x="19422" y="12114"/>
                      <a:pt x="19344" y="12078"/>
                      <a:pt x="19262" y="12072"/>
                    </a:cubicBezTo>
                    <a:cubicBezTo>
                      <a:pt x="19184" y="12065"/>
                      <a:pt x="19106" y="12085"/>
                      <a:pt x="19040" y="12126"/>
                    </a:cubicBezTo>
                    <a:lnTo>
                      <a:pt x="18311" y="12710"/>
                    </a:lnTo>
                    <a:cubicBezTo>
                      <a:pt x="18192" y="12648"/>
                      <a:pt x="18071" y="12591"/>
                      <a:pt x="17947" y="12540"/>
                    </a:cubicBezTo>
                    <a:cubicBezTo>
                      <a:pt x="17824" y="12490"/>
                      <a:pt x="17698" y="12445"/>
                      <a:pt x="17571" y="12407"/>
                    </a:cubicBezTo>
                    <a:lnTo>
                      <a:pt x="17494" y="11482"/>
                    </a:lnTo>
                    <a:cubicBezTo>
                      <a:pt x="17481" y="11383"/>
                      <a:pt x="17431" y="11292"/>
                      <a:pt x="17353" y="11228"/>
                    </a:cubicBezTo>
                    <a:cubicBezTo>
                      <a:pt x="17279" y="11166"/>
                      <a:pt x="17184" y="11134"/>
                      <a:pt x="17088" y="11137"/>
                    </a:cubicBezTo>
                    <a:close/>
                    <a:moveTo>
                      <a:pt x="15858" y="11985"/>
                    </a:moveTo>
                    <a:lnTo>
                      <a:pt x="16875" y="11985"/>
                    </a:lnTo>
                    <a:lnTo>
                      <a:pt x="16959" y="12811"/>
                    </a:lnTo>
                    <a:cubicBezTo>
                      <a:pt x="16965" y="12858"/>
                      <a:pt x="16980" y="12903"/>
                      <a:pt x="17004" y="12943"/>
                    </a:cubicBezTo>
                    <a:cubicBezTo>
                      <a:pt x="17034" y="12993"/>
                      <a:pt x="17075" y="13035"/>
                      <a:pt x="17124" y="13064"/>
                    </a:cubicBezTo>
                    <a:cubicBezTo>
                      <a:pt x="17310" y="13126"/>
                      <a:pt x="17493" y="13196"/>
                      <a:pt x="17673" y="13274"/>
                    </a:cubicBezTo>
                    <a:cubicBezTo>
                      <a:pt x="17845" y="13349"/>
                      <a:pt x="18012" y="13429"/>
                      <a:pt x="18177" y="13517"/>
                    </a:cubicBezTo>
                    <a:cubicBezTo>
                      <a:pt x="18225" y="13541"/>
                      <a:pt x="18277" y="13553"/>
                      <a:pt x="18330" y="13552"/>
                    </a:cubicBezTo>
                    <a:cubicBezTo>
                      <a:pt x="18399" y="13552"/>
                      <a:pt x="18467" y="13529"/>
                      <a:pt x="18523" y="13489"/>
                    </a:cubicBezTo>
                    <a:lnTo>
                      <a:pt x="19218" y="12936"/>
                    </a:lnTo>
                    <a:lnTo>
                      <a:pt x="19893" y="13608"/>
                    </a:lnTo>
                    <a:lnTo>
                      <a:pt x="19376" y="14291"/>
                    </a:lnTo>
                    <a:cubicBezTo>
                      <a:pt x="19338" y="14341"/>
                      <a:pt x="19312" y="14400"/>
                      <a:pt x="19301" y="14462"/>
                    </a:cubicBezTo>
                    <a:cubicBezTo>
                      <a:pt x="19289" y="14533"/>
                      <a:pt x="19296" y="14607"/>
                      <a:pt x="19322" y="14674"/>
                    </a:cubicBezTo>
                    <a:cubicBezTo>
                      <a:pt x="19415" y="14826"/>
                      <a:pt x="19498" y="14984"/>
                      <a:pt x="19570" y="15148"/>
                    </a:cubicBezTo>
                    <a:cubicBezTo>
                      <a:pt x="19645" y="15318"/>
                      <a:pt x="19709" y="15493"/>
                      <a:pt x="19760" y="15673"/>
                    </a:cubicBezTo>
                    <a:cubicBezTo>
                      <a:pt x="19780" y="15733"/>
                      <a:pt x="19817" y="15785"/>
                      <a:pt x="19867" y="15822"/>
                    </a:cubicBezTo>
                    <a:cubicBezTo>
                      <a:pt x="19910" y="15855"/>
                      <a:pt x="19961" y="15875"/>
                      <a:pt x="20014" y="15881"/>
                    </a:cubicBezTo>
                    <a:lnTo>
                      <a:pt x="20860" y="15967"/>
                    </a:lnTo>
                    <a:lnTo>
                      <a:pt x="20860" y="16945"/>
                    </a:lnTo>
                    <a:lnTo>
                      <a:pt x="20069" y="17034"/>
                    </a:lnTo>
                    <a:cubicBezTo>
                      <a:pt x="20015" y="17035"/>
                      <a:pt x="19960" y="17048"/>
                      <a:pt x="19912" y="17073"/>
                    </a:cubicBezTo>
                    <a:cubicBezTo>
                      <a:pt x="19844" y="17109"/>
                      <a:pt x="19790" y="17164"/>
                      <a:pt x="19757" y="17233"/>
                    </a:cubicBezTo>
                    <a:cubicBezTo>
                      <a:pt x="19699" y="17414"/>
                      <a:pt x="19632" y="17592"/>
                      <a:pt x="19555" y="17765"/>
                    </a:cubicBezTo>
                    <a:cubicBezTo>
                      <a:pt x="19478" y="17939"/>
                      <a:pt x="19390" y="18109"/>
                      <a:pt x="19295" y="18274"/>
                    </a:cubicBezTo>
                    <a:cubicBezTo>
                      <a:pt x="19268" y="18329"/>
                      <a:pt x="19258" y="18391"/>
                      <a:pt x="19265" y="18452"/>
                    </a:cubicBezTo>
                    <a:cubicBezTo>
                      <a:pt x="19271" y="18501"/>
                      <a:pt x="19289" y="18549"/>
                      <a:pt x="19316" y="18591"/>
                    </a:cubicBezTo>
                    <a:lnTo>
                      <a:pt x="19890" y="19315"/>
                    </a:lnTo>
                    <a:lnTo>
                      <a:pt x="19208" y="20017"/>
                    </a:lnTo>
                    <a:lnTo>
                      <a:pt x="18551" y="19476"/>
                    </a:lnTo>
                    <a:cubicBezTo>
                      <a:pt x="18489" y="19415"/>
                      <a:pt x="18408" y="19379"/>
                      <a:pt x="18321" y="19376"/>
                    </a:cubicBezTo>
                    <a:cubicBezTo>
                      <a:pt x="18268" y="19374"/>
                      <a:pt x="18215" y="19384"/>
                      <a:pt x="18167" y="19405"/>
                    </a:cubicBezTo>
                    <a:cubicBezTo>
                      <a:pt x="18018" y="19491"/>
                      <a:pt x="17865" y="19571"/>
                      <a:pt x="17708" y="19642"/>
                    </a:cubicBezTo>
                    <a:cubicBezTo>
                      <a:pt x="17536" y="19720"/>
                      <a:pt x="17359" y="19789"/>
                      <a:pt x="17180" y="19847"/>
                    </a:cubicBezTo>
                    <a:cubicBezTo>
                      <a:pt x="17125" y="19864"/>
                      <a:pt x="17076" y="19894"/>
                      <a:pt x="17037" y="19936"/>
                    </a:cubicBezTo>
                    <a:cubicBezTo>
                      <a:pt x="16997" y="19978"/>
                      <a:pt x="16969" y="20030"/>
                      <a:pt x="16955" y="20086"/>
                    </a:cubicBezTo>
                    <a:lnTo>
                      <a:pt x="16882" y="20944"/>
                    </a:lnTo>
                    <a:lnTo>
                      <a:pt x="15857" y="20944"/>
                    </a:lnTo>
                    <a:lnTo>
                      <a:pt x="15781" y="20119"/>
                    </a:lnTo>
                    <a:cubicBezTo>
                      <a:pt x="15777" y="20050"/>
                      <a:pt x="15750" y="19985"/>
                      <a:pt x="15704" y="19933"/>
                    </a:cubicBezTo>
                    <a:cubicBezTo>
                      <a:pt x="15677" y="19902"/>
                      <a:pt x="15643" y="19876"/>
                      <a:pt x="15605" y="19859"/>
                    </a:cubicBezTo>
                    <a:cubicBezTo>
                      <a:pt x="15411" y="19797"/>
                      <a:pt x="15221" y="19725"/>
                      <a:pt x="15035" y="19644"/>
                    </a:cubicBezTo>
                    <a:cubicBezTo>
                      <a:pt x="14869" y="19572"/>
                      <a:pt x="14707" y="19492"/>
                      <a:pt x="14548" y="19405"/>
                    </a:cubicBezTo>
                    <a:cubicBezTo>
                      <a:pt x="14508" y="19381"/>
                      <a:pt x="14462" y="19368"/>
                      <a:pt x="14415" y="19368"/>
                    </a:cubicBezTo>
                    <a:cubicBezTo>
                      <a:pt x="14352" y="19367"/>
                      <a:pt x="14290" y="19389"/>
                      <a:pt x="14241" y="19429"/>
                    </a:cubicBezTo>
                    <a:lnTo>
                      <a:pt x="13515" y="19991"/>
                    </a:lnTo>
                    <a:lnTo>
                      <a:pt x="12847" y="19307"/>
                    </a:lnTo>
                    <a:lnTo>
                      <a:pt x="13371" y="18648"/>
                    </a:lnTo>
                    <a:cubicBezTo>
                      <a:pt x="13412" y="18600"/>
                      <a:pt x="13441" y="18543"/>
                      <a:pt x="13455" y="18482"/>
                    </a:cubicBezTo>
                    <a:cubicBezTo>
                      <a:pt x="13470" y="18417"/>
                      <a:pt x="13467" y="18349"/>
                      <a:pt x="13447" y="18286"/>
                    </a:cubicBezTo>
                    <a:cubicBezTo>
                      <a:pt x="13344" y="18120"/>
                      <a:pt x="13253" y="17946"/>
                      <a:pt x="13174" y="17767"/>
                    </a:cubicBezTo>
                    <a:cubicBezTo>
                      <a:pt x="13095" y="17590"/>
                      <a:pt x="13029" y="17409"/>
                      <a:pt x="12976" y="17223"/>
                    </a:cubicBezTo>
                    <a:cubicBezTo>
                      <a:pt x="12952" y="17173"/>
                      <a:pt x="12914" y="17129"/>
                      <a:pt x="12867" y="17098"/>
                    </a:cubicBezTo>
                    <a:cubicBezTo>
                      <a:pt x="12826" y="17071"/>
                      <a:pt x="12778" y="17055"/>
                      <a:pt x="12729" y="17051"/>
                    </a:cubicBezTo>
                    <a:lnTo>
                      <a:pt x="11899" y="16969"/>
                    </a:lnTo>
                    <a:lnTo>
                      <a:pt x="11899" y="15965"/>
                    </a:lnTo>
                    <a:lnTo>
                      <a:pt x="12783" y="15874"/>
                    </a:lnTo>
                    <a:cubicBezTo>
                      <a:pt x="12824" y="15866"/>
                      <a:pt x="12863" y="15850"/>
                      <a:pt x="12898" y="15827"/>
                    </a:cubicBezTo>
                    <a:cubicBezTo>
                      <a:pt x="12946" y="15794"/>
                      <a:pt x="12984" y="15747"/>
                      <a:pt x="13007" y="15693"/>
                    </a:cubicBezTo>
                    <a:cubicBezTo>
                      <a:pt x="13065" y="15502"/>
                      <a:pt x="13131" y="15314"/>
                      <a:pt x="13204" y="15129"/>
                    </a:cubicBezTo>
                    <a:cubicBezTo>
                      <a:pt x="13275" y="14952"/>
                      <a:pt x="13353" y="14778"/>
                      <a:pt x="13438" y="14607"/>
                    </a:cubicBezTo>
                    <a:cubicBezTo>
                      <a:pt x="13457" y="14554"/>
                      <a:pt x="13463" y="14497"/>
                      <a:pt x="13456" y="14441"/>
                    </a:cubicBezTo>
                    <a:cubicBezTo>
                      <a:pt x="13447" y="14376"/>
                      <a:pt x="13419" y="14314"/>
                      <a:pt x="13377" y="14263"/>
                    </a:cubicBezTo>
                    <a:lnTo>
                      <a:pt x="12860" y="13614"/>
                    </a:lnTo>
                    <a:lnTo>
                      <a:pt x="13506" y="12926"/>
                    </a:lnTo>
                    <a:lnTo>
                      <a:pt x="14238" y="13501"/>
                    </a:lnTo>
                    <a:cubicBezTo>
                      <a:pt x="14279" y="13531"/>
                      <a:pt x="14328" y="13550"/>
                      <a:pt x="14379" y="13555"/>
                    </a:cubicBezTo>
                    <a:cubicBezTo>
                      <a:pt x="14438" y="13561"/>
                      <a:pt x="14498" y="13550"/>
                      <a:pt x="14550" y="13521"/>
                    </a:cubicBezTo>
                    <a:cubicBezTo>
                      <a:pt x="14716" y="13422"/>
                      <a:pt x="14888" y="13333"/>
                      <a:pt x="15065" y="13254"/>
                    </a:cubicBezTo>
                    <a:cubicBezTo>
                      <a:pt x="15248" y="13172"/>
                      <a:pt x="15437" y="13102"/>
                      <a:pt x="15630" y="13043"/>
                    </a:cubicBezTo>
                    <a:cubicBezTo>
                      <a:pt x="15673" y="13020"/>
                      <a:pt x="15711" y="12987"/>
                      <a:pt x="15739" y="12948"/>
                    </a:cubicBezTo>
                    <a:cubicBezTo>
                      <a:pt x="15771" y="12904"/>
                      <a:pt x="15791" y="12853"/>
                      <a:pt x="15797" y="12800"/>
                    </a:cubicBezTo>
                    <a:lnTo>
                      <a:pt x="15858" y="11985"/>
                    </a:lnTo>
                    <a:close/>
                    <a:moveTo>
                      <a:pt x="8498" y="12594"/>
                    </a:moveTo>
                    <a:lnTo>
                      <a:pt x="8044" y="13048"/>
                    </a:lnTo>
                    <a:lnTo>
                      <a:pt x="8498" y="13503"/>
                    </a:lnTo>
                    <a:lnTo>
                      <a:pt x="8951" y="13048"/>
                    </a:lnTo>
                    <a:lnTo>
                      <a:pt x="8498" y="12594"/>
                    </a:lnTo>
                    <a:close/>
                    <a:moveTo>
                      <a:pt x="6643" y="14512"/>
                    </a:moveTo>
                    <a:lnTo>
                      <a:pt x="6190" y="14967"/>
                    </a:lnTo>
                    <a:lnTo>
                      <a:pt x="6643" y="15421"/>
                    </a:lnTo>
                    <a:lnTo>
                      <a:pt x="7098" y="14967"/>
                    </a:lnTo>
                    <a:lnTo>
                      <a:pt x="6643" y="14512"/>
                    </a:lnTo>
                    <a:close/>
                    <a:moveTo>
                      <a:pt x="16380" y="15104"/>
                    </a:moveTo>
                    <a:cubicBezTo>
                      <a:pt x="16044" y="15104"/>
                      <a:pt x="15707" y="15232"/>
                      <a:pt x="15451" y="15489"/>
                    </a:cubicBezTo>
                    <a:cubicBezTo>
                      <a:pt x="14938" y="16003"/>
                      <a:pt x="14938" y="16835"/>
                      <a:pt x="15451" y="17348"/>
                    </a:cubicBezTo>
                    <a:cubicBezTo>
                      <a:pt x="15964" y="17862"/>
                      <a:pt x="16796" y="17862"/>
                      <a:pt x="17309" y="17348"/>
                    </a:cubicBezTo>
                    <a:cubicBezTo>
                      <a:pt x="17822" y="16835"/>
                      <a:pt x="17822" y="16003"/>
                      <a:pt x="17309" y="15489"/>
                    </a:cubicBezTo>
                    <a:cubicBezTo>
                      <a:pt x="17052" y="15232"/>
                      <a:pt x="16716" y="15104"/>
                      <a:pt x="16380" y="15104"/>
                    </a:cubicBezTo>
                    <a:close/>
                    <a:moveTo>
                      <a:pt x="16380" y="15730"/>
                    </a:moveTo>
                    <a:cubicBezTo>
                      <a:pt x="16556" y="15730"/>
                      <a:pt x="16732" y="15798"/>
                      <a:pt x="16866" y="15932"/>
                    </a:cubicBezTo>
                    <a:cubicBezTo>
                      <a:pt x="17135" y="16201"/>
                      <a:pt x="17135" y="16637"/>
                      <a:pt x="16866" y="16906"/>
                    </a:cubicBezTo>
                    <a:cubicBezTo>
                      <a:pt x="16598" y="17175"/>
                      <a:pt x="16162" y="17175"/>
                      <a:pt x="15893" y="16906"/>
                    </a:cubicBezTo>
                    <a:cubicBezTo>
                      <a:pt x="15625" y="16637"/>
                      <a:pt x="15625" y="16201"/>
                      <a:pt x="15893" y="15932"/>
                    </a:cubicBezTo>
                    <a:cubicBezTo>
                      <a:pt x="16028" y="15798"/>
                      <a:pt x="16204" y="15730"/>
                      <a:pt x="16380" y="15730"/>
                    </a:cubicBez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6" name="Группа 145">
              <a:extLst>
                <a:ext uri="{FF2B5EF4-FFF2-40B4-BE49-F238E27FC236}">
                  <a16:creationId xmlns:a16="http://schemas.microsoft.com/office/drawing/2014/main" id="{162171B8-19AD-D549-980E-5046DF8DE384}"/>
                </a:ext>
              </a:extLst>
            </p:cNvPr>
            <p:cNvGrpSpPr/>
            <p:nvPr/>
          </p:nvGrpSpPr>
          <p:grpSpPr>
            <a:xfrm>
              <a:off x="14468904" y="5959393"/>
              <a:ext cx="1908367" cy="1917585"/>
              <a:chOff x="17197150" y="2700849"/>
              <a:chExt cx="3988626" cy="4007892"/>
            </a:xfrm>
          </p:grpSpPr>
          <p:sp>
            <p:nvSpPr>
              <p:cNvPr id="154" name="Фигура">
                <a:extLst>
                  <a:ext uri="{FF2B5EF4-FFF2-40B4-BE49-F238E27FC236}">
                    <a16:creationId xmlns:a16="http://schemas.microsoft.com/office/drawing/2014/main" id="{AAA98ECA-1A43-8742-BC07-D1394997E1A3}"/>
                  </a:ext>
                </a:extLst>
              </p:cNvPr>
              <p:cNvSpPr/>
              <p:nvPr/>
            </p:nvSpPr>
            <p:spPr>
              <a:xfrm>
                <a:off x="18424341" y="4647415"/>
                <a:ext cx="1625909" cy="447260"/>
              </a:xfrm>
              <a:custGeom>
                <a:avLst/>
                <a:gdLst/>
                <a:ahLst/>
                <a:cxnLst>
                  <a:cxn ang="0">
                    <a:pos x="wd2" y="hd2"/>
                  </a:cxn>
                  <a:cxn ang="5400000">
                    <a:pos x="wd2" y="hd2"/>
                  </a:cxn>
                  <a:cxn ang="10800000">
                    <a:pos x="wd2" y="hd2"/>
                  </a:cxn>
                  <a:cxn ang="16200000">
                    <a:pos x="wd2" y="hd2"/>
                  </a:cxn>
                </a:cxnLst>
                <a:rect l="0" t="0" r="r" b="b"/>
                <a:pathLst>
                  <a:path w="21600" h="21600" extrusionOk="0">
                    <a:moveTo>
                      <a:pt x="4322" y="0"/>
                    </a:moveTo>
                    <a:cubicBezTo>
                      <a:pt x="6260" y="3703"/>
                      <a:pt x="8412" y="5686"/>
                      <a:pt x="10601" y="5784"/>
                    </a:cubicBezTo>
                    <a:cubicBezTo>
                      <a:pt x="12907" y="5888"/>
                      <a:pt x="15184" y="3900"/>
                      <a:pt x="17226" y="0"/>
                    </a:cubicBezTo>
                    <a:cubicBezTo>
                      <a:pt x="18266" y="2555"/>
                      <a:pt x="19178" y="5738"/>
                      <a:pt x="19923" y="9412"/>
                    </a:cubicBezTo>
                    <a:cubicBezTo>
                      <a:pt x="20670" y="13096"/>
                      <a:pt x="21237" y="17219"/>
                      <a:pt x="21600" y="21600"/>
                    </a:cubicBezTo>
                    <a:lnTo>
                      <a:pt x="0" y="21600"/>
                    </a:lnTo>
                    <a:cubicBezTo>
                      <a:pt x="331" y="17307"/>
                      <a:pt x="865" y="13257"/>
                      <a:pt x="1579" y="9632"/>
                    </a:cubicBezTo>
                    <a:cubicBezTo>
                      <a:pt x="2325" y="5842"/>
                      <a:pt x="3255" y="2578"/>
                      <a:pt x="4322" y="0"/>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5" name="Фигура">
                <a:extLst>
                  <a:ext uri="{FF2B5EF4-FFF2-40B4-BE49-F238E27FC236}">
                    <a16:creationId xmlns:a16="http://schemas.microsoft.com/office/drawing/2014/main" id="{7B35D698-8911-9643-B941-DE2F6FDE7757}"/>
                  </a:ext>
                </a:extLst>
              </p:cNvPr>
              <p:cNvSpPr/>
              <p:nvPr/>
            </p:nvSpPr>
            <p:spPr>
              <a:xfrm>
                <a:off x="18560831" y="2795850"/>
                <a:ext cx="1319979" cy="881834"/>
              </a:xfrm>
              <a:custGeom>
                <a:avLst/>
                <a:gdLst/>
                <a:ahLst/>
                <a:cxnLst>
                  <a:cxn ang="0">
                    <a:pos x="wd2" y="hd2"/>
                  </a:cxn>
                  <a:cxn ang="5400000">
                    <a:pos x="wd2" y="hd2"/>
                  </a:cxn>
                  <a:cxn ang="10800000">
                    <a:pos x="wd2" y="hd2"/>
                  </a:cxn>
                  <a:cxn ang="16200000">
                    <a:pos x="wd2" y="hd2"/>
                  </a:cxn>
                </a:cxnLst>
                <a:rect l="0" t="0" r="r" b="b"/>
                <a:pathLst>
                  <a:path w="21513" h="21294" extrusionOk="0">
                    <a:moveTo>
                      <a:pt x="2436" y="21294"/>
                    </a:moveTo>
                    <a:cubicBezTo>
                      <a:pt x="1847" y="20389"/>
                      <a:pt x="1345" y="19370"/>
                      <a:pt x="943" y="18264"/>
                    </a:cubicBezTo>
                    <a:cubicBezTo>
                      <a:pt x="375" y="16703"/>
                      <a:pt x="13" y="14984"/>
                      <a:pt x="1" y="13210"/>
                    </a:cubicBezTo>
                    <a:cubicBezTo>
                      <a:pt x="-15" y="10955"/>
                      <a:pt x="529" y="8797"/>
                      <a:pt x="1315" y="6867"/>
                    </a:cubicBezTo>
                    <a:cubicBezTo>
                      <a:pt x="2004" y="5174"/>
                      <a:pt x="2905" y="3625"/>
                      <a:pt x="4152" y="2923"/>
                    </a:cubicBezTo>
                    <a:cubicBezTo>
                      <a:pt x="4610" y="2665"/>
                      <a:pt x="5108" y="2530"/>
                      <a:pt x="5501" y="2092"/>
                    </a:cubicBezTo>
                    <a:cubicBezTo>
                      <a:pt x="5925" y="1621"/>
                      <a:pt x="6165" y="871"/>
                      <a:pt x="6143" y="87"/>
                    </a:cubicBezTo>
                    <a:cubicBezTo>
                      <a:pt x="7426" y="171"/>
                      <a:pt x="8695" y="173"/>
                      <a:pt x="9952" y="101"/>
                    </a:cubicBezTo>
                    <a:cubicBezTo>
                      <a:pt x="11910" y="-12"/>
                      <a:pt x="13992" y="-306"/>
                      <a:pt x="15758" y="1196"/>
                    </a:cubicBezTo>
                    <a:cubicBezTo>
                      <a:pt x="16787" y="2072"/>
                      <a:pt x="17557" y="3493"/>
                      <a:pt x="17910" y="5173"/>
                    </a:cubicBezTo>
                    <a:cubicBezTo>
                      <a:pt x="19000" y="5513"/>
                      <a:pt x="19956" y="6484"/>
                      <a:pt x="20561" y="7871"/>
                    </a:cubicBezTo>
                    <a:cubicBezTo>
                      <a:pt x="21154" y="9227"/>
                      <a:pt x="21363" y="10808"/>
                      <a:pt x="21456" y="12351"/>
                    </a:cubicBezTo>
                    <a:cubicBezTo>
                      <a:pt x="21585" y="14485"/>
                      <a:pt x="21498" y="16669"/>
                      <a:pt x="21175" y="18838"/>
                    </a:cubicBezTo>
                    <a:lnTo>
                      <a:pt x="19903" y="20164"/>
                    </a:lnTo>
                    <a:cubicBezTo>
                      <a:pt x="20217" y="17777"/>
                      <a:pt x="20000" y="15304"/>
                      <a:pt x="19285" y="13115"/>
                    </a:cubicBezTo>
                    <a:cubicBezTo>
                      <a:pt x="18867" y="11836"/>
                      <a:pt x="18287" y="10687"/>
                      <a:pt x="17577" y="9731"/>
                    </a:cubicBezTo>
                    <a:cubicBezTo>
                      <a:pt x="15767" y="10650"/>
                      <a:pt x="13845" y="10985"/>
                      <a:pt x="11940" y="10715"/>
                    </a:cubicBezTo>
                    <a:cubicBezTo>
                      <a:pt x="10287" y="10481"/>
                      <a:pt x="8678" y="9794"/>
                      <a:pt x="7194" y="8689"/>
                    </a:cubicBezTo>
                    <a:cubicBezTo>
                      <a:pt x="6466" y="8973"/>
                      <a:pt x="5777" y="9443"/>
                      <a:pt x="5157" y="10076"/>
                    </a:cubicBezTo>
                    <a:cubicBezTo>
                      <a:pt x="2722" y="12566"/>
                      <a:pt x="1628" y="17077"/>
                      <a:pt x="2436" y="21294"/>
                    </a:cubicBezTo>
                    <a:close/>
                  </a:path>
                </a:pathLst>
              </a:cu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6" name="Фигура">
                <a:extLst>
                  <a:ext uri="{FF2B5EF4-FFF2-40B4-BE49-F238E27FC236}">
                    <a16:creationId xmlns:a16="http://schemas.microsoft.com/office/drawing/2014/main" id="{500495F4-34DC-9A41-B78E-478E8462CDA1}"/>
                  </a:ext>
                </a:extLst>
              </p:cNvPr>
              <p:cNvSpPr/>
              <p:nvPr/>
            </p:nvSpPr>
            <p:spPr>
              <a:xfrm>
                <a:off x="17292274" y="6058446"/>
                <a:ext cx="559264" cy="55922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4"/>
                      <a:pt x="2882" y="3015"/>
                    </a:cubicBezTo>
                    <a:cubicBezTo>
                      <a:pt x="-961" y="7036"/>
                      <a:pt x="-961" y="13557"/>
                      <a:pt x="2882" y="17578"/>
                    </a:cubicBezTo>
                    <a:cubicBezTo>
                      <a:pt x="6724" y="21600"/>
                      <a:pt x="12954" y="21600"/>
                      <a:pt x="16796" y="17578"/>
                    </a:cubicBezTo>
                    <a:cubicBezTo>
                      <a:pt x="20639" y="13557"/>
                      <a:pt x="20639" y="7036"/>
                      <a:pt x="16796" y="3015"/>
                    </a:cubicBezTo>
                    <a:cubicBezTo>
                      <a:pt x="14875" y="1004"/>
                      <a:pt x="12357" y="0"/>
                      <a:pt x="9839" y="0"/>
                    </a:cubicBezTo>
                    <a:close/>
                    <a:moveTo>
                      <a:pt x="9839" y="5750"/>
                    </a:moveTo>
                    <a:cubicBezTo>
                      <a:pt x="10951" y="5750"/>
                      <a:pt x="12064" y="6191"/>
                      <a:pt x="12913" y="7080"/>
                    </a:cubicBezTo>
                    <a:cubicBezTo>
                      <a:pt x="14610" y="8856"/>
                      <a:pt x="14610" y="11737"/>
                      <a:pt x="12913" y="13514"/>
                    </a:cubicBezTo>
                    <a:cubicBezTo>
                      <a:pt x="11215" y="15290"/>
                      <a:pt x="8463" y="15290"/>
                      <a:pt x="6765" y="13514"/>
                    </a:cubicBezTo>
                    <a:cubicBezTo>
                      <a:pt x="5068" y="11737"/>
                      <a:pt x="5068" y="8856"/>
                      <a:pt x="6765" y="7080"/>
                    </a:cubicBezTo>
                    <a:cubicBezTo>
                      <a:pt x="7614" y="6191"/>
                      <a:pt x="8727" y="5750"/>
                      <a:pt x="9839" y="575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7" name="Фигура">
                <a:extLst>
                  <a:ext uri="{FF2B5EF4-FFF2-40B4-BE49-F238E27FC236}">
                    <a16:creationId xmlns:a16="http://schemas.microsoft.com/office/drawing/2014/main" id="{FD92849E-B5FF-1744-BB66-58611C16CA35}"/>
                  </a:ext>
                </a:extLst>
              </p:cNvPr>
              <p:cNvSpPr/>
              <p:nvPr/>
            </p:nvSpPr>
            <p:spPr>
              <a:xfrm>
                <a:off x="20531274" y="6058447"/>
                <a:ext cx="559264" cy="55922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4"/>
                      <a:pt x="2882" y="3015"/>
                    </a:cubicBezTo>
                    <a:cubicBezTo>
                      <a:pt x="-961" y="7036"/>
                      <a:pt x="-961" y="13557"/>
                      <a:pt x="2882" y="17578"/>
                    </a:cubicBezTo>
                    <a:cubicBezTo>
                      <a:pt x="6724" y="21600"/>
                      <a:pt x="12954" y="21600"/>
                      <a:pt x="16796" y="17578"/>
                    </a:cubicBezTo>
                    <a:cubicBezTo>
                      <a:pt x="20639" y="13557"/>
                      <a:pt x="20639" y="7036"/>
                      <a:pt x="16796" y="3015"/>
                    </a:cubicBezTo>
                    <a:cubicBezTo>
                      <a:pt x="14875" y="1004"/>
                      <a:pt x="12357" y="0"/>
                      <a:pt x="9839" y="0"/>
                    </a:cubicBezTo>
                    <a:close/>
                    <a:moveTo>
                      <a:pt x="9839" y="5750"/>
                    </a:moveTo>
                    <a:cubicBezTo>
                      <a:pt x="10951" y="5750"/>
                      <a:pt x="12064" y="6191"/>
                      <a:pt x="12913" y="7080"/>
                    </a:cubicBezTo>
                    <a:cubicBezTo>
                      <a:pt x="14610" y="8856"/>
                      <a:pt x="14610" y="11737"/>
                      <a:pt x="12913" y="13514"/>
                    </a:cubicBezTo>
                    <a:cubicBezTo>
                      <a:pt x="11215" y="15290"/>
                      <a:pt x="8463" y="15290"/>
                      <a:pt x="6765" y="13514"/>
                    </a:cubicBezTo>
                    <a:cubicBezTo>
                      <a:pt x="5068" y="11737"/>
                      <a:pt x="5068" y="8856"/>
                      <a:pt x="6765" y="7080"/>
                    </a:cubicBezTo>
                    <a:cubicBezTo>
                      <a:pt x="7614" y="6191"/>
                      <a:pt x="8727" y="5750"/>
                      <a:pt x="9839" y="5750"/>
                    </a:cubicBezTo>
                    <a:close/>
                  </a:path>
                </a:pathLst>
              </a:cu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8" name="Фигура">
                <a:extLst>
                  <a:ext uri="{FF2B5EF4-FFF2-40B4-BE49-F238E27FC236}">
                    <a16:creationId xmlns:a16="http://schemas.microsoft.com/office/drawing/2014/main" id="{CB567C6B-34F1-8146-9C21-D40DAB3C70D1}"/>
                  </a:ext>
                </a:extLst>
              </p:cNvPr>
              <p:cNvSpPr/>
              <p:nvPr/>
            </p:nvSpPr>
            <p:spPr>
              <a:xfrm>
                <a:off x="17197150" y="2720076"/>
                <a:ext cx="3988626" cy="398866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moveTo>
                      <a:pt x="8844" y="2176"/>
                    </a:moveTo>
                    <a:cubicBezTo>
                      <a:pt x="9310" y="2460"/>
                      <a:pt x="9831" y="2635"/>
                      <a:pt x="10368" y="2687"/>
                    </a:cubicBezTo>
                    <a:cubicBezTo>
                      <a:pt x="10927" y="2741"/>
                      <a:pt x="11489" y="2661"/>
                      <a:pt x="12014" y="2454"/>
                    </a:cubicBezTo>
                    <a:cubicBezTo>
                      <a:pt x="12189" y="2646"/>
                      <a:pt x="12326" y="2872"/>
                      <a:pt x="12416" y="3120"/>
                    </a:cubicBezTo>
                    <a:cubicBezTo>
                      <a:pt x="12515" y="3393"/>
                      <a:pt x="12555" y="3685"/>
                      <a:pt x="12590" y="3976"/>
                    </a:cubicBezTo>
                    <a:cubicBezTo>
                      <a:pt x="12675" y="4695"/>
                      <a:pt x="12684" y="5420"/>
                      <a:pt x="12499" y="6119"/>
                    </a:cubicBezTo>
                    <a:cubicBezTo>
                      <a:pt x="11966" y="8131"/>
                      <a:pt x="9521" y="8663"/>
                      <a:pt x="8267" y="7213"/>
                    </a:cubicBezTo>
                    <a:cubicBezTo>
                      <a:pt x="7766" y="6633"/>
                      <a:pt x="7604" y="5894"/>
                      <a:pt x="7558" y="5172"/>
                    </a:cubicBezTo>
                    <a:cubicBezTo>
                      <a:pt x="7513" y="4473"/>
                      <a:pt x="7569" y="3723"/>
                      <a:pt x="7928" y="3081"/>
                    </a:cubicBezTo>
                    <a:cubicBezTo>
                      <a:pt x="8143" y="2695"/>
                      <a:pt x="8461" y="2381"/>
                      <a:pt x="8844" y="2176"/>
                    </a:cubicBezTo>
                    <a:close/>
                    <a:moveTo>
                      <a:pt x="7638" y="8613"/>
                    </a:moveTo>
                    <a:cubicBezTo>
                      <a:pt x="8355" y="9122"/>
                      <a:pt x="9204" y="9388"/>
                      <a:pt x="10071" y="9377"/>
                    </a:cubicBezTo>
                    <a:cubicBezTo>
                      <a:pt x="10901" y="9366"/>
                      <a:pt x="11709" y="9100"/>
                      <a:pt x="12396" y="8613"/>
                    </a:cubicBezTo>
                    <a:cubicBezTo>
                      <a:pt x="13281" y="9022"/>
                      <a:pt x="14037" y="9686"/>
                      <a:pt x="14573" y="10528"/>
                    </a:cubicBezTo>
                    <a:cubicBezTo>
                      <a:pt x="15146" y="11427"/>
                      <a:pt x="15443" y="12488"/>
                      <a:pt x="15427" y="13568"/>
                    </a:cubicBezTo>
                    <a:lnTo>
                      <a:pt x="4738" y="13508"/>
                    </a:lnTo>
                    <a:cubicBezTo>
                      <a:pt x="4714" y="12332"/>
                      <a:pt x="5064" y="11182"/>
                      <a:pt x="5735" y="10238"/>
                    </a:cubicBezTo>
                    <a:cubicBezTo>
                      <a:pt x="6230" y="9539"/>
                      <a:pt x="6885" y="8981"/>
                      <a:pt x="7638" y="8613"/>
                    </a:cubicBezTo>
                    <a:close/>
                    <a:moveTo>
                      <a:pt x="9839" y="18043"/>
                    </a:moveTo>
                    <a:cubicBezTo>
                      <a:pt x="9995" y="18043"/>
                      <a:pt x="10151" y="18105"/>
                      <a:pt x="10270" y="18230"/>
                    </a:cubicBezTo>
                    <a:cubicBezTo>
                      <a:pt x="10508" y="18479"/>
                      <a:pt x="10508" y="18883"/>
                      <a:pt x="10270" y="19132"/>
                    </a:cubicBezTo>
                    <a:cubicBezTo>
                      <a:pt x="10032" y="19381"/>
                      <a:pt x="9646" y="19381"/>
                      <a:pt x="9408" y="19132"/>
                    </a:cubicBezTo>
                    <a:cubicBezTo>
                      <a:pt x="9170" y="18883"/>
                      <a:pt x="9170" y="18479"/>
                      <a:pt x="9408" y="18230"/>
                    </a:cubicBezTo>
                    <a:cubicBezTo>
                      <a:pt x="9527" y="18105"/>
                      <a:pt x="9683" y="18043"/>
                      <a:pt x="9839" y="18043"/>
                    </a:cubicBez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9" name="Фигура">
                <a:extLst>
                  <a:ext uri="{FF2B5EF4-FFF2-40B4-BE49-F238E27FC236}">
                    <a16:creationId xmlns:a16="http://schemas.microsoft.com/office/drawing/2014/main" id="{D6444DED-1784-214F-86AE-860EA5E0084C}"/>
                  </a:ext>
                </a:extLst>
              </p:cNvPr>
              <p:cNvSpPr/>
              <p:nvPr/>
            </p:nvSpPr>
            <p:spPr>
              <a:xfrm>
                <a:off x="17207205" y="2700849"/>
                <a:ext cx="3968385" cy="4002544"/>
              </a:xfrm>
              <a:custGeom>
                <a:avLst/>
                <a:gdLst/>
                <a:ahLst/>
                <a:cxnLst>
                  <a:cxn ang="0">
                    <a:pos x="wd2" y="hd2"/>
                  </a:cxn>
                  <a:cxn ang="5400000">
                    <a:pos x="wd2" y="hd2"/>
                  </a:cxn>
                  <a:cxn ang="10800000">
                    <a:pos x="wd2" y="hd2"/>
                  </a:cxn>
                  <a:cxn ang="16200000">
                    <a:pos x="wd2" y="hd2"/>
                  </a:cxn>
                </a:cxnLst>
                <a:rect l="0" t="0" r="r" b="b"/>
                <a:pathLst>
                  <a:path w="21219" h="21284" extrusionOk="0">
                    <a:moveTo>
                      <a:pt x="9064" y="0"/>
                    </a:moveTo>
                    <a:cubicBezTo>
                      <a:pt x="9028" y="0"/>
                      <a:pt x="8991" y="6"/>
                      <a:pt x="8956" y="18"/>
                    </a:cubicBezTo>
                    <a:cubicBezTo>
                      <a:pt x="8839" y="57"/>
                      <a:pt x="8757" y="157"/>
                      <a:pt x="8720" y="274"/>
                    </a:cubicBezTo>
                    <a:cubicBezTo>
                      <a:pt x="8698" y="342"/>
                      <a:pt x="8692" y="415"/>
                      <a:pt x="8700" y="487"/>
                    </a:cubicBezTo>
                    <a:cubicBezTo>
                      <a:pt x="8709" y="562"/>
                      <a:pt x="8731" y="634"/>
                      <a:pt x="8767" y="700"/>
                    </a:cubicBezTo>
                    <a:cubicBezTo>
                      <a:pt x="8278" y="893"/>
                      <a:pt x="7863" y="1218"/>
                      <a:pt x="7561" y="1630"/>
                    </a:cubicBezTo>
                    <a:cubicBezTo>
                      <a:pt x="7239" y="2068"/>
                      <a:pt x="7051" y="2596"/>
                      <a:pt x="6997" y="3152"/>
                    </a:cubicBezTo>
                    <a:cubicBezTo>
                      <a:pt x="6903" y="4112"/>
                      <a:pt x="7349" y="5030"/>
                      <a:pt x="7880" y="5775"/>
                    </a:cubicBezTo>
                    <a:cubicBezTo>
                      <a:pt x="7887" y="5821"/>
                      <a:pt x="7891" y="5867"/>
                      <a:pt x="7898" y="5913"/>
                    </a:cubicBezTo>
                    <a:cubicBezTo>
                      <a:pt x="8015" y="6654"/>
                      <a:pt x="8221" y="7372"/>
                      <a:pt x="8709" y="7891"/>
                    </a:cubicBezTo>
                    <a:cubicBezTo>
                      <a:pt x="9194" y="8408"/>
                      <a:pt x="9902" y="8673"/>
                      <a:pt x="10655" y="8703"/>
                    </a:cubicBezTo>
                    <a:cubicBezTo>
                      <a:pt x="11614" y="8740"/>
                      <a:pt x="12508" y="8409"/>
                      <a:pt x="13106" y="7762"/>
                    </a:cubicBezTo>
                    <a:cubicBezTo>
                      <a:pt x="13411" y="7431"/>
                      <a:pt x="13628" y="7027"/>
                      <a:pt x="13778" y="6596"/>
                    </a:cubicBezTo>
                    <a:cubicBezTo>
                      <a:pt x="13896" y="6259"/>
                      <a:pt x="13971" y="5903"/>
                      <a:pt x="14013" y="5532"/>
                    </a:cubicBezTo>
                    <a:cubicBezTo>
                      <a:pt x="14398" y="4972"/>
                      <a:pt x="14619" y="4350"/>
                      <a:pt x="14686" y="3719"/>
                    </a:cubicBezTo>
                    <a:cubicBezTo>
                      <a:pt x="14756" y="3064"/>
                      <a:pt x="14664" y="2357"/>
                      <a:pt x="14197" y="1818"/>
                    </a:cubicBezTo>
                    <a:cubicBezTo>
                      <a:pt x="13957" y="1541"/>
                      <a:pt x="13631" y="1351"/>
                      <a:pt x="13270" y="1277"/>
                    </a:cubicBezTo>
                    <a:cubicBezTo>
                      <a:pt x="13138" y="973"/>
                      <a:pt x="12896" y="745"/>
                      <a:pt x="12641" y="534"/>
                    </a:cubicBezTo>
                    <a:cubicBezTo>
                      <a:pt x="11842" y="-126"/>
                      <a:pt x="10779" y="238"/>
                      <a:pt x="9828" y="143"/>
                    </a:cubicBezTo>
                    <a:cubicBezTo>
                      <a:pt x="9606" y="121"/>
                      <a:pt x="9386" y="80"/>
                      <a:pt x="9171" y="20"/>
                    </a:cubicBezTo>
                    <a:cubicBezTo>
                      <a:pt x="9136" y="8"/>
                      <a:pt x="9100" y="1"/>
                      <a:pt x="9064" y="0"/>
                    </a:cubicBezTo>
                    <a:close/>
                    <a:moveTo>
                      <a:pt x="9498" y="737"/>
                    </a:moveTo>
                    <a:cubicBezTo>
                      <a:pt x="9761" y="783"/>
                      <a:pt x="10025" y="809"/>
                      <a:pt x="10290" y="815"/>
                    </a:cubicBezTo>
                    <a:cubicBezTo>
                      <a:pt x="10989" y="830"/>
                      <a:pt x="11837" y="644"/>
                      <a:pt x="12318" y="1168"/>
                    </a:cubicBezTo>
                    <a:cubicBezTo>
                      <a:pt x="12473" y="1337"/>
                      <a:pt x="12634" y="1504"/>
                      <a:pt x="12707" y="1723"/>
                    </a:cubicBezTo>
                    <a:cubicBezTo>
                      <a:pt x="12724" y="1782"/>
                      <a:pt x="12759" y="1834"/>
                      <a:pt x="12808" y="1871"/>
                    </a:cubicBezTo>
                    <a:cubicBezTo>
                      <a:pt x="12858" y="1908"/>
                      <a:pt x="12919" y="1928"/>
                      <a:pt x="12980" y="1928"/>
                    </a:cubicBezTo>
                    <a:cubicBezTo>
                      <a:pt x="13361" y="1940"/>
                      <a:pt x="13702" y="2165"/>
                      <a:pt x="13862" y="2509"/>
                    </a:cubicBezTo>
                    <a:cubicBezTo>
                      <a:pt x="13965" y="2733"/>
                      <a:pt x="13980" y="2979"/>
                      <a:pt x="13980" y="3217"/>
                    </a:cubicBezTo>
                    <a:cubicBezTo>
                      <a:pt x="13979" y="3411"/>
                      <a:pt x="13965" y="3606"/>
                      <a:pt x="13944" y="3801"/>
                    </a:cubicBezTo>
                    <a:cubicBezTo>
                      <a:pt x="13919" y="3678"/>
                      <a:pt x="13893" y="3556"/>
                      <a:pt x="13860" y="3436"/>
                    </a:cubicBezTo>
                    <a:cubicBezTo>
                      <a:pt x="13728" y="2955"/>
                      <a:pt x="13501" y="2444"/>
                      <a:pt x="12985" y="2280"/>
                    </a:cubicBezTo>
                    <a:cubicBezTo>
                      <a:pt x="12736" y="2200"/>
                      <a:pt x="12470" y="2244"/>
                      <a:pt x="12215" y="2303"/>
                    </a:cubicBezTo>
                    <a:cubicBezTo>
                      <a:pt x="11791" y="2402"/>
                      <a:pt x="11366" y="2542"/>
                      <a:pt x="10932" y="2493"/>
                    </a:cubicBezTo>
                    <a:cubicBezTo>
                      <a:pt x="10581" y="2453"/>
                      <a:pt x="10256" y="2290"/>
                      <a:pt x="10014" y="2035"/>
                    </a:cubicBezTo>
                    <a:cubicBezTo>
                      <a:pt x="9978" y="1999"/>
                      <a:pt x="9935" y="1970"/>
                      <a:pt x="9888" y="1951"/>
                    </a:cubicBezTo>
                    <a:cubicBezTo>
                      <a:pt x="9823" y="1924"/>
                      <a:pt x="9752" y="1916"/>
                      <a:pt x="9683" y="1929"/>
                    </a:cubicBezTo>
                    <a:cubicBezTo>
                      <a:pt x="9208" y="1977"/>
                      <a:pt x="8768" y="2201"/>
                      <a:pt x="8451" y="2557"/>
                    </a:cubicBezTo>
                    <a:cubicBezTo>
                      <a:pt x="8074" y="2982"/>
                      <a:pt x="7909" y="3522"/>
                      <a:pt x="7839" y="4056"/>
                    </a:cubicBezTo>
                    <a:cubicBezTo>
                      <a:pt x="7825" y="4158"/>
                      <a:pt x="7820" y="4262"/>
                      <a:pt x="7813" y="4365"/>
                    </a:cubicBezTo>
                    <a:cubicBezTo>
                      <a:pt x="7687" y="4014"/>
                      <a:pt x="7631" y="3648"/>
                      <a:pt x="7649" y="3285"/>
                    </a:cubicBezTo>
                    <a:cubicBezTo>
                      <a:pt x="7669" y="2878"/>
                      <a:pt x="7778" y="2469"/>
                      <a:pt x="8008" y="2111"/>
                    </a:cubicBezTo>
                    <a:cubicBezTo>
                      <a:pt x="8273" y="1700"/>
                      <a:pt x="8680" y="1398"/>
                      <a:pt x="9153" y="1263"/>
                    </a:cubicBezTo>
                    <a:cubicBezTo>
                      <a:pt x="9262" y="1230"/>
                      <a:pt x="9356" y="1159"/>
                      <a:pt x="9419" y="1064"/>
                    </a:cubicBezTo>
                    <a:cubicBezTo>
                      <a:pt x="9483" y="968"/>
                      <a:pt x="9512" y="852"/>
                      <a:pt x="9498" y="737"/>
                    </a:cubicBezTo>
                    <a:close/>
                    <a:moveTo>
                      <a:pt x="9641" y="2635"/>
                    </a:moveTo>
                    <a:cubicBezTo>
                      <a:pt x="9987" y="2861"/>
                      <a:pt x="10373" y="3020"/>
                      <a:pt x="10779" y="3104"/>
                    </a:cubicBezTo>
                    <a:cubicBezTo>
                      <a:pt x="11265" y="3205"/>
                      <a:pt x="11773" y="3195"/>
                      <a:pt x="12232" y="3007"/>
                    </a:cubicBezTo>
                    <a:cubicBezTo>
                      <a:pt x="12354" y="2957"/>
                      <a:pt x="12471" y="2881"/>
                      <a:pt x="12603" y="2873"/>
                    </a:cubicBezTo>
                    <a:cubicBezTo>
                      <a:pt x="13292" y="2833"/>
                      <a:pt x="13485" y="4045"/>
                      <a:pt x="13374" y="5520"/>
                    </a:cubicBezTo>
                    <a:cubicBezTo>
                      <a:pt x="13327" y="6150"/>
                      <a:pt x="13064" y="6779"/>
                      <a:pt x="12682" y="7287"/>
                    </a:cubicBezTo>
                    <a:cubicBezTo>
                      <a:pt x="12206" y="7920"/>
                      <a:pt x="11433" y="8204"/>
                      <a:pt x="10604" y="8106"/>
                    </a:cubicBezTo>
                    <a:cubicBezTo>
                      <a:pt x="9830" y="8014"/>
                      <a:pt x="9195" y="7622"/>
                      <a:pt x="8822" y="6969"/>
                    </a:cubicBezTo>
                    <a:cubicBezTo>
                      <a:pt x="8613" y="6603"/>
                      <a:pt x="8507" y="6175"/>
                      <a:pt x="8449" y="5726"/>
                    </a:cubicBezTo>
                    <a:cubicBezTo>
                      <a:pt x="8391" y="5281"/>
                      <a:pt x="8377" y="4810"/>
                      <a:pt x="8430" y="4343"/>
                    </a:cubicBezTo>
                    <a:cubicBezTo>
                      <a:pt x="8476" y="3934"/>
                      <a:pt x="8563" y="3525"/>
                      <a:pt x="8802" y="3195"/>
                    </a:cubicBezTo>
                    <a:cubicBezTo>
                      <a:pt x="9005" y="2916"/>
                      <a:pt x="9302" y="2717"/>
                      <a:pt x="9641" y="2635"/>
                    </a:cubicBezTo>
                    <a:close/>
                    <a:moveTo>
                      <a:pt x="17760" y="4655"/>
                    </a:moveTo>
                    <a:lnTo>
                      <a:pt x="17760" y="5304"/>
                    </a:lnTo>
                    <a:lnTo>
                      <a:pt x="18413" y="5304"/>
                    </a:lnTo>
                    <a:lnTo>
                      <a:pt x="18413" y="4655"/>
                    </a:lnTo>
                    <a:lnTo>
                      <a:pt x="17760" y="4655"/>
                    </a:lnTo>
                    <a:close/>
                    <a:moveTo>
                      <a:pt x="2790" y="4677"/>
                    </a:moveTo>
                    <a:lnTo>
                      <a:pt x="2790" y="5326"/>
                    </a:lnTo>
                    <a:lnTo>
                      <a:pt x="3443" y="5326"/>
                    </a:lnTo>
                    <a:lnTo>
                      <a:pt x="3443" y="4677"/>
                    </a:lnTo>
                    <a:lnTo>
                      <a:pt x="2790" y="4677"/>
                    </a:lnTo>
                    <a:close/>
                    <a:moveTo>
                      <a:pt x="17760" y="6880"/>
                    </a:moveTo>
                    <a:lnTo>
                      <a:pt x="17760" y="7529"/>
                    </a:lnTo>
                    <a:lnTo>
                      <a:pt x="18413" y="7529"/>
                    </a:lnTo>
                    <a:lnTo>
                      <a:pt x="18413" y="6880"/>
                    </a:lnTo>
                    <a:lnTo>
                      <a:pt x="17760" y="6880"/>
                    </a:lnTo>
                    <a:close/>
                    <a:moveTo>
                      <a:pt x="2790" y="6902"/>
                    </a:moveTo>
                    <a:lnTo>
                      <a:pt x="2790" y="7552"/>
                    </a:lnTo>
                    <a:lnTo>
                      <a:pt x="3443" y="7552"/>
                    </a:lnTo>
                    <a:lnTo>
                      <a:pt x="3443" y="6902"/>
                    </a:lnTo>
                    <a:lnTo>
                      <a:pt x="2790" y="6902"/>
                    </a:lnTo>
                    <a:close/>
                    <a:moveTo>
                      <a:pt x="13345" y="8478"/>
                    </a:moveTo>
                    <a:cubicBezTo>
                      <a:pt x="13317" y="8478"/>
                      <a:pt x="13288" y="8482"/>
                      <a:pt x="13259" y="8490"/>
                    </a:cubicBezTo>
                    <a:cubicBezTo>
                      <a:pt x="13205" y="8504"/>
                      <a:pt x="13156" y="8532"/>
                      <a:pt x="13115" y="8571"/>
                    </a:cubicBezTo>
                    <a:cubicBezTo>
                      <a:pt x="12444" y="9113"/>
                      <a:pt x="11599" y="9395"/>
                      <a:pt x="10734" y="9367"/>
                    </a:cubicBezTo>
                    <a:cubicBezTo>
                      <a:pt x="9946" y="9341"/>
                      <a:pt x="9188" y="9058"/>
                      <a:pt x="8578" y="8559"/>
                    </a:cubicBezTo>
                    <a:cubicBezTo>
                      <a:pt x="8522" y="8520"/>
                      <a:pt x="8457" y="8494"/>
                      <a:pt x="8389" y="8485"/>
                    </a:cubicBezTo>
                    <a:cubicBezTo>
                      <a:pt x="8304" y="8473"/>
                      <a:pt x="8218" y="8488"/>
                      <a:pt x="8141" y="8526"/>
                    </a:cubicBezTo>
                    <a:cubicBezTo>
                      <a:pt x="7201" y="8984"/>
                      <a:pt x="6392" y="9666"/>
                      <a:pt x="5784" y="10513"/>
                    </a:cubicBezTo>
                    <a:cubicBezTo>
                      <a:pt x="5030" y="11566"/>
                      <a:pt x="4619" y="12825"/>
                      <a:pt x="4608" y="14118"/>
                    </a:cubicBezTo>
                    <a:cubicBezTo>
                      <a:pt x="4599" y="14206"/>
                      <a:pt x="4632" y="14293"/>
                      <a:pt x="4697" y="14353"/>
                    </a:cubicBezTo>
                    <a:cubicBezTo>
                      <a:pt x="4751" y="14403"/>
                      <a:pt x="4823" y="14430"/>
                      <a:pt x="4896" y="14427"/>
                    </a:cubicBezTo>
                    <a:lnTo>
                      <a:pt x="16700" y="14427"/>
                    </a:lnTo>
                    <a:cubicBezTo>
                      <a:pt x="16798" y="14422"/>
                      <a:pt x="16889" y="14377"/>
                      <a:pt x="16954" y="14304"/>
                    </a:cubicBezTo>
                    <a:cubicBezTo>
                      <a:pt x="17018" y="14231"/>
                      <a:pt x="17050" y="14136"/>
                      <a:pt x="17044" y="14040"/>
                    </a:cubicBezTo>
                    <a:cubicBezTo>
                      <a:pt x="17045" y="12812"/>
                      <a:pt x="16672" y="11613"/>
                      <a:pt x="15974" y="10600"/>
                    </a:cubicBezTo>
                    <a:cubicBezTo>
                      <a:pt x="15338" y="9676"/>
                      <a:pt x="14458" y="8947"/>
                      <a:pt x="13431" y="8490"/>
                    </a:cubicBezTo>
                    <a:cubicBezTo>
                      <a:pt x="13403" y="8482"/>
                      <a:pt x="13374" y="8478"/>
                      <a:pt x="13345" y="8478"/>
                    </a:cubicBezTo>
                    <a:close/>
                    <a:moveTo>
                      <a:pt x="17760" y="9105"/>
                    </a:moveTo>
                    <a:lnTo>
                      <a:pt x="17760" y="9755"/>
                    </a:lnTo>
                    <a:lnTo>
                      <a:pt x="18413" y="9755"/>
                    </a:lnTo>
                    <a:lnTo>
                      <a:pt x="18413" y="9105"/>
                    </a:lnTo>
                    <a:lnTo>
                      <a:pt x="17760" y="9105"/>
                    </a:lnTo>
                    <a:close/>
                    <a:moveTo>
                      <a:pt x="2790" y="9128"/>
                    </a:moveTo>
                    <a:lnTo>
                      <a:pt x="2790" y="9777"/>
                    </a:lnTo>
                    <a:lnTo>
                      <a:pt x="3443" y="9777"/>
                    </a:lnTo>
                    <a:lnTo>
                      <a:pt x="3443" y="9128"/>
                    </a:lnTo>
                    <a:lnTo>
                      <a:pt x="2790" y="9128"/>
                    </a:lnTo>
                    <a:close/>
                    <a:moveTo>
                      <a:pt x="8228" y="9192"/>
                    </a:moveTo>
                    <a:cubicBezTo>
                      <a:pt x="8931" y="9691"/>
                      <a:pt x="9767" y="9973"/>
                      <a:pt x="10631" y="10002"/>
                    </a:cubicBezTo>
                    <a:cubicBezTo>
                      <a:pt x="11600" y="10035"/>
                      <a:pt x="12552" y="9751"/>
                      <a:pt x="13342" y="9192"/>
                    </a:cubicBezTo>
                    <a:cubicBezTo>
                      <a:pt x="14147" y="9603"/>
                      <a:pt x="14839" y="10201"/>
                      <a:pt x="15359" y="10937"/>
                    </a:cubicBezTo>
                    <a:cubicBezTo>
                      <a:pt x="15948" y="11769"/>
                      <a:pt x="16295" y="12745"/>
                      <a:pt x="16365" y="13760"/>
                    </a:cubicBezTo>
                    <a:lnTo>
                      <a:pt x="5256" y="13760"/>
                    </a:lnTo>
                    <a:cubicBezTo>
                      <a:pt x="5337" y="12768"/>
                      <a:pt x="5675" y="11814"/>
                      <a:pt x="6238" y="10992"/>
                    </a:cubicBezTo>
                    <a:cubicBezTo>
                      <a:pt x="6749" y="10245"/>
                      <a:pt x="7431" y="9628"/>
                      <a:pt x="8228" y="9192"/>
                    </a:cubicBezTo>
                    <a:close/>
                    <a:moveTo>
                      <a:pt x="3647" y="15203"/>
                    </a:moveTo>
                    <a:cubicBezTo>
                      <a:pt x="3053" y="15203"/>
                      <a:pt x="2753" y="15203"/>
                      <a:pt x="2436" y="15304"/>
                    </a:cubicBezTo>
                    <a:cubicBezTo>
                      <a:pt x="2086" y="15430"/>
                      <a:pt x="1811" y="15703"/>
                      <a:pt x="1684" y="16050"/>
                    </a:cubicBezTo>
                    <a:cubicBezTo>
                      <a:pt x="1583" y="16368"/>
                      <a:pt x="1583" y="16667"/>
                      <a:pt x="1583" y="17256"/>
                    </a:cubicBezTo>
                    <a:lnTo>
                      <a:pt x="1583" y="17441"/>
                    </a:lnTo>
                    <a:cubicBezTo>
                      <a:pt x="1213" y="17511"/>
                      <a:pt x="858" y="17689"/>
                      <a:pt x="572" y="17974"/>
                    </a:cubicBezTo>
                    <a:cubicBezTo>
                      <a:pt x="-190" y="18731"/>
                      <a:pt x="-190" y="19959"/>
                      <a:pt x="572" y="20717"/>
                    </a:cubicBezTo>
                    <a:cubicBezTo>
                      <a:pt x="1333" y="21474"/>
                      <a:pt x="2568" y="21474"/>
                      <a:pt x="3329" y="20717"/>
                    </a:cubicBezTo>
                    <a:cubicBezTo>
                      <a:pt x="4091" y="19959"/>
                      <a:pt x="4091" y="18731"/>
                      <a:pt x="3329" y="17974"/>
                    </a:cubicBezTo>
                    <a:cubicBezTo>
                      <a:pt x="3025" y="17671"/>
                      <a:pt x="2644" y="17491"/>
                      <a:pt x="2248" y="17431"/>
                    </a:cubicBezTo>
                    <a:lnTo>
                      <a:pt x="2248" y="16907"/>
                    </a:lnTo>
                    <a:cubicBezTo>
                      <a:pt x="2248" y="16614"/>
                      <a:pt x="2248" y="16465"/>
                      <a:pt x="2299" y="16307"/>
                    </a:cubicBezTo>
                    <a:cubicBezTo>
                      <a:pt x="2362" y="16134"/>
                      <a:pt x="2499" y="15997"/>
                      <a:pt x="2673" y="15934"/>
                    </a:cubicBezTo>
                    <a:cubicBezTo>
                      <a:pt x="2832" y="15884"/>
                      <a:pt x="2981" y="15884"/>
                      <a:pt x="3277" y="15884"/>
                    </a:cubicBezTo>
                    <a:lnTo>
                      <a:pt x="3281" y="15884"/>
                    </a:lnTo>
                    <a:lnTo>
                      <a:pt x="10260" y="15884"/>
                    </a:lnTo>
                    <a:lnTo>
                      <a:pt x="10260" y="17435"/>
                    </a:lnTo>
                    <a:cubicBezTo>
                      <a:pt x="9883" y="17503"/>
                      <a:pt x="9522" y="17681"/>
                      <a:pt x="9231" y="17970"/>
                    </a:cubicBezTo>
                    <a:cubicBezTo>
                      <a:pt x="8470" y="18728"/>
                      <a:pt x="8470" y="19956"/>
                      <a:pt x="9231" y="20713"/>
                    </a:cubicBezTo>
                    <a:cubicBezTo>
                      <a:pt x="9993" y="21471"/>
                      <a:pt x="11227" y="21471"/>
                      <a:pt x="11989" y="20713"/>
                    </a:cubicBezTo>
                    <a:cubicBezTo>
                      <a:pt x="12750" y="19956"/>
                      <a:pt x="12750" y="18728"/>
                      <a:pt x="11989" y="17970"/>
                    </a:cubicBezTo>
                    <a:cubicBezTo>
                      <a:pt x="11698" y="17681"/>
                      <a:pt x="11338" y="17503"/>
                      <a:pt x="10961" y="17435"/>
                    </a:cubicBezTo>
                    <a:lnTo>
                      <a:pt x="10961" y="15884"/>
                    </a:lnTo>
                    <a:lnTo>
                      <a:pt x="17943" y="15884"/>
                    </a:lnTo>
                    <a:cubicBezTo>
                      <a:pt x="18238" y="15884"/>
                      <a:pt x="18388" y="15884"/>
                      <a:pt x="18547" y="15934"/>
                    </a:cubicBezTo>
                    <a:cubicBezTo>
                      <a:pt x="18721" y="15997"/>
                      <a:pt x="18858" y="16134"/>
                      <a:pt x="18921" y="16307"/>
                    </a:cubicBezTo>
                    <a:cubicBezTo>
                      <a:pt x="18972" y="16465"/>
                      <a:pt x="18972" y="16614"/>
                      <a:pt x="18972" y="16911"/>
                    </a:cubicBezTo>
                    <a:lnTo>
                      <a:pt x="18972" y="17427"/>
                    </a:lnTo>
                    <a:cubicBezTo>
                      <a:pt x="18576" y="17488"/>
                      <a:pt x="18195" y="17667"/>
                      <a:pt x="17891" y="17970"/>
                    </a:cubicBezTo>
                    <a:cubicBezTo>
                      <a:pt x="17129" y="18728"/>
                      <a:pt x="17129" y="19956"/>
                      <a:pt x="17891" y="20713"/>
                    </a:cubicBezTo>
                    <a:cubicBezTo>
                      <a:pt x="18652" y="21471"/>
                      <a:pt x="19887" y="21471"/>
                      <a:pt x="20648" y="20713"/>
                    </a:cubicBezTo>
                    <a:cubicBezTo>
                      <a:pt x="21410" y="19956"/>
                      <a:pt x="21410" y="18728"/>
                      <a:pt x="20648" y="17970"/>
                    </a:cubicBezTo>
                    <a:cubicBezTo>
                      <a:pt x="20362" y="17685"/>
                      <a:pt x="20008" y="17507"/>
                      <a:pt x="19637" y="17437"/>
                    </a:cubicBezTo>
                    <a:lnTo>
                      <a:pt x="19637" y="17265"/>
                    </a:lnTo>
                    <a:cubicBezTo>
                      <a:pt x="19637" y="16667"/>
                      <a:pt x="19637" y="16368"/>
                      <a:pt x="19536" y="16050"/>
                    </a:cubicBezTo>
                    <a:cubicBezTo>
                      <a:pt x="19409" y="15703"/>
                      <a:pt x="19134" y="15430"/>
                      <a:pt x="18784" y="15304"/>
                    </a:cubicBezTo>
                    <a:cubicBezTo>
                      <a:pt x="18465" y="15203"/>
                      <a:pt x="18165" y="15203"/>
                      <a:pt x="17573" y="15203"/>
                    </a:cubicBezTo>
                    <a:lnTo>
                      <a:pt x="3656" y="15203"/>
                    </a:lnTo>
                    <a:lnTo>
                      <a:pt x="3647" y="15203"/>
                    </a:lnTo>
                    <a:close/>
                    <a:moveTo>
                      <a:pt x="10610" y="18007"/>
                    </a:moveTo>
                    <a:cubicBezTo>
                      <a:pt x="10954" y="18007"/>
                      <a:pt x="11297" y="18137"/>
                      <a:pt x="11560" y="18397"/>
                    </a:cubicBezTo>
                    <a:cubicBezTo>
                      <a:pt x="12084" y="18919"/>
                      <a:pt x="12084" y="19765"/>
                      <a:pt x="11560" y="20286"/>
                    </a:cubicBezTo>
                    <a:cubicBezTo>
                      <a:pt x="11035" y="20808"/>
                      <a:pt x="10185" y="20808"/>
                      <a:pt x="9660" y="20286"/>
                    </a:cubicBezTo>
                    <a:cubicBezTo>
                      <a:pt x="9136" y="19765"/>
                      <a:pt x="9136" y="18919"/>
                      <a:pt x="9660" y="18397"/>
                    </a:cubicBezTo>
                    <a:cubicBezTo>
                      <a:pt x="9923" y="18137"/>
                      <a:pt x="10266" y="18007"/>
                      <a:pt x="10610" y="18007"/>
                    </a:cubicBezTo>
                    <a:close/>
                    <a:moveTo>
                      <a:pt x="19270" y="18007"/>
                    </a:moveTo>
                    <a:cubicBezTo>
                      <a:pt x="19613" y="18007"/>
                      <a:pt x="19957" y="18137"/>
                      <a:pt x="20219" y="18397"/>
                    </a:cubicBezTo>
                    <a:cubicBezTo>
                      <a:pt x="20743" y="18919"/>
                      <a:pt x="20743" y="19765"/>
                      <a:pt x="20219" y="20286"/>
                    </a:cubicBezTo>
                    <a:cubicBezTo>
                      <a:pt x="19695" y="20808"/>
                      <a:pt x="18844" y="20808"/>
                      <a:pt x="18320" y="20286"/>
                    </a:cubicBezTo>
                    <a:cubicBezTo>
                      <a:pt x="17796" y="19765"/>
                      <a:pt x="17796" y="18919"/>
                      <a:pt x="18320" y="18397"/>
                    </a:cubicBezTo>
                    <a:cubicBezTo>
                      <a:pt x="18582" y="18137"/>
                      <a:pt x="18926" y="18007"/>
                      <a:pt x="19270" y="18007"/>
                    </a:cubicBezTo>
                    <a:close/>
                    <a:moveTo>
                      <a:pt x="1950" y="18010"/>
                    </a:moveTo>
                    <a:cubicBezTo>
                      <a:pt x="2294" y="18010"/>
                      <a:pt x="2638" y="18140"/>
                      <a:pt x="2900" y="18401"/>
                    </a:cubicBezTo>
                    <a:cubicBezTo>
                      <a:pt x="3424" y="18922"/>
                      <a:pt x="3424" y="19768"/>
                      <a:pt x="2900" y="20290"/>
                    </a:cubicBezTo>
                    <a:cubicBezTo>
                      <a:pt x="2376" y="20811"/>
                      <a:pt x="1525" y="20811"/>
                      <a:pt x="1001" y="20290"/>
                    </a:cubicBezTo>
                    <a:cubicBezTo>
                      <a:pt x="477" y="19768"/>
                      <a:pt x="477" y="18922"/>
                      <a:pt x="1001" y="18401"/>
                    </a:cubicBezTo>
                    <a:cubicBezTo>
                      <a:pt x="1263" y="18140"/>
                      <a:pt x="1607" y="18010"/>
                      <a:pt x="1950" y="18010"/>
                    </a:cubicBez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7" name="Группа 146">
              <a:extLst>
                <a:ext uri="{FF2B5EF4-FFF2-40B4-BE49-F238E27FC236}">
                  <a16:creationId xmlns:a16="http://schemas.microsoft.com/office/drawing/2014/main" id="{767BEC70-F464-C548-A3B7-D29EE27DA259}"/>
                </a:ext>
              </a:extLst>
            </p:cNvPr>
            <p:cNvGrpSpPr/>
            <p:nvPr/>
          </p:nvGrpSpPr>
          <p:grpSpPr>
            <a:xfrm>
              <a:off x="18030496" y="2753584"/>
              <a:ext cx="1370316" cy="1928404"/>
              <a:chOff x="21163915" y="1885145"/>
              <a:chExt cx="3728226" cy="5246617"/>
            </a:xfrm>
          </p:grpSpPr>
          <p:sp>
            <p:nvSpPr>
              <p:cNvPr id="148" name="Фигура">
                <a:extLst>
                  <a:ext uri="{FF2B5EF4-FFF2-40B4-BE49-F238E27FC236}">
                    <a16:creationId xmlns:a16="http://schemas.microsoft.com/office/drawing/2014/main" id="{EEA0F114-5F64-614C-9260-646100D85D76}"/>
                  </a:ext>
                </a:extLst>
              </p:cNvPr>
              <p:cNvSpPr/>
              <p:nvPr/>
            </p:nvSpPr>
            <p:spPr>
              <a:xfrm>
                <a:off x="22026157" y="4766294"/>
                <a:ext cx="2003741" cy="200366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6"/>
                      <a:pt x="2881" y="3017"/>
                    </a:cubicBezTo>
                    <a:cubicBezTo>
                      <a:pt x="-961" y="7038"/>
                      <a:pt x="-961" y="13558"/>
                      <a:pt x="2881" y="17579"/>
                    </a:cubicBezTo>
                    <a:cubicBezTo>
                      <a:pt x="6724" y="21600"/>
                      <a:pt x="12954" y="21600"/>
                      <a:pt x="16797" y="17579"/>
                    </a:cubicBezTo>
                    <a:cubicBezTo>
                      <a:pt x="20639" y="13558"/>
                      <a:pt x="20639" y="7038"/>
                      <a:pt x="16797" y="3017"/>
                    </a:cubicBezTo>
                    <a:cubicBezTo>
                      <a:pt x="14876" y="1006"/>
                      <a:pt x="12357" y="0"/>
                      <a:pt x="9839" y="0"/>
                    </a:cubicBezTo>
                    <a:close/>
                    <a:moveTo>
                      <a:pt x="9839" y="2786"/>
                    </a:moveTo>
                    <a:cubicBezTo>
                      <a:pt x="11676" y="2786"/>
                      <a:pt x="13512" y="3520"/>
                      <a:pt x="14913" y="4986"/>
                    </a:cubicBezTo>
                    <a:cubicBezTo>
                      <a:pt x="17716" y="7919"/>
                      <a:pt x="17716" y="12675"/>
                      <a:pt x="14913" y="15608"/>
                    </a:cubicBezTo>
                    <a:cubicBezTo>
                      <a:pt x="12111" y="18541"/>
                      <a:pt x="7567" y="18541"/>
                      <a:pt x="4765" y="15608"/>
                    </a:cubicBezTo>
                    <a:cubicBezTo>
                      <a:pt x="1962" y="12675"/>
                      <a:pt x="1962" y="7919"/>
                      <a:pt x="4765" y="4986"/>
                    </a:cubicBezTo>
                    <a:cubicBezTo>
                      <a:pt x="6166" y="3520"/>
                      <a:pt x="8002" y="2786"/>
                      <a:pt x="9839" y="2786"/>
                    </a:cubicBezTo>
                    <a:close/>
                  </a:path>
                </a:pathLst>
              </a:custGeom>
              <a:solidFill>
                <a:schemeClr val="accent3">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9" name="Фигура">
                <a:extLst>
                  <a:ext uri="{FF2B5EF4-FFF2-40B4-BE49-F238E27FC236}">
                    <a16:creationId xmlns:a16="http://schemas.microsoft.com/office/drawing/2014/main" id="{DA8EB247-BB25-BC42-AE7C-90ADD3477F7C}"/>
                  </a:ext>
                </a:extLst>
              </p:cNvPr>
              <p:cNvSpPr/>
              <p:nvPr/>
            </p:nvSpPr>
            <p:spPr>
              <a:xfrm>
                <a:off x="21664356" y="4404348"/>
                <a:ext cx="2727343" cy="272741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7" y="0"/>
                      <a:pt x="9839" y="0"/>
                    </a:cubicBezTo>
                    <a:close/>
                    <a:moveTo>
                      <a:pt x="9839" y="2138"/>
                    </a:moveTo>
                    <a:cubicBezTo>
                      <a:pt x="11835" y="2138"/>
                      <a:pt x="13829" y="2935"/>
                      <a:pt x="15352" y="4528"/>
                    </a:cubicBezTo>
                    <a:cubicBezTo>
                      <a:pt x="18397" y="7715"/>
                      <a:pt x="18397" y="12882"/>
                      <a:pt x="15352" y="16068"/>
                    </a:cubicBezTo>
                    <a:cubicBezTo>
                      <a:pt x="12307" y="19255"/>
                      <a:pt x="7371" y="19255"/>
                      <a:pt x="4326" y="16068"/>
                    </a:cubicBezTo>
                    <a:cubicBezTo>
                      <a:pt x="1281" y="12882"/>
                      <a:pt x="1281" y="7715"/>
                      <a:pt x="4326" y="4528"/>
                    </a:cubicBezTo>
                    <a:cubicBezTo>
                      <a:pt x="5849" y="2935"/>
                      <a:pt x="7843" y="2138"/>
                      <a:pt x="9839" y="2138"/>
                    </a:cubicBezTo>
                    <a:close/>
                  </a:path>
                </a:pathLst>
              </a:custGeom>
              <a:solidFill>
                <a:schemeClr val="accent5">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0" name="Звезда">
                <a:extLst>
                  <a:ext uri="{FF2B5EF4-FFF2-40B4-BE49-F238E27FC236}">
                    <a16:creationId xmlns:a16="http://schemas.microsoft.com/office/drawing/2014/main" id="{27B55EF8-05FA-AF4D-A8DA-E4CF8F8B334E}"/>
                  </a:ext>
                </a:extLst>
              </p:cNvPr>
              <p:cNvSpPr/>
              <p:nvPr/>
            </p:nvSpPr>
            <p:spPr>
              <a:xfrm>
                <a:off x="22620741" y="5327493"/>
                <a:ext cx="814573" cy="774705"/>
              </a:xfrm>
              <a:prstGeom prst="star5">
                <a:avLst>
                  <a:gd name="adj" fmla="val 22883"/>
                  <a:gd name="hf" fmla="val 105146"/>
                  <a:gd name="vf" fmla="val 110557"/>
                </a:avLst>
              </a:prstGeom>
              <a:solidFill>
                <a:schemeClr val="accent1">
                  <a:lumMod val="40000"/>
                  <a:lumOff val="6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1" name="Прямоугольник">
                <a:extLst>
                  <a:ext uri="{FF2B5EF4-FFF2-40B4-BE49-F238E27FC236}">
                    <a16:creationId xmlns:a16="http://schemas.microsoft.com/office/drawing/2014/main" id="{C14F15FA-DEC7-7F45-9052-AA1803268413}"/>
                  </a:ext>
                </a:extLst>
              </p:cNvPr>
              <p:cNvSpPr/>
              <p:nvPr/>
            </p:nvSpPr>
            <p:spPr>
              <a:xfrm>
                <a:off x="22482109" y="1985196"/>
                <a:ext cx="368262" cy="2033453"/>
              </a:xfrm>
              <a:prstGeom prst="rect">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2" name="Прямоугольник">
                <a:extLst>
                  <a:ext uri="{FF2B5EF4-FFF2-40B4-BE49-F238E27FC236}">
                    <a16:creationId xmlns:a16="http://schemas.microsoft.com/office/drawing/2014/main" id="{06AD68E7-69B4-5B49-BECB-A982641FF114}"/>
                  </a:ext>
                </a:extLst>
              </p:cNvPr>
              <p:cNvSpPr/>
              <p:nvPr/>
            </p:nvSpPr>
            <p:spPr>
              <a:xfrm>
                <a:off x="23202982" y="1985196"/>
                <a:ext cx="368262" cy="2033453"/>
              </a:xfrm>
              <a:prstGeom prst="rect">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3" name="Фигура">
                <a:extLst>
                  <a:ext uri="{FF2B5EF4-FFF2-40B4-BE49-F238E27FC236}">
                    <a16:creationId xmlns:a16="http://schemas.microsoft.com/office/drawing/2014/main" id="{08A426F4-A9F9-DC44-B3F3-5AAA587EBFED}"/>
                  </a:ext>
                </a:extLst>
              </p:cNvPr>
              <p:cNvSpPr/>
              <p:nvPr/>
            </p:nvSpPr>
            <p:spPr>
              <a:xfrm>
                <a:off x="21163915" y="1885145"/>
                <a:ext cx="3728226" cy="4988798"/>
              </a:xfrm>
              <a:custGeom>
                <a:avLst/>
                <a:gdLst/>
                <a:ahLst/>
                <a:cxnLst>
                  <a:cxn ang="0">
                    <a:pos x="wd2" y="hd2"/>
                  </a:cxn>
                  <a:cxn ang="5400000">
                    <a:pos x="wd2" y="hd2"/>
                  </a:cxn>
                  <a:cxn ang="10800000">
                    <a:pos x="wd2" y="hd2"/>
                  </a:cxn>
                  <a:cxn ang="16200000">
                    <a:pos x="wd2" y="hd2"/>
                  </a:cxn>
                </a:cxnLst>
                <a:rect l="0" t="0" r="r" b="b"/>
                <a:pathLst>
                  <a:path w="21600" h="21139" extrusionOk="0">
                    <a:moveTo>
                      <a:pt x="5438" y="1"/>
                    </a:moveTo>
                    <a:cubicBezTo>
                      <a:pt x="5327" y="-4"/>
                      <a:pt x="5218" y="25"/>
                      <a:pt x="5135" y="79"/>
                    </a:cubicBezTo>
                    <a:cubicBezTo>
                      <a:pt x="5043" y="141"/>
                      <a:pt x="4993" y="229"/>
                      <a:pt x="4999" y="320"/>
                    </a:cubicBezTo>
                    <a:cubicBezTo>
                      <a:pt x="4998" y="386"/>
                      <a:pt x="4996" y="454"/>
                      <a:pt x="4996" y="525"/>
                    </a:cubicBezTo>
                    <a:cubicBezTo>
                      <a:pt x="4995" y="604"/>
                      <a:pt x="4996" y="687"/>
                      <a:pt x="4996" y="777"/>
                    </a:cubicBezTo>
                    <a:lnTo>
                      <a:pt x="4996" y="6459"/>
                    </a:lnTo>
                    <a:cubicBezTo>
                      <a:pt x="4996" y="6893"/>
                      <a:pt x="4996" y="7219"/>
                      <a:pt x="5021" y="7493"/>
                    </a:cubicBezTo>
                    <a:cubicBezTo>
                      <a:pt x="5046" y="7768"/>
                      <a:pt x="5096" y="7992"/>
                      <a:pt x="5196" y="8223"/>
                    </a:cubicBezTo>
                    <a:cubicBezTo>
                      <a:pt x="5322" y="8475"/>
                      <a:pt x="5520" y="8700"/>
                      <a:pt x="5774" y="8886"/>
                    </a:cubicBezTo>
                    <a:cubicBezTo>
                      <a:pt x="6027" y="9071"/>
                      <a:pt x="6335" y="9216"/>
                      <a:pt x="6680" y="9308"/>
                    </a:cubicBezTo>
                    <a:cubicBezTo>
                      <a:pt x="6899" y="9359"/>
                      <a:pt x="7122" y="9388"/>
                      <a:pt x="7358" y="9410"/>
                    </a:cubicBezTo>
                    <a:lnTo>
                      <a:pt x="9973" y="11811"/>
                    </a:lnTo>
                    <a:cubicBezTo>
                      <a:pt x="8619" y="11939"/>
                      <a:pt x="7309" y="12379"/>
                      <a:pt x="6270" y="13139"/>
                    </a:cubicBezTo>
                    <a:cubicBezTo>
                      <a:pt x="3768" y="14969"/>
                      <a:pt x="3768" y="17936"/>
                      <a:pt x="6270" y="19766"/>
                    </a:cubicBezTo>
                    <a:cubicBezTo>
                      <a:pt x="8772" y="21596"/>
                      <a:pt x="12828" y="21596"/>
                      <a:pt x="15330" y="19766"/>
                    </a:cubicBezTo>
                    <a:cubicBezTo>
                      <a:pt x="17832" y="17936"/>
                      <a:pt x="17832" y="14969"/>
                      <a:pt x="15330" y="13139"/>
                    </a:cubicBezTo>
                    <a:cubicBezTo>
                      <a:pt x="14296" y="12383"/>
                      <a:pt x="12995" y="11944"/>
                      <a:pt x="11649" y="11813"/>
                    </a:cubicBezTo>
                    <a:lnTo>
                      <a:pt x="14250" y="9409"/>
                    </a:lnTo>
                    <a:cubicBezTo>
                      <a:pt x="14483" y="9387"/>
                      <a:pt x="14703" y="9358"/>
                      <a:pt x="14920" y="9308"/>
                    </a:cubicBezTo>
                    <a:cubicBezTo>
                      <a:pt x="15265" y="9216"/>
                      <a:pt x="15573" y="9071"/>
                      <a:pt x="15826" y="8886"/>
                    </a:cubicBezTo>
                    <a:cubicBezTo>
                      <a:pt x="16080" y="8700"/>
                      <a:pt x="16278" y="8475"/>
                      <a:pt x="16404" y="8223"/>
                    </a:cubicBezTo>
                    <a:cubicBezTo>
                      <a:pt x="16504" y="7992"/>
                      <a:pt x="16554" y="7768"/>
                      <a:pt x="16579" y="7495"/>
                    </a:cubicBezTo>
                    <a:cubicBezTo>
                      <a:pt x="16604" y="7222"/>
                      <a:pt x="16604" y="6899"/>
                      <a:pt x="16604" y="6472"/>
                    </a:cubicBezTo>
                    <a:lnTo>
                      <a:pt x="16604" y="790"/>
                    </a:lnTo>
                    <a:cubicBezTo>
                      <a:pt x="16604" y="697"/>
                      <a:pt x="16604" y="612"/>
                      <a:pt x="16603" y="531"/>
                    </a:cubicBezTo>
                    <a:cubicBezTo>
                      <a:pt x="16603" y="449"/>
                      <a:pt x="16602" y="372"/>
                      <a:pt x="16601" y="296"/>
                    </a:cubicBezTo>
                    <a:cubicBezTo>
                      <a:pt x="16608" y="202"/>
                      <a:pt x="16550" y="111"/>
                      <a:pt x="16445" y="55"/>
                    </a:cubicBezTo>
                    <a:cubicBezTo>
                      <a:pt x="16373" y="16"/>
                      <a:pt x="16284" y="-4"/>
                      <a:pt x="16194" y="1"/>
                    </a:cubicBezTo>
                    <a:lnTo>
                      <a:pt x="5438" y="1"/>
                    </a:lnTo>
                    <a:close/>
                    <a:moveTo>
                      <a:pt x="5873" y="633"/>
                    </a:moveTo>
                    <a:lnTo>
                      <a:pt x="15727" y="633"/>
                    </a:lnTo>
                    <a:lnTo>
                      <a:pt x="15727" y="6873"/>
                    </a:lnTo>
                    <a:cubicBezTo>
                      <a:pt x="15727" y="7148"/>
                      <a:pt x="15727" y="7356"/>
                      <a:pt x="15711" y="7532"/>
                    </a:cubicBezTo>
                    <a:cubicBezTo>
                      <a:pt x="15694" y="7708"/>
                      <a:pt x="15662" y="7852"/>
                      <a:pt x="15598" y="8000"/>
                    </a:cubicBezTo>
                    <a:cubicBezTo>
                      <a:pt x="15517" y="8163"/>
                      <a:pt x="15389" y="8308"/>
                      <a:pt x="15226" y="8428"/>
                    </a:cubicBezTo>
                    <a:cubicBezTo>
                      <a:pt x="15062" y="8547"/>
                      <a:pt x="14864" y="8641"/>
                      <a:pt x="14641" y="8701"/>
                    </a:cubicBezTo>
                    <a:cubicBezTo>
                      <a:pt x="14438" y="8748"/>
                      <a:pt x="14241" y="8772"/>
                      <a:pt x="13999" y="8783"/>
                    </a:cubicBezTo>
                    <a:cubicBezTo>
                      <a:pt x="13757" y="8795"/>
                      <a:pt x="13470" y="8794"/>
                      <a:pt x="13087" y="8794"/>
                    </a:cubicBezTo>
                    <a:lnTo>
                      <a:pt x="8501" y="8794"/>
                    </a:lnTo>
                    <a:cubicBezTo>
                      <a:pt x="8124" y="8794"/>
                      <a:pt x="7840" y="8795"/>
                      <a:pt x="7599" y="8783"/>
                    </a:cubicBezTo>
                    <a:cubicBezTo>
                      <a:pt x="7359" y="8772"/>
                      <a:pt x="7162" y="8748"/>
                      <a:pt x="6959" y="8701"/>
                    </a:cubicBezTo>
                    <a:cubicBezTo>
                      <a:pt x="6736" y="8641"/>
                      <a:pt x="6538" y="8547"/>
                      <a:pt x="6374" y="8428"/>
                    </a:cubicBezTo>
                    <a:cubicBezTo>
                      <a:pt x="6211" y="8308"/>
                      <a:pt x="6083" y="8163"/>
                      <a:pt x="6002" y="8000"/>
                    </a:cubicBezTo>
                    <a:cubicBezTo>
                      <a:pt x="5938" y="7852"/>
                      <a:pt x="5906" y="7707"/>
                      <a:pt x="5889" y="7531"/>
                    </a:cubicBezTo>
                    <a:cubicBezTo>
                      <a:pt x="5873" y="7354"/>
                      <a:pt x="5873" y="7144"/>
                      <a:pt x="5873" y="6864"/>
                    </a:cubicBezTo>
                    <a:lnTo>
                      <a:pt x="5873" y="633"/>
                    </a:lnTo>
                    <a:close/>
                    <a:moveTo>
                      <a:pt x="0" y="7998"/>
                    </a:moveTo>
                    <a:lnTo>
                      <a:pt x="0" y="8630"/>
                    </a:lnTo>
                    <a:lnTo>
                      <a:pt x="864" y="8630"/>
                    </a:lnTo>
                    <a:lnTo>
                      <a:pt x="864" y="7998"/>
                    </a:lnTo>
                    <a:lnTo>
                      <a:pt x="0" y="7998"/>
                    </a:lnTo>
                    <a:close/>
                    <a:moveTo>
                      <a:pt x="20737" y="7998"/>
                    </a:moveTo>
                    <a:lnTo>
                      <a:pt x="20737" y="8630"/>
                    </a:lnTo>
                    <a:lnTo>
                      <a:pt x="21600" y="8630"/>
                    </a:lnTo>
                    <a:lnTo>
                      <a:pt x="21600" y="7998"/>
                    </a:lnTo>
                    <a:lnTo>
                      <a:pt x="20737" y="7998"/>
                    </a:lnTo>
                    <a:close/>
                    <a:moveTo>
                      <a:pt x="8572" y="9453"/>
                    </a:moveTo>
                    <a:cubicBezTo>
                      <a:pt x="8733" y="9454"/>
                      <a:pt x="8886" y="9454"/>
                      <a:pt x="9074" y="9454"/>
                    </a:cubicBezTo>
                    <a:lnTo>
                      <a:pt x="12508" y="9454"/>
                    </a:lnTo>
                    <a:cubicBezTo>
                      <a:pt x="12694" y="9454"/>
                      <a:pt x="12844" y="9454"/>
                      <a:pt x="13004" y="9453"/>
                    </a:cubicBezTo>
                    <a:lnTo>
                      <a:pt x="10809" y="11510"/>
                    </a:lnTo>
                    <a:lnTo>
                      <a:pt x="8572" y="9453"/>
                    </a:lnTo>
                    <a:close/>
                    <a:moveTo>
                      <a:pt x="0" y="10272"/>
                    </a:moveTo>
                    <a:lnTo>
                      <a:pt x="0" y="10904"/>
                    </a:lnTo>
                    <a:lnTo>
                      <a:pt x="864" y="10904"/>
                    </a:lnTo>
                    <a:lnTo>
                      <a:pt x="864" y="10272"/>
                    </a:lnTo>
                    <a:lnTo>
                      <a:pt x="0" y="10272"/>
                    </a:lnTo>
                    <a:close/>
                    <a:moveTo>
                      <a:pt x="20737" y="10272"/>
                    </a:moveTo>
                    <a:lnTo>
                      <a:pt x="20737" y="10904"/>
                    </a:lnTo>
                    <a:lnTo>
                      <a:pt x="21600" y="10904"/>
                    </a:lnTo>
                    <a:lnTo>
                      <a:pt x="21600" y="10272"/>
                    </a:lnTo>
                    <a:lnTo>
                      <a:pt x="20737" y="10272"/>
                    </a:lnTo>
                    <a:close/>
                    <a:moveTo>
                      <a:pt x="10800" y="12381"/>
                    </a:moveTo>
                    <a:cubicBezTo>
                      <a:pt x="12225" y="12381"/>
                      <a:pt x="13650" y="12779"/>
                      <a:pt x="14737" y="13574"/>
                    </a:cubicBezTo>
                    <a:cubicBezTo>
                      <a:pt x="16911" y="15164"/>
                      <a:pt x="16911" y="17742"/>
                      <a:pt x="14737" y="19332"/>
                    </a:cubicBezTo>
                    <a:cubicBezTo>
                      <a:pt x="12563" y="20922"/>
                      <a:pt x="9037" y="20922"/>
                      <a:pt x="6863" y="19332"/>
                    </a:cubicBezTo>
                    <a:cubicBezTo>
                      <a:pt x="4689" y="17742"/>
                      <a:pt x="4689" y="15164"/>
                      <a:pt x="6863" y="13574"/>
                    </a:cubicBezTo>
                    <a:cubicBezTo>
                      <a:pt x="7950" y="12779"/>
                      <a:pt x="9375" y="12381"/>
                      <a:pt x="10800" y="12381"/>
                    </a:cubicBezTo>
                    <a:close/>
                    <a:moveTo>
                      <a:pt x="0" y="12547"/>
                    </a:moveTo>
                    <a:lnTo>
                      <a:pt x="0" y="13178"/>
                    </a:lnTo>
                    <a:lnTo>
                      <a:pt x="864" y="13178"/>
                    </a:lnTo>
                    <a:lnTo>
                      <a:pt x="864" y="12547"/>
                    </a:lnTo>
                    <a:lnTo>
                      <a:pt x="0" y="12547"/>
                    </a:lnTo>
                    <a:close/>
                    <a:moveTo>
                      <a:pt x="20737" y="12547"/>
                    </a:moveTo>
                    <a:lnTo>
                      <a:pt x="20737" y="13178"/>
                    </a:lnTo>
                    <a:lnTo>
                      <a:pt x="21600" y="13178"/>
                    </a:lnTo>
                    <a:lnTo>
                      <a:pt x="21600" y="12547"/>
                    </a:lnTo>
                    <a:lnTo>
                      <a:pt x="20737" y="12547"/>
                    </a:lnTo>
                    <a:close/>
                  </a:path>
                </a:pathLst>
              </a:custGeom>
              <a:solidFill>
                <a:schemeClr val="bg2">
                  <a:lumMod val="2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grpSp>
        <p:nvGrpSpPr>
          <p:cNvPr id="74" name="Группа 9">
            <a:extLst>
              <a:ext uri="{FF2B5EF4-FFF2-40B4-BE49-F238E27FC236}">
                <a16:creationId xmlns:a16="http://schemas.microsoft.com/office/drawing/2014/main" id="{90DFE6F2-2CD6-44AC-B1FA-A1BC6A4F24DA}"/>
              </a:ext>
            </a:extLst>
          </p:cNvPr>
          <p:cNvGrpSpPr/>
          <p:nvPr/>
        </p:nvGrpSpPr>
        <p:grpSpPr>
          <a:xfrm>
            <a:off x="603218" y="4431921"/>
            <a:ext cx="1977786" cy="1768723"/>
            <a:chOff x="990411" y="9734739"/>
            <a:chExt cx="3955571" cy="3537446"/>
          </a:xfrm>
        </p:grpSpPr>
        <p:sp>
          <p:nvSpPr>
            <p:cNvPr id="75" name="TextBox 8">
              <a:extLst>
                <a:ext uri="{FF2B5EF4-FFF2-40B4-BE49-F238E27FC236}">
                  <a16:creationId xmlns:a16="http://schemas.microsoft.com/office/drawing/2014/main" id="{37D5D6ED-8B06-4DAF-9A6E-578B54A44F9B}"/>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76" name="Potential New Entry">
              <a:extLst>
                <a:ext uri="{FF2B5EF4-FFF2-40B4-BE49-F238E27FC236}">
                  <a16:creationId xmlns:a16="http://schemas.microsoft.com/office/drawing/2014/main" id="{12D942A4-ACBC-463B-92D7-7FA77830018E}"/>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77" name="Группа 9">
            <a:extLst>
              <a:ext uri="{FF2B5EF4-FFF2-40B4-BE49-F238E27FC236}">
                <a16:creationId xmlns:a16="http://schemas.microsoft.com/office/drawing/2014/main" id="{B2F6BB2E-87CC-4976-9B4B-100F7C3A95AF}"/>
              </a:ext>
            </a:extLst>
          </p:cNvPr>
          <p:cNvGrpSpPr/>
          <p:nvPr/>
        </p:nvGrpSpPr>
        <p:grpSpPr>
          <a:xfrm>
            <a:off x="2794167" y="4431921"/>
            <a:ext cx="1977786" cy="1768723"/>
            <a:chOff x="990411" y="9734739"/>
            <a:chExt cx="3955571" cy="3537446"/>
          </a:xfrm>
        </p:grpSpPr>
        <p:sp>
          <p:nvSpPr>
            <p:cNvPr id="78" name="TextBox 8">
              <a:extLst>
                <a:ext uri="{FF2B5EF4-FFF2-40B4-BE49-F238E27FC236}">
                  <a16:creationId xmlns:a16="http://schemas.microsoft.com/office/drawing/2014/main" id="{0CD2EB1D-D76F-488C-A184-79843ECE0CB3}"/>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1" name="Potential New Entry">
              <a:extLst>
                <a:ext uri="{FF2B5EF4-FFF2-40B4-BE49-F238E27FC236}">
                  <a16:creationId xmlns:a16="http://schemas.microsoft.com/office/drawing/2014/main" id="{84B285F7-8425-4B3C-B79E-C4FDF2E8F739}"/>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2" name="Группа 9">
            <a:extLst>
              <a:ext uri="{FF2B5EF4-FFF2-40B4-BE49-F238E27FC236}">
                <a16:creationId xmlns:a16="http://schemas.microsoft.com/office/drawing/2014/main" id="{D73783E5-8F87-43F6-8849-B6C474AF9AD0}"/>
              </a:ext>
            </a:extLst>
          </p:cNvPr>
          <p:cNvGrpSpPr/>
          <p:nvPr/>
        </p:nvGrpSpPr>
        <p:grpSpPr>
          <a:xfrm>
            <a:off x="5103774" y="4431921"/>
            <a:ext cx="1977786" cy="1768723"/>
            <a:chOff x="990411" y="9734739"/>
            <a:chExt cx="3955571" cy="3537446"/>
          </a:xfrm>
        </p:grpSpPr>
        <p:sp>
          <p:nvSpPr>
            <p:cNvPr id="83" name="TextBox 8">
              <a:extLst>
                <a:ext uri="{FF2B5EF4-FFF2-40B4-BE49-F238E27FC236}">
                  <a16:creationId xmlns:a16="http://schemas.microsoft.com/office/drawing/2014/main" id="{A1A06CE6-B51C-4857-9028-3A1C4841AF08}"/>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4" name="Potential New Entry">
              <a:extLst>
                <a:ext uri="{FF2B5EF4-FFF2-40B4-BE49-F238E27FC236}">
                  <a16:creationId xmlns:a16="http://schemas.microsoft.com/office/drawing/2014/main" id="{43225E53-D395-494D-8D7A-B46B129E52D8}"/>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85" name="Группа 9">
            <a:extLst>
              <a:ext uri="{FF2B5EF4-FFF2-40B4-BE49-F238E27FC236}">
                <a16:creationId xmlns:a16="http://schemas.microsoft.com/office/drawing/2014/main" id="{2682B0E7-E54A-4AF1-8930-48F0C2F172AE}"/>
              </a:ext>
            </a:extLst>
          </p:cNvPr>
          <p:cNvGrpSpPr/>
          <p:nvPr/>
        </p:nvGrpSpPr>
        <p:grpSpPr>
          <a:xfrm>
            <a:off x="7358037" y="4431921"/>
            <a:ext cx="1977786" cy="1768723"/>
            <a:chOff x="990411" y="9734739"/>
            <a:chExt cx="3955571" cy="3537446"/>
          </a:xfrm>
        </p:grpSpPr>
        <p:sp>
          <p:nvSpPr>
            <p:cNvPr id="86" name="TextBox 8">
              <a:extLst>
                <a:ext uri="{FF2B5EF4-FFF2-40B4-BE49-F238E27FC236}">
                  <a16:creationId xmlns:a16="http://schemas.microsoft.com/office/drawing/2014/main" id="{188D080E-1054-429D-9455-F04A7EAFA46D}"/>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87" name="Potential New Entry">
              <a:extLst>
                <a:ext uri="{FF2B5EF4-FFF2-40B4-BE49-F238E27FC236}">
                  <a16:creationId xmlns:a16="http://schemas.microsoft.com/office/drawing/2014/main" id="{842E8DBB-E299-48D5-B879-78AFC6697F0F}"/>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grpSp>
        <p:nvGrpSpPr>
          <p:cNvPr id="91" name="Группа 9">
            <a:extLst>
              <a:ext uri="{FF2B5EF4-FFF2-40B4-BE49-F238E27FC236}">
                <a16:creationId xmlns:a16="http://schemas.microsoft.com/office/drawing/2014/main" id="{3F811288-8575-4F47-B33E-8B15FF1C5C38}"/>
              </a:ext>
            </a:extLst>
          </p:cNvPr>
          <p:cNvGrpSpPr/>
          <p:nvPr/>
        </p:nvGrpSpPr>
        <p:grpSpPr>
          <a:xfrm>
            <a:off x="9642450" y="4365608"/>
            <a:ext cx="1977786" cy="1768723"/>
            <a:chOff x="990411" y="9734739"/>
            <a:chExt cx="3955571" cy="3537446"/>
          </a:xfrm>
        </p:grpSpPr>
        <p:sp>
          <p:nvSpPr>
            <p:cNvPr id="95" name="TextBox 8">
              <a:extLst>
                <a:ext uri="{FF2B5EF4-FFF2-40B4-BE49-F238E27FC236}">
                  <a16:creationId xmlns:a16="http://schemas.microsoft.com/office/drawing/2014/main" id="{3F27B15E-26CE-4708-A9B1-4166912A7532}"/>
                </a:ext>
              </a:extLst>
            </p:cNvPr>
            <p:cNvSpPr txBox="1">
              <a:spLocks noChangeArrowheads="1"/>
            </p:cNvSpPr>
            <p:nvPr/>
          </p:nvSpPr>
          <p:spPr bwMode="auto">
            <a:xfrm>
              <a:off x="1233223" y="10386393"/>
              <a:ext cx="3469945" cy="28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altLang="ru-RU" sz="1200" b="0" dirty="0">
                  <a:solidFill>
                    <a:schemeClr val="accent6"/>
                  </a:solidFill>
                  <a:latin typeface="Open Sans Semibold"/>
                  <a:cs typeface="Arial" panose="020B0604020202020204" pitchFamily="34" charset="0"/>
                </a:rPr>
                <a:t>Lorem Ipsum has been dummy text ever since. </a:t>
              </a:r>
              <a:r>
                <a:rPr lang="en-US" altLang="ru-RU" sz="1200" b="0" dirty="0" err="1">
                  <a:solidFill>
                    <a:schemeClr val="accent6"/>
                  </a:solidFill>
                  <a:latin typeface="Open Sans Semibold"/>
                  <a:cs typeface="Arial" panose="020B0604020202020204" pitchFamily="34" charset="0"/>
                </a:rPr>
                <a:t>PredSed</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ut</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perspiciatis</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doloremque</a:t>
              </a:r>
              <a:r>
                <a:rPr lang="en-US" altLang="ru-RU" sz="1200" b="0" dirty="0">
                  <a:solidFill>
                    <a:schemeClr val="accent6"/>
                  </a:solidFill>
                  <a:latin typeface="Open Sans Semibold"/>
                  <a:cs typeface="Arial" panose="020B0604020202020204" pitchFamily="34" charset="0"/>
                </a:rPr>
                <a:t> </a:t>
              </a:r>
              <a:r>
                <a:rPr lang="en-US" altLang="ru-RU" sz="1200" b="0" dirty="0" err="1">
                  <a:solidFill>
                    <a:schemeClr val="accent6"/>
                  </a:solidFill>
                  <a:latin typeface="Open Sans Semibold"/>
                  <a:cs typeface="Arial" panose="020B0604020202020204" pitchFamily="34" charset="0"/>
                </a:rPr>
                <a:t>laudantium</a:t>
              </a:r>
              <a:r>
                <a:rPr lang="en-US" altLang="ru-RU" sz="1200" b="0" dirty="0">
                  <a:solidFill>
                    <a:schemeClr val="accent6"/>
                  </a:solidFill>
                  <a:latin typeface="Open Sans Semibold"/>
                  <a:cs typeface="Arial" panose="020B0604020202020204" pitchFamily="34" charset="0"/>
                </a:rPr>
                <a:t> </a:t>
              </a:r>
              <a:endParaRPr lang="ru-RU" altLang="ru-RU" sz="1200" b="0" dirty="0">
                <a:solidFill>
                  <a:schemeClr val="accent6"/>
                </a:solidFill>
                <a:latin typeface="Open Sans Semibold"/>
                <a:cs typeface="Arial" panose="020B0604020202020204" pitchFamily="34" charset="0"/>
              </a:endParaRPr>
            </a:p>
          </p:txBody>
        </p:sp>
        <p:sp>
          <p:nvSpPr>
            <p:cNvPr id="103" name="Potential New Entry">
              <a:extLst>
                <a:ext uri="{FF2B5EF4-FFF2-40B4-BE49-F238E27FC236}">
                  <a16:creationId xmlns:a16="http://schemas.microsoft.com/office/drawing/2014/main" id="{26A456F3-FB45-40BB-9010-830D298B2519}"/>
                </a:ext>
              </a:extLst>
            </p:cNvPr>
            <p:cNvSpPr txBox="1"/>
            <p:nvPr/>
          </p:nvSpPr>
          <p:spPr>
            <a:xfrm>
              <a:off x="990411" y="9734739"/>
              <a:ext cx="395557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sz="1600" b="1" dirty="0">
                  <a:solidFill>
                    <a:schemeClr val="accent6"/>
                  </a:solidFill>
                  <a:latin typeface="Open Sans" panose="020B0606030504020204" pitchFamily="34" charset="0"/>
                </a:rPr>
                <a:t>Potential New Entry</a:t>
              </a:r>
            </a:p>
          </p:txBody>
        </p:sp>
      </p:grpSp>
    </p:spTree>
    <p:extLst>
      <p:ext uri="{BB962C8B-B14F-4D97-AF65-F5344CB8AC3E}">
        <p14:creationId xmlns:p14="http://schemas.microsoft.com/office/powerpoint/2010/main" val="88575620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AFD3DCD2-FA2A-AB4E-B3A9-9A71968E650E}"/>
              </a:ext>
            </a:extLst>
          </p:cNvPr>
          <p:cNvGrpSpPr/>
          <p:nvPr/>
        </p:nvGrpSpPr>
        <p:grpSpPr>
          <a:xfrm>
            <a:off x="919416" y="1206921"/>
            <a:ext cx="10575521" cy="5054590"/>
            <a:chOff x="1838832" y="2413841"/>
            <a:chExt cx="21151041" cy="10109179"/>
          </a:xfrm>
        </p:grpSpPr>
        <p:grpSp>
          <p:nvGrpSpPr>
            <p:cNvPr id="2" name="Группа 1">
              <a:extLst>
                <a:ext uri="{FF2B5EF4-FFF2-40B4-BE49-F238E27FC236}">
                  <a16:creationId xmlns:a16="http://schemas.microsoft.com/office/drawing/2014/main" id="{FE296463-F628-CB4B-AF0B-74BBDEE63711}"/>
                </a:ext>
              </a:extLst>
            </p:cNvPr>
            <p:cNvGrpSpPr/>
            <p:nvPr/>
          </p:nvGrpSpPr>
          <p:grpSpPr>
            <a:xfrm>
              <a:off x="1838832" y="2733492"/>
              <a:ext cx="6116300" cy="3658928"/>
              <a:chOff x="12659232" y="1495242"/>
              <a:chExt cx="6116300" cy="3658928"/>
            </a:xfrm>
          </p:grpSpPr>
          <p:sp>
            <p:nvSpPr>
              <p:cNvPr id="40" name="Овал 39">
                <a:extLst>
                  <a:ext uri="{FF2B5EF4-FFF2-40B4-BE49-F238E27FC236}">
                    <a16:creationId xmlns:a16="http://schemas.microsoft.com/office/drawing/2014/main" id="{5FF11FF1-4B6F-1C4F-A869-BEB0AEE6143C}"/>
                  </a:ext>
                </a:extLst>
              </p:cNvPr>
              <p:cNvSpPr/>
              <p:nvPr/>
            </p:nvSpPr>
            <p:spPr bwMode="auto">
              <a:xfrm>
                <a:off x="16307790" y="1495242"/>
                <a:ext cx="1444952" cy="649188"/>
              </a:xfrm>
              <a:prstGeom prst="ellipse">
                <a:avLst/>
              </a:prstGeom>
              <a:solidFill>
                <a:schemeClr val="bg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12659232" y="3081808"/>
                <a:ext cx="6116300" cy="207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r>
                  <a:rPr lang="en-US" sz="3200" dirty="0">
                    <a:solidFill>
                      <a:schemeClr val="accent1"/>
                    </a:solidFill>
                    <a:latin typeface="Open Sans" panose="020B0606030504020204" pitchFamily="34" charset="0"/>
                  </a:rPr>
                  <a:t>Porter’s  5</a:t>
                </a:r>
              </a:p>
              <a:p>
                <a:r>
                  <a:rPr lang="en-US" sz="3200" dirty="0">
                    <a:solidFill>
                      <a:schemeClr val="accent1"/>
                    </a:solidFill>
                    <a:latin typeface="Open Sans" panose="020B0606030504020204" pitchFamily="34" charset="0"/>
                  </a:rPr>
                  <a:t>Forces analysis</a:t>
                </a:r>
              </a:p>
            </p:txBody>
          </p:sp>
        </p:grpSp>
        <p:sp>
          <p:nvSpPr>
            <p:cNvPr id="51" name="Фигура">
              <a:extLst>
                <a:ext uri="{FF2B5EF4-FFF2-40B4-BE49-F238E27FC236}">
                  <a16:creationId xmlns:a16="http://schemas.microsoft.com/office/drawing/2014/main" id="{47F3071D-5A91-7E4A-9B1D-5AE16CA1EE9E}"/>
                </a:ext>
              </a:extLst>
            </p:cNvPr>
            <p:cNvSpPr/>
            <p:nvPr/>
          </p:nvSpPr>
          <p:spPr>
            <a:xfrm>
              <a:off x="8416925" y="3537545"/>
              <a:ext cx="2572941" cy="2971404"/>
            </a:xfrm>
            <a:custGeom>
              <a:avLst/>
              <a:gdLst/>
              <a:ahLst/>
              <a:cxnLst>
                <a:cxn ang="0">
                  <a:pos x="wd2" y="hd2"/>
                </a:cxn>
                <a:cxn ang="5400000">
                  <a:pos x="wd2" y="hd2"/>
                </a:cxn>
                <a:cxn ang="10800000">
                  <a:pos x="wd2" y="hd2"/>
                </a:cxn>
                <a:cxn ang="16200000">
                  <a:pos x="wd2" y="hd2"/>
                </a:cxn>
              </a:cxnLst>
              <a:rect l="0" t="0" r="r" b="b"/>
              <a:pathLst>
                <a:path w="21600" h="21600" extrusionOk="0">
                  <a:moveTo>
                    <a:pt x="11268" y="0"/>
                  </a:moveTo>
                  <a:lnTo>
                    <a:pt x="0" y="9757"/>
                  </a:lnTo>
                  <a:cubicBezTo>
                    <a:pt x="3518" y="13137"/>
                    <a:pt x="5382" y="17339"/>
                    <a:pt x="5641" y="21600"/>
                  </a:cubicBezTo>
                  <a:lnTo>
                    <a:pt x="21600" y="21600"/>
                  </a:lnTo>
                  <a:cubicBezTo>
                    <a:pt x="21325" y="13806"/>
                    <a:pt x="17882" y="6084"/>
                    <a:pt x="11268"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3" name="Фигура">
              <a:extLst>
                <a:ext uri="{FF2B5EF4-FFF2-40B4-BE49-F238E27FC236}">
                  <a16:creationId xmlns:a16="http://schemas.microsoft.com/office/drawing/2014/main" id="{7C6EB76D-097B-6744-9550-64D92F121F1E}"/>
                </a:ext>
              </a:extLst>
            </p:cNvPr>
            <p:cNvSpPr/>
            <p:nvPr/>
          </p:nvSpPr>
          <p:spPr>
            <a:xfrm>
              <a:off x="1911350" y="6788348"/>
              <a:ext cx="2573338" cy="29710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5" y="7795"/>
                    <a:pt x="3718" y="15515"/>
                    <a:pt x="10330" y="21600"/>
                  </a:cubicBezTo>
                  <a:lnTo>
                    <a:pt x="21600" y="11839"/>
                  </a:lnTo>
                  <a:cubicBezTo>
                    <a:pt x="18084" y="8458"/>
                    <a:pt x="16219" y="4261"/>
                    <a:pt x="15960" y="0"/>
                  </a:cubicBezTo>
                  <a:lnTo>
                    <a:pt x="0" y="0"/>
                  </a:ln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 name="Фигура">
              <a:extLst>
                <a:ext uri="{FF2B5EF4-FFF2-40B4-BE49-F238E27FC236}">
                  <a16:creationId xmlns:a16="http://schemas.microsoft.com/office/drawing/2014/main" id="{3885EC6A-7A8E-1E47-8977-67464BBF4FD3}"/>
                </a:ext>
              </a:extLst>
            </p:cNvPr>
            <p:cNvSpPr/>
            <p:nvPr/>
          </p:nvSpPr>
          <p:spPr>
            <a:xfrm>
              <a:off x="8416925" y="6788348"/>
              <a:ext cx="2572941" cy="2971007"/>
            </a:xfrm>
            <a:custGeom>
              <a:avLst/>
              <a:gdLst/>
              <a:ahLst/>
              <a:cxnLst>
                <a:cxn ang="0">
                  <a:pos x="wd2" y="hd2"/>
                </a:cxn>
                <a:cxn ang="5400000">
                  <a:pos x="wd2" y="hd2"/>
                </a:cxn>
                <a:cxn ang="10800000">
                  <a:pos x="wd2" y="hd2"/>
                </a:cxn>
                <a:cxn ang="16200000">
                  <a:pos x="wd2" y="hd2"/>
                </a:cxn>
              </a:cxnLst>
              <a:rect l="0" t="0" r="r" b="b"/>
              <a:pathLst>
                <a:path w="21600" h="21600" extrusionOk="0">
                  <a:moveTo>
                    <a:pt x="5641" y="0"/>
                  </a:moveTo>
                  <a:cubicBezTo>
                    <a:pt x="5382" y="4261"/>
                    <a:pt x="3517" y="8461"/>
                    <a:pt x="0" y="11842"/>
                  </a:cubicBezTo>
                  <a:lnTo>
                    <a:pt x="11268" y="21600"/>
                  </a:lnTo>
                  <a:cubicBezTo>
                    <a:pt x="17881" y="15515"/>
                    <a:pt x="21325" y="7795"/>
                    <a:pt x="21600" y="0"/>
                  </a:cubicBezTo>
                  <a:lnTo>
                    <a:pt x="5641" y="0"/>
                  </a:ln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6" name="Фигура">
              <a:extLst>
                <a:ext uri="{FF2B5EF4-FFF2-40B4-BE49-F238E27FC236}">
                  <a16:creationId xmlns:a16="http://schemas.microsoft.com/office/drawing/2014/main" id="{73C3B969-B1E8-734C-B08D-D8B995BB3E0F}"/>
                </a:ext>
              </a:extLst>
            </p:cNvPr>
            <p:cNvSpPr/>
            <p:nvPr/>
          </p:nvSpPr>
          <p:spPr>
            <a:xfrm>
              <a:off x="3339703" y="8614767"/>
              <a:ext cx="2962672" cy="2572544"/>
            </a:xfrm>
            <a:custGeom>
              <a:avLst/>
              <a:gdLst/>
              <a:ahLst/>
              <a:cxnLst>
                <a:cxn ang="0">
                  <a:pos x="wd2" y="hd2"/>
                </a:cxn>
                <a:cxn ang="5400000">
                  <a:pos x="wd2" y="hd2"/>
                </a:cxn>
                <a:cxn ang="10800000">
                  <a:pos x="wd2" y="hd2"/>
                </a:cxn>
                <a:cxn ang="16200000">
                  <a:pos x="wd2" y="hd2"/>
                </a:cxn>
              </a:cxnLst>
              <a:rect l="0" t="0" r="r" b="b"/>
              <a:pathLst>
                <a:path w="21600" h="21600" extrusionOk="0">
                  <a:moveTo>
                    <a:pt x="9786" y="0"/>
                  </a:moveTo>
                  <a:lnTo>
                    <a:pt x="0" y="11270"/>
                  </a:lnTo>
                  <a:cubicBezTo>
                    <a:pt x="6086" y="17867"/>
                    <a:pt x="13804" y="21309"/>
                    <a:pt x="21600" y="21600"/>
                  </a:cubicBezTo>
                  <a:lnTo>
                    <a:pt x="21600" y="5638"/>
                  </a:lnTo>
                  <a:cubicBezTo>
                    <a:pt x="17348" y="5365"/>
                    <a:pt x="13159" y="3501"/>
                    <a:pt x="9786" y="0"/>
                  </a:cubicBezTo>
                  <a:close/>
                </a:path>
              </a:pathLst>
            </a:custGeom>
            <a:solidFill>
              <a:schemeClr val="accent3"/>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7" name="Фигура">
              <a:extLst>
                <a:ext uri="{FF2B5EF4-FFF2-40B4-BE49-F238E27FC236}">
                  <a16:creationId xmlns:a16="http://schemas.microsoft.com/office/drawing/2014/main" id="{F131A458-62E0-714B-ABF1-177A8680401F}"/>
                </a:ext>
              </a:extLst>
            </p:cNvPr>
            <p:cNvSpPr/>
            <p:nvPr/>
          </p:nvSpPr>
          <p:spPr>
            <a:xfrm>
              <a:off x="6581775" y="8614767"/>
              <a:ext cx="2979738" cy="2572941"/>
            </a:xfrm>
            <a:custGeom>
              <a:avLst/>
              <a:gdLst/>
              <a:ahLst/>
              <a:cxnLst>
                <a:cxn ang="0">
                  <a:pos x="wd2" y="hd2"/>
                </a:cxn>
                <a:cxn ang="5400000">
                  <a:pos x="wd2" y="hd2"/>
                </a:cxn>
                <a:cxn ang="10800000">
                  <a:pos x="wd2" y="hd2"/>
                </a:cxn>
                <a:cxn ang="16200000">
                  <a:pos x="wd2" y="hd2"/>
                </a:cxn>
              </a:cxnLst>
              <a:rect l="0" t="0" r="r" b="b"/>
              <a:pathLst>
                <a:path w="21600" h="21600" extrusionOk="0">
                  <a:moveTo>
                    <a:pt x="11870" y="0"/>
                  </a:moveTo>
                  <a:cubicBezTo>
                    <a:pt x="8483" y="3535"/>
                    <a:pt x="4270" y="5400"/>
                    <a:pt x="0" y="5644"/>
                  </a:cubicBezTo>
                  <a:lnTo>
                    <a:pt x="0" y="21600"/>
                  </a:lnTo>
                  <a:cubicBezTo>
                    <a:pt x="7793" y="21341"/>
                    <a:pt x="15517" y="17899"/>
                    <a:pt x="21600" y="11268"/>
                  </a:cubicBezTo>
                  <a:lnTo>
                    <a:pt x="11870" y="0"/>
                  </a:ln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58" name="Группа 57">
              <a:extLst>
                <a:ext uri="{FF2B5EF4-FFF2-40B4-BE49-F238E27FC236}">
                  <a16:creationId xmlns:a16="http://schemas.microsoft.com/office/drawing/2014/main" id="{5A756A9C-20E5-E844-879B-F841D3A370E8}"/>
                </a:ext>
              </a:extLst>
            </p:cNvPr>
            <p:cNvGrpSpPr/>
            <p:nvPr/>
          </p:nvGrpSpPr>
          <p:grpSpPr>
            <a:xfrm>
              <a:off x="12303872" y="2413841"/>
              <a:ext cx="5106261" cy="3268989"/>
              <a:chOff x="12621454" y="4150181"/>
              <a:chExt cx="5106261" cy="3268989"/>
            </a:xfrm>
          </p:grpSpPr>
          <p:sp>
            <p:nvSpPr>
              <p:cNvPr id="59" name="TextBox 8">
                <a:extLst>
                  <a:ext uri="{FF2B5EF4-FFF2-40B4-BE49-F238E27FC236}">
                    <a16:creationId xmlns:a16="http://schemas.microsoft.com/office/drawing/2014/main" id="{ECFCD335-BF2A-A448-8331-ECE7623D0336}"/>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60" name="Группа 59">
                <a:extLst>
                  <a:ext uri="{FF2B5EF4-FFF2-40B4-BE49-F238E27FC236}">
                    <a16:creationId xmlns:a16="http://schemas.microsoft.com/office/drawing/2014/main" id="{0B14DE32-9002-DB4C-B38C-69B485978DDA}"/>
                  </a:ext>
                </a:extLst>
              </p:cNvPr>
              <p:cNvGrpSpPr/>
              <p:nvPr/>
            </p:nvGrpSpPr>
            <p:grpSpPr>
              <a:xfrm>
                <a:off x="12666058" y="4150181"/>
                <a:ext cx="722674" cy="656589"/>
                <a:chOff x="12666058" y="4150181"/>
                <a:chExt cx="722674" cy="656589"/>
              </a:xfrm>
            </p:grpSpPr>
            <p:sp>
              <p:nvSpPr>
                <p:cNvPr id="62" name="Овал 61">
                  <a:extLst>
                    <a:ext uri="{FF2B5EF4-FFF2-40B4-BE49-F238E27FC236}">
                      <a16:creationId xmlns:a16="http://schemas.microsoft.com/office/drawing/2014/main" id="{3D7D754D-587D-C147-B81F-ECC97520A0F7}"/>
                    </a:ext>
                  </a:extLst>
                </p:cNvPr>
                <p:cNvSpPr/>
                <p:nvPr/>
              </p:nvSpPr>
              <p:spPr bwMode="auto">
                <a:xfrm>
                  <a:off x="12666058" y="4154077"/>
                  <a:ext cx="722674" cy="649187"/>
                </a:xfrm>
                <a:prstGeom prst="ellipse">
                  <a:avLst/>
                </a:prstGeom>
                <a:solidFill>
                  <a:schemeClr val="accent2"/>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63" name="Potential New Entry">
                  <a:extLst>
                    <a:ext uri="{FF2B5EF4-FFF2-40B4-BE49-F238E27FC236}">
                      <a16:creationId xmlns:a16="http://schemas.microsoft.com/office/drawing/2014/main" id="{8BA93CDD-D905-4942-947D-E59F0F9F565A}"/>
                    </a:ext>
                  </a:extLst>
                </p:cNvPr>
                <p:cNvSpPr txBox="1"/>
                <p:nvPr/>
              </p:nvSpPr>
              <p:spPr>
                <a:xfrm>
                  <a:off x="12878376" y="4150181"/>
                  <a:ext cx="2789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1</a:t>
                  </a:r>
                </a:p>
              </p:txBody>
            </p:sp>
          </p:grpSp>
          <p:sp>
            <p:nvSpPr>
              <p:cNvPr id="61" name="Potential New Entry">
                <a:extLst>
                  <a:ext uri="{FF2B5EF4-FFF2-40B4-BE49-F238E27FC236}">
                    <a16:creationId xmlns:a16="http://schemas.microsoft.com/office/drawing/2014/main" id="{75DBB449-430E-CA43-B920-267CB4B4FADA}"/>
                  </a:ext>
                </a:extLst>
              </p:cNvPr>
              <p:cNvSpPr txBox="1"/>
              <p:nvPr/>
            </p:nvSpPr>
            <p:spPr>
              <a:xfrm>
                <a:off x="13568676" y="4179003"/>
                <a:ext cx="415903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sz="1600" b="1" dirty="0">
                    <a:solidFill>
                      <a:schemeClr val="accent2"/>
                    </a:solidFill>
                    <a:latin typeface="Open Sans" panose="020B0606030504020204" pitchFamily="34" charset="0"/>
                  </a:rPr>
                  <a:t>Potential New Entry</a:t>
                </a:r>
              </a:p>
            </p:txBody>
          </p:sp>
        </p:grpSp>
        <p:grpSp>
          <p:nvGrpSpPr>
            <p:cNvPr id="64" name="Группа 63">
              <a:extLst>
                <a:ext uri="{FF2B5EF4-FFF2-40B4-BE49-F238E27FC236}">
                  <a16:creationId xmlns:a16="http://schemas.microsoft.com/office/drawing/2014/main" id="{7A26A460-6D8E-364F-9179-3120A360EDA2}"/>
                </a:ext>
              </a:extLst>
            </p:cNvPr>
            <p:cNvGrpSpPr/>
            <p:nvPr/>
          </p:nvGrpSpPr>
          <p:grpSpPr>
            <a:xfrm>
              <a:off x="17883612" y="2413841"/>
              <a:ext cx="5106261" cy="3268989"/>
              <a:chOff x="12621454" y="4150181"/>
              <a:chExt cx="5106261" cy="3268989"/>
            </a:xfrm>
          </p:grpSpPr>
          <p:sp>
            <p:nvSpPr>
              <p:cNvPr id="65" name="TextBox 8">
                <a:extLst>
                  <a:ext uri="{FF2B5EF4-FFF2-40B4-BE49-F238E27FC236}">
                    <a16:creationId xmlns:a16="http://schemas.microsoft.com/office/drawing/2014/main" id="{A198DBDB-5BAC-094E-92B0-04528AE788FC}"/>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66" name="Группа 65">
                <a:extLst>
                  <a:ext uri="{FF2B5EF4-FFF2-40B4-BE49-F238E27FC236}">
                    <a16:creationId xmlns:a16="http://schemas.microsoft.com/office/drawing/2014/main" id="{71707C77-9717-E24F-9C30-8395201BD5D5}"/>
                  </a:ext>
                </a:extLst>
              </p:cNvPr>
              <p:cNvGrpSpPr/>
              <p:nvPr/>
            </p:nvGrpSpPr>
            <p:grpSpPr>
              <a:xfrm>
                <a:off x="12666058" y="4150181"/>
                <a:ext cx="722674" cy="656589"/>
                <a:chOff x="12666058" y="4150181"/>
                <a:chExt cx="722674" cy="656589"/>
              </a:xfrm>
            </p:grpSpPr>
            <p:sp>
              <p:nvSpPr>
                <p:cNvPr id="68" name="Овал 67">
                  <a:extLst>
                    <a:ext uri="{FF2B5EF4-FFF2-40B4-BE49-F238E27FC236}">
                      <a16:creationId xmlns:a16="http://schemas.microsoft.com/office/drawing/2014/main" id="{A09582E2-7699-8B43-8F4D-9BEA269C7675}"/>
                    </a:ext>
                  </a:extLst>
                </p:cNvPr>
                <p:cNvSpPr/>
                <p:nvPr/>
              </p:nvSpPr>
              <p:spPr bwMode="auto">
                <a:xfrm>
                  <a:off x="12666058" y="4154077"/>
                  <a:ext cx="722674" cy="649187"/>
                </a:xfrm>
                <a:prstGeom prst="ellipse">
                  <a:avLst/>
                </a:prstGeom>
                <a:solidFill>
                  <a:schemeClr val="accent3"/>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69" name="Potential New Entry">
                  <a:extLst>
                    <a:ext uri="{FF2B5EF4-FFF2-40B4-BE49-F238E27FC236}">
                      <a16:creationId xmlns:a16="http://schemas.microsoft.com/office/drawing/2014/main" id="{FE1647B4-CB92-9745-8179-449629040BD9}"/>
                    </a:ext>
                  </a:extLst>
                </p:cNvPr>
                <p:cNvSpPr txBox="1"/>
                <p:nvPr/>
              </p:nvSpPr>
              <p:spPr>
                <a:xfrm>
                  <a:off x="12851126" y="4150181"/>
                  <a:ext cx="3334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2</a:t>
                  </a:r>
                </a:p>
              </p:txBody>
            </p:sp>
          </p:grpSp>
          <p:sp>
            <p:nvSpPr>
              <p:cNvPr id="67" name="Potential New Entry">
                <a:extLst>
                  <a:ext uri="{FF2B5EF4-FFF2-40B4-BE49-F238E27FC236}">
                    <a16:creationId xmlns:a16="http://schemas.microsoft.com/office/drawing/2014/main" id="{0F1CB455-D0C4-2F4E-9943-F9D2BD438837}"/>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3"/>
                    </a:solidFill>
                    <a:latin typeface="Open Sans" panose="020B0606030504020204" pitchFamily="34" charset="0"/>
                  </a:rPr>
                  <a:t>Substitutes</a:t>
                </a:r>
              </a:p>
            </p:txBody>
          </p:sp>
        </p:grpSp>
        <p:grpSp>
          <p:nvGrpSpPr>
            <p:cNvPr id="70" name="Группа 69">
              <a:extLst>
                <a:ext uri="{FF2B5EF4-FFF2-40B4-BE49-F238E27FC236}">
                  <a16:creationId xmlns:a16="http://schemas.microsoft.com/office/drawing/2014/main" id="{15DC3ABF-985D-B440-89D6-FF4F5E580872}"/>
                </a:ext>
              </a:extLst>
            </p:cNvPr>
            <p:cNvGrpSpPr/>
            <p:nvPr/>
          </p:nvGrpSpPr>
          <p:grpSpPr>
            <a:xfrm>
              <a:off x="12303872" y="5833936"/>
              <a:ext cx="5106261" cy="3268989"/>
              <a:chOff x="12621454" y="4150181"/>
              <a:chExt cx="5106261" cy="3268989"/>
            </a:xfrm>
          </p:grpSpPr>
          <p:sp>
            <p:nvSpPr>
              <p:cNvPr id="84" name="TextBox 8">
                <a:extLst>
                  <a:ext uri="{FF2B5EF4-FFF2-40B4-BE49-F238E27FC236}">
                    <a16:creationId xmlns:a16="http://schemas.microsoft.com/office/drawing/2014/main" id="{F9AD1B0F-B1C7-A245-BC78-B106EA8878B6}"/>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86" name="Группа 85">
                <a:extLst>
                  <a:ext uri="{FF2B5EF4-FFF2-40B4-BE49-F238E27FC236}">
                    <a16:creationId xmlns:a16="http://schemas.microsoft.com/office/drawing/2014/main" id="{C88F4C42-2974-1E42-B13A-810A8A125407}"/>
                  </a:ext>
                </a:extLst>
              </p:cNvPr>
              <p:cNvGrpSpPr/>
              <p:nvPr/>
            </p:nvGrpSpPr>
            <p:grpSpPr>
              <a:xfrm>
                <a:off x="12666058" y="4150181"/>
                <a:ext cx="722674" cy="656589"/>
                <a:chOff x="12666058" y="4150181"/>
                <a:chExt cx="722674" cy="656589"/>
              </a:xfrm>
            </p:grpSpPr>
            <p:sp>
              <p:nvSpPr>
                <p:cNvPr id="88" name="Овал 87">
                  <a:extLst>
                    <a:ext uri="{FF2B5EF4-FFF2-40B4-BE49-F238E27FC236}">
                      <a16:creationId xmlns:a16="http://schemas.microsoft.com/office/drawing/2014/main" id="{03799BFE-42D7-7249-B59B-D6E4BB4B6C62}"/>
                    </a:ext>
                  </a:extLst>
                </p:cNvPr>
                <p:cNvSpPr/>
                <p:nvPr/>
              </p:nvSpPr>
              <p:spPr bwMode="auto">
                <a:xfrm>
                  <a:off x="12666058" y="4154077"/>
                  <a:ext cx="722674" cy="649187"/>
                </a:xfrm>
                <a:prstGeom prst="ellipse">
                  <a:avLst/>
                </a:prstGeom>
                <a:solidFill>
                  <a:schemeClr val="accent1"/>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90" name="Potential New Entry">
                  <a:extLst>
                    <a:ext uri="{FF2B5EF4-FFF2-40B4-BE49-F238E27FC236}">
                      <a16:creationId xmlns:a16="http://schemas.microsoft.com/office/drawing/2014/main" id="{2FF5E69C-71C3-8747-BF57-9876C49B76C8}"/>
                    </a:ext>
                  </a:extLst>
                </p:cNvPr>
                <p:cNvSpPr txBox="1"/>
                <p:nvPr/>
              </p:nvSpPr>
              <p:spPr>
                <a:xfrm>
                  <a:off x="12844714" y="4150181"/>
                  <a:ext cx="346248"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3</a:t>
                  </a:r>
                </a:p>
              </p:txBody>
            </p:sp>
          </p:grpSp>
          <p:sp>
            <p:nvSpPr>
              <p:cNvPr id="87" name="Potential New Entry">
                <a:extLst>
                  <a:ext uri="{FF2B5EF4-FFF2-40B4-BE49-F238E27FC236}">
                    <a16:creationId xmlns:a16="http://schemas.microsoft.com/office/drawing/2014/main" id="{BC273A73-2045-B948-A444-3DDFA058CF02}"/>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1"/>
                    </a:solidFill>
                    <a:latin typeface="Open Sans" panose="020B0606030504020204" pitchFamily="34" charset="0"/>
                  </a:rPr>
                  <a:t>Buyers</a:t>
                </a:r>
              </a:p>
            </p:txBody>
          </p:sp>
        </p:grpSp>
        <p:grpSp>
          <p:nvGrpSpPr>
            <p:cNvPr id="91" name="Группа 90">
              <a:extLst>
                <a:ext uri="{FF2B5EF4-FFF2-40B4-BE49-F238E27FC236}">
                  <a16:creationId xmlns:a16="http://schemas.microsoft.com/office/drawing/2014/main" id="{A7A9EDA8-04B4-0848-869F-67CCCC1C7261}"/>
                </a:ext>
              </a:extLst>
            </p:cNvPr>
            <p:cNvGrpSpPr/>
            <p:nvPr/>
          </p:nvGrpSpPr>
          <p:grpSpPr>
            <a:xfrm>
              <a:off x="17883612" y="5833936"/>
              <a:ext cx="5106261" cy="3268989"/>
              <a:chOff x="12621454" y="4150181"/>
              <a:chExt cx="5106261" cy="3268989"/>
            </a:xfrm>
          </p:grpSpPr>
          <p:sp>
            <p:nvSpPr>
              <p:cNvPr id="92" name="TextBox 8">
                <a:extLst>
                  <a:ext uri="{FF2B5EF4-FFF2-40B4-BE49-F238E27FC236}">
                    <a16:creationId xmlns:a16="http://schemas.microsoft.com/office/drawing/2014/main" id="{3C89DF1B-ABF5-4443-B4F2-DDCB197CAE2B}"/>
                  </a:ext>
                </a:extLst>
              </p:cNvPr>
              <p:cNvSpPr txBox="1">
                <a:spLocks noChangeArrowheads="1"/>
              </p:cNvSpPr>
              <p:nvPr/>
            </p:nvSpPr>
            <p:spPr bwMode="auto">
              <a:xfrm>
                <a:off x="12621454" y="4908355"/>
                <a:ext cx="5106261"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endParaRPr lang="en-US" altLang="ru-RU" sz="1300" b="0" dirty="0">
                  <a:solidFill>
                    <a:schemeClr val="accent6"/>
                  </a:solidFill>
                  <a:latin typeface="Open Sans Semibold"/>
                  <a:cs typeface="Arial" panose="020B0604020202020204" pitchFamily="34" charset="0"/>
                </a:endParaRPr>
              </a:p>
            </p:txBody>
          </p:sp>
          <p:grpSp>
            <p:nvGrpSpPr>
              <p:cNvPr id="94" name="Группа 93">
                <a:extLst>
                  <a:ext uri="{FF2B5EF4-FFF2-40B4-BE49-F238E27FC236}">
                    <a16:creationId xmlns:a16="http://schemas.microsoft.com/office/drawing/2014/main" id="{AB400501-57C4-5243-970B-157D9C40264B}"/>
                  </a:ext>
                </a:extLst>
              </p:cNvPr>
              <p:cNvGrpSpPr/>
              <p:nvPr/>
            </p:nvGrpSpPr>
            <p:grpSpPr>
              <a:xfrm>
                <a:off x="12666058" y="4150181"/>
                <a:ext cx="722674" cy="656589"/>
                <a:chOff x="12666058" y="4150181"/>
                <a:chExt cx="722674" cy="656589"/>
              </a:xfrm>
            </p:grpSpPr>
            <p:sp>
              <p:nvSpPr>
                <p:cNvPr id="96" name="Овал 95">
                  <a:extLst>
                    <a:ext uri="{FF2B5EF4-FFF2-40B4-BE49-F238E27FC236}">
                      <a16:creationId xmlns:a16="http://schemas.microsoft.com/office/drawing/2014/main" id="{D6D1E9D7-D32F-594A-BB48-4AE35C3D86AB}"/>
                    </a:ext>
                  </a:extLst>
                </p:cNvPr>
                <p:cNvSpPr/>
                <p:nvPr/>
              </p:nvSpPr>
              <p:spPr bwMode="auto">
                <a:xfrm>
                  <a:off x="12666058" y="4154077"/>
                  <a:ext cx="722674" cy="649187"/>
                </a:xfrm>
                <a:prstGeom prst="ellipse">
                  <a:avLst/>
                </a:prstGeom>
                <a:solidFill>
                  <a:schemeClr val="accent6"/>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sp>
              <p:nvSpPr>
                <p:cNvPr id="98" name="Potential New Entry">
                  <a:extLst>
                    <a:ext uri="{FF2B5EF4-FFF2-40B4-BE49-F238E27FC236}">
                      <a16:creationId xmlns:a16="http://schemas.microsoft.com/office/drawing/2014/main" id="{EAB48B1B-9F5C-4447-BF54-DB97DA265043}"/>
                    </a:ext>
                  </a:extLst>
                </p:cNvPr>
                <p:cNvSpPr txBox="1"/>
                <p:nvPr/>
              </p:nvSpPr>
              <p:spPr>
                <a:xfrm>
                  <a:off x="12851126" y="4150181"/>
                  <a:ext cx="333424"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4</a:t>
                  </a:r>
                </a:p>
              </p:txBody>
            </p:sp>
          </p:grpSp>
          <p:sp>
            <p:nvSpPr>
              <p:cNvPr id="95" name="Potential New Entry">
                <a:extLst>
                  <a:ext uri="{FF2B5EF4-FFF2-40B4-BE49-F238E27FC236}">
                    <a16:creationId xmlns:a16="http://schemas.microsoft.com/office/drawing/2014/main" id="{185A6009-C037-2F4F-B0E3-901309BDA416}"/>
                  </a:ext>
                </a:extLst>
              </p:cNvPr>
              <p:cNvSpPr txBox="1"/>
              <p:nvPr/>
            </p:nvSpPr>
            <p:spPr>
              <a:xfrm>
                <a:off x="13568676" y="4179003"/>
                <a:ext cx="3807899"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6"/>
                    </a:solidFill>
                    <a:latin typeface="Open Sans" panose="020B0606030504020204" pitchFamily="34" charset="0"/>
                  </a:rPr>
                  <a:t>Suppliers</a:t>
                </a:r>
              </a:p>
            </p:txBody>
          </p:sp>
        </p:grpSp>
        <p:grpSp>
          <p:nvGrpSpPr>
            <p:cNvPr id="99" name="Группа 98">
              <a:extLst>
                <a:ext uri="{FF2B5EF4-FFF2-40B4-BE49-F238E27FC236}">
                  <a16:creationId xmlns:a16="http://schemas.microsoft.com/office/drawing/2014/main" id="{59E69353-334B-134F-A40C-3D3AD802355D}"/>
                </a:ext>
              </a:extLst>
            </p:cNvPr>
            <p:cNvGrpSpPr/>
            <p:nvPr/>
          </p:nvGrpSpPr>
          <p:grpSpPr>
            <a:xfrm>
              <a:off x="12303872" y="9254031"/>
              <a:ext cx="10539210" cy="3268989"/>
              <a:chOff x="12621454" y="4150181"/>
              <a:chExt cx="10539210" cy="3268989"/>
            </a:xfrm>
          </p:grpSpPr>
          <p:sp>
            <p:nvSpPr>
              <p:cNvPr id="100" name="TextBox 8">
                <a:extLst>
                  <a:ext uri="{FF2B5EF4-FFF2-40B4-BE49-F238E27FC236}">
                    <a16:creationId xmlns:a16="http://schemas.microsoft.com/office/drawing/2014/main" id="{9BB033AB-CA50-834E-8A91-A7C2423D4C11}"/>
                  </a:ext>
                </a:extLst>
              </p:cNvPr>
              <p:cNvSpPr txBox="1">
                <a:spLocks noChangeArrowheads="1"/>
              </p:cNvSpPr>
              <p:nvPr/>
            </p:nvSpPr>
            <p:spPr bwMode="auto">
              <a:xfrm>
                <a:off x="12621454" y="4908355"/>
                <a:ext cx="10539210" cy="25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eaLnBrk="1">
                  <a:lnSpc>
                    <a:spcPct val="150000"/>
                  </a:lnSpc>
                  <a:buClr>
                    <a:schemeClr val="tx2"/>
                  </a:buClr>
                </a:pPr>
                <a:r>
                  <a:rPr lang="en-US" altLang="ru-RU" sz="1300" b="0" dirty="0">
                    <a:solidFill>
                      <a:schemeClr val="accent6"/>
                    </a:solidFill>
                    <a:latin typeface="Open Sans Semibold"/>
                    <a:cs typeface="Arial" panose="020B0604020202020204" pitchFamily="34" charset="0"/>
                  </a:rPr>
                  <a:t>Lorem Ipsum has been the industry standard dummy text ever since. The 1500s, when unknown </a:t>
                </a:r>
                <a:r>
                  <a:rPr lang="en-US" altLang="ru-RU" sz="1300" b="0" dirty="0" err="1">
                    <a:solidFill>
                      <a:schemeClr val="accent6"/>
                    </a:solidFill>
                    <a:latin typeface="Open Sans Semibold"/>
                    <a:cs typeface="Arial" panose="020B0604020202020204" pitchFamily="34" charset="0"/>
                  </a:rPr>
                  <a:t>priner</a:t>
                </a:r>
                <a:r>
                  <a:rPr lang="ru-RU"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architecto</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beatae</a:t>
                </a:r>
                <a:r>
                  <a:rPr lang="en-US" altLang="ru-RU" sz="1300" b="0" dirty="0">
                    <a:solidFill>
                      <a:schemeClr val="accent6"/>
                    </a:solidFill>
                    <a:latin typeface="Open Sans Semibold"/>
                    <a:cs typeface="Arial" panose="020B0604020202020204" pitchFamily="34" charset="0"/>
                  </a:rPr>
                  <a:t> vitae dicta </a:t>
                </a:r>
                <a:r>
                  <a:rPr lang="en-US" altLang="ru-RU" sz="1300" b="0" dirty="0" err="1">
                    <a:solidFill>
                      <a:schemeClr val="accent6"/>
                    </a:solidFill>
                    <a:latin typeface="Open Sans Semibold"/>
                    <a:cs typeface="Arial" panose="020B0604020202020204" pitchFamily="34" charset="0"/>
                  </a:rPr>
                  <a:t>sunt</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explicabo</a:t>
                </a:r>
                <a:r>
                  <a:rPr lang="en-US" altLang="ru-RU" sz="1300" b="0" dirty="0">
                    <a:solidFill>
                      <a:schemeClr val="accent6"/>
                    </a:solidFill>
                    <a:latin typeface="Open Sans Semibold"/>
                    <a:cs typeface="Arial" panose="020B0604020202020204" pitchFamily="34" charset="0"/>
                  </a:rPr>
                  <a:t>. Nemo </a:t>
                </a:r>
                <a:r>
                  <a:rPr lang="en-US" altLang="ru-RU" sz="1300" b="0" dirty="0" err="1">
                    <a:solidFill>
                      <a:schemeClr val="accent6"/>
                    </a:solidFill>
                    <a:latin typeface="Open Sans Semibold"/>
                    <a:cs typeface="Arial" panose="020B0604020202020204" pitchFamily="34" charset="0"/>
                  </a:rPr>
                  <a:t>enim</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ipsam</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voluptatem</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quia</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voluptas</a:t>
                </a:r>
                <a:r>
                  <a:rPr lang="en-US" altLang="ru-RU" sz="1300" b="0" dirty="0">
                    <a:solidFill>
                      <a:schemeClr val="accent6"/>
                    </a:solidFill>
                    <a:latin typeface="Open Sans Semibold"/>
                    <a:cs typeface="Arial" panose="020B0604020202020204" pitchFamily="34" charset="0"/>
                  </a:rPr>
                  <a:t> sit </a:t>
                </a:r>
                <a:r>
                  <a:rPr lang="en-US" altLang="ru-RU" sz="1300" b="0" dirty="0" err="1">
                    <a:solidFill>
                      <a:schemeClr val="accent6"/>
                    </a:solidFill>
                    <a:latin typeface="Open Sans Semibold"/>
                    <a:cs typeface="Arial" panose="020B0604020202020204" pitchFamily="34" charset="0"/>
                  </a:rPr>
                  <a:t>aspernatur</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aut</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odit</a:t>
                </a:r>
                <a:r>
                  <a:rPr lang="en-US" altLang="ru-RU" sz="1300" b="0" dirty="0">
                    <a:solidFill>
                      <a:schemeClr val="accent6"/>
                    </a:solidFill>
                    <a:latin typeface="Open Sans Semibold"/>
                    <a:cs typeface="Arial" panose="020B0604020202020204" pitchFamily="34" charset="0"/>
                  </a:rPr>
                  <a:t> </a:t>
                </a:r>
                <a:r>
                  <a:rPr lang="en-US" altLang="ru-RU" sz="1300" b="0" dirty="0" err="1">
                    <a:solidFill>
                      <a:schemeClr val="accent6"/>
                    </a:solidFill>
                    <a:latin typeface="Open Sans Semibold"/>
                    <a:cs typeface="Arial" panose="020B0604020202020204" pitchFamily="34" charset="0"/>
                  </a:rPr>
                  <a:t>aut</a:t>
                </a:r>
                <a:r>
                  <a:rPr lang="en-US" altLang="ru-RU" sz="1300" b="0" dirty="0">
                    <a:solidFill>
                      <a:schemeClr val="accent6"/>
                    </a:solidFill>
                    <a:latin typeface="Open Sans Semibold"/>
                    <a:cs typeface="Arial" panose="020B0604020202020204" pitchFamily="34" charset="0"/>
                  </a:rPr>
                  <a:t> fugit</a:t>
                </a:r>
              </a:p>
            </p:txBody>
          </p:sp>
          <p:grpSp>
            <p:nvGrpSpPr>
              <p:cNvPr id="101" name="Группа 100">
                <a:extLst>
                  <a:ext uri="{FF2B5EF4-FFF2-40B4-BE49-F238E27FC236}">
                    <a16:creationId xmlns:a16="http://schemas.microsoft.com/office/drawing/2014/main" id="{B0D65159-DE84-B647-85AF-3A9349B30F02}"/>
                  </a:ext>
                </a:extLst>
              </p:cNvPr>
              <p:cNvGrpSpPr/>
              <p:nvPr/>
            </p:nvGrpSpPr>
            <p:grpSpPr>
              <a:xfrm>
                <a:off x="12666058" y="4150181"/>
                <a:ext cx="722674" cy="656589"/>
                <a:chOff x="12666058" y="4150181"/>
                <a:chExt cx="722674" cy="656589"/>
              </a:xfrm>
            </p:grpSpPr>
            <p:sp>
              <p:nvSpPr>
                <p:cNvPr id="103" name="Овал 102">
                  <a:extLst>
                    <a:ext uri="{FF2B5EF4-FFF2-40B4-BE49-F238E27FC236}">
                      <a16:creationId xmlns:a16="http://schemas.microsoft.com/office/drawing/2014/main" id="{2FC675CF-80AA-EA49-AC9B-3E97622F3A01}"/>
                    </a:ext>
                  </a:extLst>
                </p:cNvPr>
                <p:cNvSpPr/>
                <p:nvPr/>
              </p:nvSpPr>
              <p:spPr bwMode="auto">
                <a:xfrm>
                  <a:off x="12666058" y="4154077"/>
                  <a:ext cx="722674" cy="649187"/>
                </a:xfrm>
                <a:prstGeom prst="ellipse">
                  <a:avLst/>
                </a:prstGeom>
                <a:solidFill>
                  <a:schemeClr val="accent5"/>
                </a:solidFill>
                <a:ln w="25400" cap="flat" cmpd="sng" algn="ctr">
                  <a:noFill/>
                  <a:prstDash val="solid"/>
                  <a:miter lim="4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chemeClr val="accent5"/>
                    </a:solidFill>
                    <a:latin typeface="Helvetica Neue" charset="0"/>
                    <a:ea typeface="Helvetica Neue" charset="0"/>
                    <a:cs typeface="Helvetica Neue" charset="0"/>
                    <a:sym typeface="Helvetica Neue" charset="0"/>
                  </a:endParaRPr>
                </a:p>
              </p:txBody>
            </p:sp>
            <p:sp>
              <p:nvSpPr>
                <p:cNvPr id="104" name="Potential New Entry">
                  <a:extLst>
                    <a:ext uri="{FF2B5EF4-FFF2-40B4-BE49-F238E27FC236}">
                      <a16:creationId xmlns:a16="http://schemas.microsoft.com/office/drawing/2014/main" id="{D00B33CD-8438-E748-B83D-5F027310EF80}"/>
                    </a:ext>
                  </a:extLst>
                </p:cNvPr>
                <p:cNvSpPr txBox="1"/>
                <p:nvPr/>
              </p:nvSpPr>
              <p:spPr>
                <a:xfrm>
                  <a:off x="12843110" y="4150181"/>
                  <a:ext cx="349456" cy="65658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b="0" dirty="0">
                      <a:solidFill>
                        <a:schemeClr val="bg1"/>
                      </a:solidFill>
                      <a:latin typeface="Impact" panose="020B0806030902050204" pitchFamily="34" charset="0"/>
                    </a:rPr>
                    <a:t>5</a:t>
                  </a:r>
                </a:p>
              </p:txBody>
            </p:sp>
          </p:grpSp>
          <p:sp>
            <p:nvSpPr>
              <p:cNvPr id="102" name="Potential New Entry">
                <a:extLst>
                  <a:ext uri="{FF2B5EF4-FFF2-40B4-BE49-F238E27FC236}">
                    <a16:creationId xmlns:a16="http://schemas.microsoft.com/office/drawing/2014/main" id="{F27CFE3C-A61B-594A-B633-BDF45200DB64}"/>
                  </a:ext>
                </a:extLst>
              </p:cNvPr>
              <p:cNvSpPr txBox="1"/>
              <p:nvPr/>
            </p:nvSpPr>
            <p:spPr>
              <a:xfrm>
                <a:off x="13568676" y="4179003"/>
                <a:ext cx="4484456" cy="59503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r>
                  <a:rPr lang="en-US" sz="1600" b="1" dirty="0">
                    <a:solidFill>
                      <a:schemeClr val="accent5"/>
                    </a:solidFill>
                    <a:latin typeface="Open Sans" panose="020B0606030504020204" pitchFamily="34" charset="0"/>
                  </a:rPr>
                  <a:t>Competitive Rivalry</a:t>
                </a:r>
              </a:p>
            </p:txBody>
          </p:sp>
        </p:grpSp>
      </p:grpSp>
      <p:pic>
        <p:nvPicPr>
          <p:cNvPr id="46" name="Graphic 45">
            <a:extLst>
              <a:ext uri="{FF2B5EF4-FFF2-40B4-BE49-F238E27FC236}">
                <a16:creationId xmlns:a16="http://schemas.microsoft.com/office/drawing/2014/main" id="{EBB317DE-729B-419B-AA24-26803B870E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2619" y="3706394"/>
            <a:ext cx="502008" cy="502008"/>
          </a:xfrm>
          <a:prstGeom prst="rect">
            <a:avLst/>
          </a:prstGeom>
        </p:spPr>
      </p:pic>
      <p:pic>
        <p:nvPicPr>
          <p:cNvPr id="47" name="Graphic 46">
            <a:extLst>
              <a:ext uri="{FF2B5EF4-FFF2-40B4-BE49-F238E27FC236}">
                <a16:creationId xmlns:a16="http://schemas.microsoft.com/office/drawing/2014/main" id="{B77B0152-4A5E-48E4-AD45-0F40AA0D33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9956" y="4687418"/>
            <a:ext cx="526204" cy="526204"/>
          </a:xfrm>
          <a:prstGeom prst="rect">
            <a:avLst/>
          </a:prstGeom>
        </p:spPr>
      </p:pic>
      <p:pic>
        <p:nvPicPr>
          <p:cNvPr id="48" name="Graphic 47">
            <a:extLst>
              <a:ext uri="{FF2B5EF4-FFF2-40B4-BE49-F238E27FC236}">
                <a16:creationId xmlns:a16="http://schemas.microsoft.com/office/drawing/2014/main" id="{AD6F3E3C-FFFB-4DFB-8E86-8177786B404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4782" y="4730785"/>
            <a:ext cx="514859" cy="514859"/>
          </a:xfrm>
          <a:prstGeom prst="rect">
            <a:avLst/>
          </a:prstGeom>
        </p:spPr>
      </p:pic>
      <p:pic>
        <p:nvPicPr>
          <p:cNvPr id="49" name="Graphic 48">
            <a:extLst>
              <a:ext uri="{FF2B5EF4-FFF2-40B4-BE49-F238E27FC236}">
                <a16:creationId xmlns:a16="http://schemas.microsoft.com/office/drawing/2014/main" id="{88D6CD3A-3A1E-4F08-AA24-309EF0067D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27" y="3715461"/>
            <a:ext cx="492941" cy="492941"/>
          </a:xfrm>
          <a:prstGeom prst="rect">
            <a:avLst/>
          </a:prstGeom>
        </p:spPr>
      </p:pic>
      <p:pic>
        <p:nvPicPr>
          <p:cNvPr id="50" name="Graphic 49">
            <a:extLst>
              <a:ext uri="{FF2B5EF4-FFF2-40B4-BE49-F238E27FC236}">
                <a16:creationId xmlns:a16="http://schemas.microsoft.com/office/drawing/2014/main" id="{A1C0EBF7-4437-48C8-AAC3-840E7DED02D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73150" y="2432076"/>
            <a:ext cx="492087" cy="492087"/>
          </a:xfrm>
          <a:prstGeom prst="rect">
            <a:avLst/>
          </a:prstGeom>
        </p:spPr>
      </p:pic>
    </p:spTree>
    <p:extLst>
      <p:ext uri="{BB962C8B-B14F-4D97-AF65-F5344CB8AC3E}">
        <p14:creationId xmlns:p14="http://schemas.microsoft.com/office/powerpoint/2010/main" val="154973263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98"/>
            <a:ext cx="12192000" cy="6836702"/>
          </a:xfrm>
          <a:prstGeom prst="rect">
            <a:avLst/>
          </a:prstGeom>
        </p:spPr>
      </p:pic>
      <p:sp>
        <p:nvSpPr>
          <p:cNvPr id="5" name="Text Placeholder 14"/>
          <p:cNvSpPr txBox="1">
            <a:spLocks/>
          </p:cNvSpPr>
          <p:nvPr/>
        </p:nvSpPr>
        <p:spPr>
          <a:xfrm>
            <a:off x="6430863" y="957508"/>
            <a:ext cx="4855030" cy="810173"/>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Single Image</a:t>
            </a:r>
          </a:p>
          <a:p>
            <a:pPr marL="0" indent="0" algn="r" fontAlgn="auto">
              <a:spcBef>
                <a:spcPts val="0"/>
              </a:spcBef>
              <a:spcAft>
                <a:spcPts val="0"/>
              </a:spcAft>
              <a:buFont typeface="Arial"/>
              <a:buNone/>
              <a:defRPr/>
            </a:pP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Portfolio</a:t>
            </a:r>
          </a:p>
        </p:txBody>
      </p:sp>
      <p:sp>
        <p:nvSpPr>
          <p:cNvPr id="6" name="Text Placeholder 13"/>
          <p:cNvSpPr txBox="1">
            <a:spLocks/>
          </p:cNvSpPr>
          <p:nvPr/>
        </p:nvSpPr>
        <p:spPr>
          <a:xfrm>
            <a:off x="6430963" y="2114550"/>
            <a:ext cx="4854575" cy="3143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spcAft>
                <a:spcPts val="0"/>
              </a:spcAft>
              <a:buNone/>
              <a:defRP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This may change as you update your contents.</a:t>
            </a:r>
          </a:p>
        </p:txBody>
      </p:sp>
      <p:sp>
        <p:nvSpPr>
          <p:cNvPr id="7" name="Text Placeholder 12"/>
          <p:cNvSpPr txBox="1">
            <a:spLocks/>
          </p:cNvSpPr>
          <p:nvPr/>
        </p:nvSpPr>
        <p:spPr>
          <a:xfrm>
            <a:off x="6586538" y="2479675"/>
            <a:ext cx="4699000" cy="898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lnSpc>
                <a:spcPct val="150000"/>
              </a:lnSpc>
              <a:spcBef>
                <a:spcPts val="0"/>
              </a:spcBef>
              <a:spcAft>
                <a:spcPts val="0"/>
              </a:spcAft>
              <a:buFont typeface="Arial"/>
              <a:buNone/>
              <a:defRPr/>
            </a:pPr>
            <a:r>
              <a:rPr lang="en-US" sz="1050" dirty="0" err="1">
                <a:solidFill>
                  <a:schemeClr val="accent6">
                    <a:lumMod val="75000"/>
                  </a:schemeClr>
                </a:solidFill>
                <a:latin typeface="Open Sans Light" panose="020B0306030504020204" pitchFamily="34" charset="0"/>
              </a:rPr>
              <a:t>Liquorice</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applicake</a:t>
            </a:r>
            <a:r>
              <a:rPr lang="en-US" sz="1050" dirty="0">
                <a:solidFill>
                  <a:schemeClr val="accent6">
                    <a:lumMod val="75000"/>
                  </a:schemeClr>
                </a:solidFill>
                <a:latin typeface="Open Sans Light" panose="020B0306030504020204" pitchFamily="34" charset="0"/>
              </a:rPr>
              <a:t> apple pie cupcake brownie bear claw  gingerbread cotton candy. Bear claw croissant apple pie. Croissant cake tart </a:t>
            </a:r>
            <a:r>
              <a:rPr lang="en-US" sz="1050" dirty="0" err="1">
                <a:solidFill>
                  <a:schemeClr val="accent6">
                    <a:lumMod val="75000"/>
                  </a:schemeClr>
                </a:solidFill>
                <a:latin typeface="Open Sans Light" panose="020B0306030504020204" pitchFamily="34" charset="0"/>
              </a:rPr>
              <a:t>liquorice</a:t>
            </a:r>
            <a:r>
              <a:rPr lang="en-US" sz="1050" dirty="0">
                <a:solidFill>
                  <a:schemeClr val="accent6">
                    <a:lumMod val="75000"/>
                  </a:schemeClr>
                </a:solidFill>
                <a:latin typeface="Open Sans Light" panose="020B0306030504020204" pitchFamily="34" charset="0"/>
              </a:rPr>
              <a:t> tart pastry. Tiramisu apple pie biscuit sweet oat cake sweet icing.</a:t>
            </a:r>
          </a:p>
        </p:txBody>
      </p:sp>
      <p:cxnSp>
        <p:nvCxnSpPr>
          <p:cNvPr id="8" name="Straight Connector 7"/>
          <p:cNvCxnSpPr/>
          <p:nvPr/>
        </p:nvCxnSpPr>
        <p:spPr>
          <a:xfrm>
            <a:off x="9313863" y="5033860"/>
            <a:ext cx="1817687" cy="0"/>
          </a:xfrm>
          <a:prstGeom prst="line">
            <a:avLst/>
          </a:prstGeom>
          <a:ln w="762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18563" y="4627460"/>
            <a:ext cx="2468562" cy="307975"/>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200" dirty="0">
                <a:solidFill>
                  <a:schemeClr val="accent6"/>
                </a:solidFill>
                <a:latin typeface="Open Sans Light" panose="020B0306030504020204" pitchFamily="34" charset="0"/>
              </a:rPr>
              <a:t>Branding</a:t>
            </a:r>
          </a:p>
        </p:txBody>
      </p:sp>
      <p:sp>
        <p:nvSpPr>
          <p:cNvPr id="10" name="TextBox 9"/>
          <p:cNvSpPr txBox="1"/>
          <p:nvPr/>
        </p:nvSpPr>
        <p:spPr>
          <a:xfrm>
            <a:off x="8477250" y="4865585"/>
            <a:ext cx="812800" cy="338532"/>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400" b="1" dirty="0">
                <a:solidFill>
                  <a:schemeClr val="tx2"/>
                </a:solidFill>
                <a:latin typeface="Open Sans" panose="020B0606030504020204" pitchFamily="34" charset="0"/>
              </a:rPr>
              <a:t>100%</a:t>
            </a:r>
          </a:p>
        </p:txBody>
      </p:sp>
      <p:sp>
        <p:nvSpPr>
          <p:cNvPr id="11" name="Text Placeholder 12"/>
          <p:cNvSpPr txBox="1">
            <a:spLocks/>
          </p:cNvSpPr>
          <p:nvPr/>
        </p:nvSpPr>
        <p:spPr>
          <a:xfrm>
            <a:off x="7651750" y="3709340"/>
            <a:ext cx="3635375" cy="831850"/>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algn="r" fontAlgn="auto">
              <a:lnSpc>
                <a:spcPct val="150000"/>
              </a:lnSpc>
              <a:spcBef>
                <a:spcPts val="0"/>
              </a:spcBef>
              <a:spcAft>
                <a:spcPts val="0"/>
              </a:spcAft>
              <a:buNone/>
              <a:defRPr/>
            </a:pPr>
            <a:r>
              <a:rPr lang="en-US" sz="1050" dirty="0" err="1">
                <a:solidFill>
                  <a:schemeClr val="accent6">
                    <a:lumMod val="75000"/>
                  </a:schemeClr>
                </a:solidFill>
                <a:latin typeface="Open Sans Light" panose="020B0306030504020204" pitchFamily="34" charset="0"/>
              </a:rPr>
              <a:t>Liquorice</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chupa</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chups</a:t>
            </a:r>
            <a:r>
              <a:rPr lang="en-US" sz="1050" dirty="0">
                <a:solidFill>
                  <a:schemeClr val="accent6">
                    <a:lumMod val="75000"/>
                  </a:schemeClr>
                </a:solidFill>
                <a:latin typeface="Open Sans Light" panose="020B0306030504020204" pitchFamily="34" charset="0"/>
              </a:rPr>
              <a:t> </a:t>
            </a:r>
            <a:r>
              <a:rPr lang="en-US" sz="1050" dirty="0" err="1">
                <a:solidFill>
                  <a:schemeClr val="accent6">
                    <a:lumMod val="75000"/>
                  </a:schemeClr>
                </a:solidFill>
                <a:latin typeface="Open Sans Light" panose="020B0306030504020204" pitchFamily="34" charset="0"/>
              </a:rPr>
              <a:t>applicake</a:t>
            </a:r>
            <a:r>
              <a:rPr lang="en-US" sz="1050" dirty="0">
                <a:solidFill>
                  <a:schemeClr val="accent6">
                    <a:lumMod val="75000"/>
                  </a:schemeClr>
                </a:solidFill>
                <a:latin typeface="Open Sans Light" panose="020B0306030504020204" pitchFamily="34" charset="0"/>
              </a:rPr>
              <a:t> apple pie cupcake brownie bear claw  gingerbread cotton candy pie croissant cake tart creative cupcake advertising of pie cupcake </a:t>
            </a:r>
          </a:p>
        </p:txBody>
      </p:sp>
      <p:sp>
        <p:nvSpPr>
          <p:cNvPr id="12" name="Title 1"/>
          <p:cNvSpPr txBox="1">
            <a:spLocks/>
          </p:cNvSpPr>
          <p:nvPr/>
        </p:nvSpPr>
        <p:spPr>
          <a:xfrm>
            <a:off x="9219501" y="3167712"/>
            <a:ext cx="2066037" cy="560387"/>
          </a:xfrm>
          <a:prstGeom prst="rect">
            <a:avLst/>
          </a:prstGeom>
        </p:spPr>
        <p:txBody>
          <a:bodyPr/>
          <a:lstStyle>
            <a:lvl1pPr algn="ctr" defTabSz="457383" rtl="0" eaLnBrk="1" latinLnBrk="0" hangingPunct="1">
              <a:spcBef>
                <a:spcPct val="0"/>
              </a:spcBef>
              <a:buNone/>
              <a:defRPr sz="4402" kern="1200">
                <a:solidFill>
                  <a:schemeClr val="tx1"/>
                </a:solidFill>
                <a:latin typeface="+mj-lt"/>
                <a:ea typeface="+mj-ea"/>
                <a:cs typeface="+mj-cs"/>
              </a:defRPr>
            </a:lvl1pPr>
          </a:lstStyle>
          <a:p>
            <a:pPr algn="r" defTabSz="1088232" fontAlgn="auto">
              <a:lnSpc>
                <a:spcPct val="200000"/>
              </a:lnSpc>
              <a:spcBef>
                <a:spcPts val="0"/>
              </a:spcBef>
              <a:spcAft>
                <a:spcPts val="0"/>
              </a:spcAft>
              <a:defRPr/>
            </a:pPr>
            <a:r>
              <a:rPr lang="en-US" sz="1800" dirty="0">
                <a:solidFill>
                  <a:schemeClr val="tx2"/>
                </a:solidFill>
                <a:latin typeface="Open Sans" panose="020B0606030504020204" pitchFamily="34" charset="0"/>
                <a:ea typeface="+mn-ea"/>
                <a:cs typeface="+mn-cs"/>
              </a:rPr>
              <a:t>Title Goes Here</a:t>
            </a:r>
          </a:p>
        </p:txBody>
      </p:sp>
      <p:cxnSp>
        <p:nvCxnSpPr>
          <p:cNvPr id="13" name="Straight Connector 12"/>
          <p:cNvCxnSpPr/>
          <p:nvPr/>
        </p:nvCxnSpPr>
        <p:spPr>
          <a:xfrm>
            <a:off x="9618663" y="5645048"/>
            <a:ext cx="1512887" cy="0"/>
          </a:xfrm>
          <a:prstGeom prst="line">
            <a:avLst/>
          </a:prstGeom>
          <a:ln w="76200" cap="rnd"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18563" y="5205310"/>
            <a:ext cx="2468562" cy="307754"/>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200" dirty="0">
                <a:solidFill>
                  <a:schemeClr val="accent6"/>
                </a:solidFill>
                <a:latin typeface="Open Sans Light" panose="020B0306030504020204" pitchFamily="34" charset="0"/>
              </a:rPr>
              <a:t>Marketing Promotion</a:t>
            </a:r>
          </a:p>
        </p:txBody>
      </p:sp>
      <p:sp>
        <p:nvSpPr>
          <p:cNvPr id="15" name="TextBox 14"/>
          <p:cNvSpPr txBox="1"/>
          <p:nvPr/>
        </p:nvSpPr>
        <p:spPr>
          <a:xfrm>
            <a:off x="8805863" y="5483123"/>
            <a:ext cx="812800" cy="338532"/>
          </a:xfrm>
          <a:prstGeom prst="rect">
            <a:avLst/>
          </a:prstGeom>
          <a:noFill/>
        </p:spPr>
        <p:txBody>
          <a:bodyPr lIns="121899" tIns="60949" rIns="121899" bIns="60949">
            <a:spAutoFit/>
          </a:bodyPr>
          <a:lstStyle/>
          <a:p>
            <a:pPr algn="r" eaLnBrk="1" fontAlgn="auto" hangingPunct="1">
              <a:spcBef>
                <a:spcPts val="0"/>
              </a:spcBef>
              <a:spcAft>
                <a:spcPts val="0"/>
              </a:spcAft>
              <a:defRPr/>
            </a:pPr>
            <a:r>
              <a:rPr lang="en-JM" sz="1400" b="1" dirty="0">
                <a:solidFill>
                  <a:schemeClr val="tx2"/>
                </a:solidFill>
                <a:latin typeface="Open Sans" panose="020B0606030504020204" pitchFamily="34" charset="0"/>
              </a:rPr>
              <a:t>80%</a:t>
            </a:r>
          </a:p>
        </p:txBody>
      </p:sp>
      <p:pic>
        <p:nvPicPr>
          <p:cNvPr id="34" name="Picture Placeholder 33">
            <a:extLst>
              <a:ext uri="{FF2B5EF4-FFF2-40B4-BE49-F238E27FC236}">
                <a16:creationId xmlns:a16="http://schemas.microsoft.com/office/drawing/2014/main" id="{BBBB7514-766C-46B6-8B79-43E62359B826}"/>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16634" r="16634"/>
          <a:stretch>
            <a:fillRect/>
          </a:stretch>
        </p:blipFill>
        <p:spPr>
          <a:xfrm>
            <a:off x="0" y="769938"/>
            <a:ext cx="6096000" cy="6088062"/>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pic>
      <p:sp>
        <p:nvSpPr>
          <p:cNvPr id="35" name="Rectangle: Rounded Corners 29">
            <a:extLst>
              <a:ext uri="{FF2B5EF4-FFF2-40B4-BE49-F238E27FC236}">
                <a16:creationId xmlns:a16="http://schemas.microsoft.com/office/drawing/2014/main" id="{F9D4C601-9E04-41BD-B29F-53919F1A9BE1}"/>
              </a:ext>
            </a:extLst>
          </p:cNvPr>
          <p:cNvSpPr/>
          <p:nvPr/>
        </p:nvSpPr>
        <p:spPr>
          <a:xfrm>
            <a:off x="-11017" y="755078"/>
            <a:ext cx="6096000" cy="6106590"/>
          </a:xfrm>
          <a:custGeom>
            <a:avLst/>
            <a:gdLst>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1175973 h 1828800"/>
              <a:gd name="connsiteX8" fmla="*/ 0 w 1828800"/>
              <a:gd name="connsiteY8"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652827 w 1828800"/>
              <a:gd name="connsiteY6" fmla="*/ 1828800 h 1828800"/>
              <a:gd name="connsiteX7" fmla="*/ 0 w 1828800"/>
              <a:gd name="connsiteY7" fmla="*/ 652827 h 1828800"/>
              <a:gd name="connsiteX0" fmla="*/ 72304 w 1901104"/>
              <a:gd name="connsiteY0" fmla="*/ 652827 h 1828800"/>
              <a:gd name="connsiteX1" fmla="*/ 725131 w 1901104"/>
              <a:gd name="connsiteY1" fmla="*/ 0 h 1828800"/>
              <a:gd name="connsiteX2" fmla="*/ 1248277 w 1901104"/>
              <a:gd name="connsiteY2" fmla="*/ 0 h 1828800"/>
              <a:gd name="connsiteX3" fmla="*/ 1901104 w 1901104"/>
              <a:gd name="connsiteY3" fmla="*/ 652827 h 1828800"/>
              <a:gd name="connsiteX4" fmla="*/ 1901104 w 1901104"/>
              <a:gd name="connsiteY4" fmla="*/ 1175973 h 1828800"/>
              <a:gd name="connsiteX5" fmla="*/ 1248277 w 1901104"/>
              <a:gd name="connsiteY5" fmla="*/ 1828800 h 1828800"/>
              <a:gd name="connsiteX6" fmla="*/ 92743 w 1901104"/>
              <a:gd name="connsiteY6" fmla="*/ 1828800 h 1828800"/>
              <a:gd name="connsiteX7" fmla="*/ 72304 w 1901104"/>
              <a:gd name="connsiteY7" fmla="*/ 652827 h 1828800"/>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0439 w 1828800"/>
              <a:gd name="connsiteY6" fmla="*/ 1828800 h 1828800"/>
              <a:gd name="connsiteX7" fmla="*/ 0 w 1828800"/>
              <a:gd name="connsiteY7" fmla="*/ 652827 h 1828800"/>
              <a:gd name="connsiteX0" fmla="*/ 0 w 1828800"/>
              <a:gd name="connsiteY0" fmla="*/ 652827 h 1837345"/>
              <a:gd name="connsiteX1" fmla="*/ 652827 w 1828800"/>
              <a:gd name="connsiteY1" fmla="*/ 0 h 1837345"/>
              <a:gd name="connsiteX2" fmla="*/ 1175973 w 1828800"/>
              <a:gd name="connsiteY2" fmla="*/ 0 h 1837345"/>
              <a:gd name="connsiteX3" fmla="*/ 1828800 w 1828800"/>
              <a:gd name="connsiteY3" fmla="*/ 652827 h 1837345"/>
              <a:gd name="connsiteX4" fmla="*/ 1828800 w 1828800"/>
              <a:gd name="connsiteY4" fmla="*/ 1175973 h 1837345"/>
              <a:gd name="connsiteX5" fmla="*/ 1175973 w 1828800"/>
              <a:gd name="connsiteY5" fmla="*/ 1828800 h 1837345"/>
              <a:gd name="connsiteX6" fmla="*/ 3347 w 1828800"/>
              <a:gd name="connsiteY6" fmla="*/ 1837345 h 1837345"/>
              <a:gd name="connsiteX7" fmla="*/ 0 w 1828800"/>
              <a:gd name="connsiteY7" fmla="*/ 652827 h 1837345"/>
              <a:gd name="connsiteX0" fmla="*/ 5199 w 1833999"/>
              <a:gd name="connsiteY0" fmla="*/ 652827 h 1828800"/>
              <a:gd name="connsiteX1" fmla="*/ 658026 w 1833999"/>
              <a:gd name="connsiteY1" fmla="*/ 0 h 1828800"/>
              <a:gd name="connsiteX2" fmla="*/ 1181172 w 1833999"/>
              <a:gd name="connsiteY2" fmla="*/ 0 h 1828800"/>
              <a:gd name="connsiteX3" fmla="*/ 1833999 w 1833999"/>
              <a:gd name="connsiteY3" fmla="*/ 652827 h 1828800"/>
              <a:gd name="connsiteX4" fmla="*/ 1833999 w 1833999"/>
              <a:gd name="connsiteY4" fmla="*/ 1175973 h 1828800"/>
              <a:gd name="connsiteX5" fmla="*/ 1181172 w 1833999"/>
              <a:gd name="connsiteY5" fmla="*/ 1828800 h 1828800"/>
              <a:gd name="connsiteX6" fmla="*/ 0 w 1833999"/>
              <a:gd name="connsiteY6" fmla="*/ 1820254 h 1828800"/>
              <a:gd name="connsiteX7" fmla="*/ 5199 w 1833999"/>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 name="connsiteX0" fmla="*/ 0 w 1828800"/>
              <a:gd name="connsiteY0" fmla="*/ 652827 h 1828800"/>
              <a:gd name="connsiteX1" fmla="*/ 652827 w 1828800"/>
              <a:gd name="connsiteY1" fmla="*/ 0 h 1828800"/>
              <a:gd name="connsiteX2" fmla="*/ 1175973 w 1828800"/>
              <a:gd name="connsiteY2" fmla="*/ 0 h 1828800"/>
              <a:gd name="connsiteX3" fmla="*/ 1828800 w 1828800"/>
              <a:gd name="connsiteY3" fmla="*/ 652827 h 1828800"/>
              <a:gd name="connsiteX4" fmla="*/ 1828800 w 1828800"/>
              <a:gd name="connsiteY4" fmla="*/ 1175973 h 1828800"/>
              <a:gd name="connsiteX5" fmla="*/ 1175973 w 1828800"/>
              <a:gd name="connsiteY5" fmla="*/ 1828800 h 1828800"/>
              <a:gd name="connsiteX6" fmla="*/ 2617 w 1828800"/>
              <a:gd name="connsiteY6" fmla="*/ 1828070 h 1828800"/>
              <a:gd name="connsiteX7" fmla="*/ 0 w 1828800"/>
              <a:gd name="connsiteY7" fmla="*/ 652827 h 1828800"/>
              <a:gd name="connsiteX0" fmla="*/ 0 w 1828800"/>
              <a:gd name="connsiteY0" fmla="*/ 652827 h 1831977"/>
              <a:gd name="connsiteX1" fmla="*/ 652827 w 1828800"/>
              <a:gd name="connsiteY1" fmla="*/ 0 h 1831977"/>
              <a:gd name="connsiteX2" fmla="*/ 1175973 w 1828800"/>
              <a:gd name="connsiteY2" fmla="*/ 0 h 1831977"/>
              <a:gd name="connsiteX3" fmla="*/ 1828800 w 1828800"/>
              <a:gd name="connsiteY3" fmla="*/ 652827 h 1831977"/>
              <a:gd name="connsiteX4" fmla="*/ 1828800 w 1828800"/>
              <a:gd name="connsiteY4" fmla="*/ 1175973 h 1831977"/>
              <a:gd name="connsiteX5" fmla="*/ 1175973 w 1828800"/>
              <a:gd name="connsiteY5" fmla="*/ 1828800 h 1831977"/>
              <a:gd name="connsiteX6" fmla="*/ 2617 w 1828800"/>
              <a:gd name="connsiteY6" fmla="*/ 1831977 h 1831977"/>
              <a:gd name="connsiteX7" fmla="*/ 0 w 1828800"/>
              <a:gd name="connsiteY7" fmla="*/ 652827 h 18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1831977">
                <a:moveTo>
                  <a:pt x="0" y="652827"/>
                </a:moveTo>
                <a:cubicBezTo>
                  <a:pt x="0" y="292281"/>
                  <a:pt x="292281" y="0"/>
                  <a:pt x="652827" y="0"/>
                </a:cubicBezTo>
                <a:lnTo>
                  <a:pt x="1175973" y="0"/>
                </a:lnTo>
                <a:cubicBezTo>
                  <a:pt x="1536519" y="0"/>
                  <a:pt x="1828800" y="292281"/>
                  <a:pt x="1828800" y="652827"/>
                </a:cubicBezTo>
                <a:lnTo>
                  <a:pt x="1828800" y="1175973"/>
                </a:lnTo>
                <a:cubicBezTo>
                  <a:pt x="1828800" y="1536519"/>
                  <a:pt x="1536519" y="1828800"/>
                  <a:pt x="1175973" y="1828800"/>
                </a:cubicBezTo>
                <a:lnTo>
                  <a:pt x="2617" y="1831977"/>
                </a:lnTo>
                <a:cubicBezTo>
                  <a:pt x="11721" y="1823989"/>
                  <a:pt x="0" y="957627"/>
                  <a:pt x="0" y="652827"/>
                </a:cubicBezTo>
                <a:close/>
              </a:path>
            </a:pathLst>
          </a:custGeom>
          <a:gradFill flip="none" rotWithShape="1">
            <a:gsLst>
              <a:gs pos="41000">
                <a:schemeClr val="accent1">
                  <a:alpha val="0"/>
                  <a:lumMod val="0"/>
                  <a:lumOff val="100000"/>
                </a:schemeClr>
              </a:gs>
              <a:gs pos="98000">
                <a:schemeClr val="accent1">
                  <a:lumMod val="10000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par>
                                <p:cTn id="14" presetID="2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par>
                                <p:cTn id="29" presetID="22" presetClass="entr" presetSubtype="2"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P spid="14" grpId="0"/>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77A4773-348A-4DF0-9C5C-3E8174755592}"/>
              </a:ext>
            </a:extLst>
          </p:cNvPr>
          <p:cNvCxnSpPr>
            <a:cxnSpLocks/>
          </p:cNvCxnSpPr>
          <p:nvPr/>
        </p:nvCxnSpPr>
        <p:spPr>
          <a:xfrm flipH="1">
            <a:off x="6108245" y="1538643"/>
            <a:ext cx="0" cy="437928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ntent Placeholder 6">
            <a:extLst>
              <a:ext uri="{FF2B5EF4-FFF2-40B4-BE49-F238E27FC236}">
                <a16:creationId xmlns:a16="http://schemas.microsoft.com/office/drawing/2014/main" id="{5CA130E2-1D6A-4B07-9EB4-D1066B009BF2}"/>
              </a:ext>
            </a:extLst>
          </p:cNvPr>
          <p:cNvSpPr txBox="1">
            <a:spLocks/>
          </p:cNvSpPr>
          <p:nvPr/>
        </p:nvSpPr>
        <p:spPr>
          <a:xfrm>
            <a:off x="6224675" y="1538643"/>
            <a:ext cx="5179937" cy="4711686"/>
          </a:xfrm>
          <a:prstGeom prst="rect">
            <a:avLst/>
          </a:prstGeom>
        </p:spPr>
        <p:txBody>
          <a:bodyPr lIns="91440" tIns="45720" rIns="91440" bIns="45720" anchor="t"/>
          <a:lstStyle>
            <a:lvl1pPr marL="216000" indent="-216000" algn="l" defTabSz="914400" rtl="0" eaLnBrk="1" latinLnBrk="0" hangingPunct="1">
              <a:lnSpc>
                <a:spcPct val="100000"/>
              </a:lnSpc>
              <a:spcBef>
                <a:spcPts val="600"/>
              </a:spcBef>
              <a:spcAft>
                <a:spcPts val="400"/>
              </a:spcAft>
              <a:buClr>
                <a:schemeClr val="accent1"/>
              </a:buClr>
              <a:buFont typeface="Calibri" panose="020F0502020204030204" pitchFamily="34" charset="0"/>
              <a:buChar char="•"/>
              <a:defRPr sz="1400" kern="1200">
                <a:solidFill>
                  <a:schemeClr val="tx1"/>
                </a:solidFill>
                <a:latin typeface="+mn-lt"/>
                <a:ea typeface="+mn-ea"/>
                <a:cs typeface="+mn-cs"/>
              </a:defRPr>
            </a:lvl1pPr>
            <a:lvl2pPr marL="360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2pPr>
            <a:lvl3pPr marL="504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648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792000" indent="-144000" algn="l" defTabSz="914400" rtl="0" eaLnBrk="1" latinLnBrk="0" hangingPunct="1">
              <a:lnSpc>
                <a:spcPct val="100000"/>
              </a:lnSpc>
              <a:spcBef>
                <a:spcPts val="0"/>
              </a:spcBef>
              <a:spcAft>
                <a:spcPts val="6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indent="-215900">
              <a:lnSpc>
                <a:spcPct val="150000"/>
              </a:lnSpc>
            </a:pPr>
            <a:r>
              <a:rPr lang="en-US" sz="1000" dirty="0">
                <a:solidFill>
                  <a:schemeClr val="accent6"/>
                </a:solidFill>
                <a:latin typeface="Open Sans Semibold"/>
                <a:cs typeface="Arial" panose="020B0604020202020204" pitchFamily="34" charset="0"/>
                <a:sym typeface="Helvetica Neue" panose="02000503000000020004" pitchFamily="2" charset="0"/>
              </a:rPr>
              <a:t>Economic effects from the COVID-19 pandemic have varied by region, industry, and individual business, but seem to have widened the dichotomy between early AI adopters (the “AI haves”) and the trailing followers (the “AI have nots”). Industries that have pioneered RPA and IA deployments and have the largest investments in the technology are likely to continue to invest in what they view as proven, indispensable technology.</a:t>
            </a:r>
          </a:p>
          <a:p>
            <a:pPr marL="215900" indent="-215900">
              <a:lnSpc>
                <a:spcPct val="150000"/>
              </a:lnSpc>
            </a:pPr>
            <a:r>
              <a:rPr lang="en-US" sz="1000" dirty="0">
                <a:solidFill>
                  <a:schemeClr val="accent6"/>
                </a:solidFill>
                <a:latin typeface="Open Sans Semibold"/>
                <a:cs typeface="Arial" panose="020B0604020202020204" pitchFamily="34" charset="0"/>
                <a:sym typeface="Helvetica Neue" panose="02000503000000020004" pitchFamily="2" charset="0"/>
              </a:rPr>
              <a:t>The financial services, information technology &amp; services, telecom, and media &amp; entertainment industries are leading the charge in RPA/IA and are home to many of the “AI haves.” These industries are often testbeds for new technologies due to their attitudes toward technology and the impact it can have on their businesses. This has been the case with RPA/IA and the use cases produced have greatly impacted the broader market’s sentiment toward RPA/IA.</a:t>
            </a:r>
          </a:p>
          <a:p>
            <a:pPr marL="215900" indent="-215900">
              <a:lnSpc>
                <a:spcPct val="150000"/>
              </a:lnSpc>
            </a:pPr>
            <a:r>
              <a:rPr lang="en-US" sz="1000" dirty="0">
                <a:solidFill>
                  <a:schemeClr val="accent6"/>
                </a:solidFill>
                <a:latin typeface="Open Sans Semibold"/>
                <a:cs typeface="Arial" panose="020B0604020202020204" pitchFamily="34" charset="0"/>
                <a:sym typeface="Helvetica Neue" panose="02000503000000020004" pitchFamily="2" charset="0"/>
              </a:rPr>
              <a:t>The energy &amp; utilities, healthcare, public sector, and retail sectors present small but growing opportunities for RPA/IA. Companies in these industries are considering or starting on their RPA/IA journeys incrementally, often having a process or two in mind to pilot the technology and make the business case for it as their counterparts in other industries have done. This will generate more success stories and use cases for those later movers within these industries. </a:t>
            </a:r>
          </a:p>
        </p:txBody>
      </p:sp>
      <p:graphicFrame>
        <p:nvGraphicFramePr>
          <p:cNvPr id="10" name="Content Placeholder 10">
            <a:extLst>
              <a:ext uri="{FF2B5EF4-FFF2-40B4-BE49-F238E27FC236}">
                <a16:creationId xmlns:a16="http://schemas.microsoft.com/office/drawing/2014/main" id="{5CE84A93-FB1B-419E-B770-6D7752442B88}"/>
              </a:ext>
            </a:extLst>
          </p:cNvPr>
          <p:cNvGraphicFramePr>
            <a:graphicFrameLocks/>
          </p:cNvGraphicFramePr>
          <p:nvPr>
            <p:extLst>
              <p:ext uri="{D42A27DB-BD31-4B8C-83A1-F6EECF244321}">
                <p14:modId xmlns:p14="http://schemas.microsoft.com/office/powerpoint/2010/main" val="1349640321"/>
              </p:ext>
            </p:extLst>
          </p:nvPr>
        </p:nvGraphicFramePr>
        <p:xfrm>
          <a:off x="578504" y="1378955"/>
          <a:ext cx="5276088" cy="453897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1B720FEA-95A3-480F-A7DA-630001B3CFC8}"/>
              </a:ext>
            </a:extLst>
          </p:cNvPr>
          <p:cNvSpPr txBox="1"/>
          <p:nvPr/>
        </p:nvSpPr>
        <p:spPr>
          <a:xfrm>
            <a:off x="1591735" y="2217902"/>
            <a:ext cx="3249626" cy="369332"/>
          </a:xfrm>
          <a:prstGeom prst="rect">
            <a:avLst/>
          </a:prstGeom>
          <a:solidFill>
            <a:schemeClr val="bg1"/>
          </a:solidFill>
        </p:spPr>
        <p:txBody>
          <a:bodyPr wrap="square" rtlCol="0">
            <a:spAutoFit/>
          </a:bodyPr>
          <a:lstStyle/>
          <a:p>
            <a:r>
              <a:rPr lang="en-US" b="1" dirty="0">
                <a:solidFill>
                  <a:schemeClr val="accent1"/>
                </a:solidFill>
              </a:rPr>
              <a:t>Total market CAGR: 37%</a:t>
            </a:r>
          </a:p>
        </p:txBody>
      </p:sp>
    </p:spTree>
    <p:extLst>
      <p:ext uri="{BB962C8B-B14F-4D97-AF65-F5344CB8AC3E}">
        <p14:creationId xmlns:p14="http://schemas.microsoft.com/office/powerpoint/2010/main" val="1927700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890" y="989484"/>
            <a:ext cx="3437542" cy="508179"/>
          </a:xfrm>
        </p:spPr>
        <p:txBody>
          <a:bodyPr/>
          <a:lstStyle/>
          <a:p>
            <a:r>
              <a:rPr lang="en-US" dirty="0"/>
              <a:t>Geographic sales</a:t>
            </a:r>
          </a:p>
        </p:txBody>
      </p:sp>
      <p:sp>
        <p:nvSpPr>
          <p:cNvPr id="3" name="Text Placeholder 2"/>
          <p:cNvSpPr>
            <a:spLocks noGrp="1"/>
          </p:cNvSpPr>
          <p:nvPr>
            <p:ph type="body" sz="quarter" idx="10"/>
          </p:nvPr>
        </p:nvSpPr>
        <p:spPr/>
        <p:txBody>
          <a:bodyPr/>
          <a:lstStyle/>
          <a:p>
            <a:r>
              <a:rPr lang="en-US" dirty="0" err="1"/>
              <a:t>FinanciaL</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63780761"/>
              </p:ext>
            </p:extLst>
          </p:nvPr>
        </p:nvGraphicFramePr>
        <p:xfrm>
          <a:off x="838200" y="1828802"/>
          <a:ext cx="10515603" cy="3919590"/>
        </p:xfrm>
        <a:graphic>
          <a:graphicData uri="http://schemas.openxmlformats.org/drawingml/2006/table">
            <a:tbl>
              <a:tblPr firstRow="1" bandRow="1">
                <a:tableStyleId>{5C22544A-7EE6-4342-B048-85BDC9FD1C3A}</a:tableStyleId>
              </a:tblPr>
              <a:tblGrid>
                <a:gridCol w="2752618">
                  <a:extLst>
                    <a:ext uri="{9D8B030D-6E8A-4147-A177-3AD203B41FA5}">
                      <a16:colId xmlns:a16="http://schemas.microsoft.com/office/drawing/2014/main" val="20000"/>
                    </a:ext>
                  </a:extLst>
                </a:gridCol>
                <a:gridCol w="1552597">
                  <a:extLst>
                    <a:ext uri="{9D8B030D-6E8A-4147-A177-3AD203B41FA5}">
                      <a16:colId xmlns:a16="http://schemas.microsoft.com/office/drawing/2014/main" val="20001"/>
                    </a:ext>
                  </a:extLst>
                </a:gridCol>
                <a:gridCol w="1552597">
                  <a:extLst>
                    <a:ext uri="{9D8B030D-6E8A-4147-A177-3AD203B41FA5}">
                      <a16:colId xmlns:a16="http://schemas.microsoft.com/office/drawing/2014/main" val="20002"/>
                    </a:ext>
                  </a:extLst>
                </a:gridCol>
                <a:gridCol w="1552597">
                  <a:extLst>
                    <a:ext uri="{9D8B030D-6E8A-4147-A177-3AD203B41FA5}">
                      <a16:colId xmlns:a16="http://schemas.microsoft.com/office/drawing/2014/main" val="20003"/>
                    </a:ext>
                  </a:extLst>
                </a:gridCol>
                <a:gridCol w="1552597">
                  <a:extLst>
                    <a:ext uri="{9D8B030D-6E8A-4147-A177-3AD203B41FA5}">
                      <a16:colId xmlns:a16="http://schemas.microsoft.com/office/drawing/2014/main" val="20004"/>
                    </a:ext>
                  </a:extLst>
                </a:gridCol>
                <a:gridCol w="1552597">
                  <a:extLst>
                    <a:ext uri="{9D8B030D-6E8A-4147-A177-3AD203B41FA5}">
                      <a16:colId xmlns:a16="http://schemas.microsoft.com/office/drawing/2014/main" val="20005"/>
                    </a:ext>
                  </a:extLst>
                </a:gridCol>
              </a:tblGrid>
              <a:tr h="435510">
                <a:tc>
                  <a:txBody>
                    <a:bodyPr/>
                    <a:lstStyle/>
                    <a:p>
                      <a:r>
                        <a:rPr lang="en-US" sz="1600" b="0" dirty="0">
                          <a:latin typeface="Open Sans" panose="020B0606030504020204" pitchFamily="34" charset="0"/>
                          <a:ea typeface="Open Sans" panose="020B0606030504020204" pitchFamily="34" charset="0"/>
                          <a:cs typeface="Open Sans" panose="020B0606030504020204" pitchFamily="34" charset="0"/>
                        </a:rPr>
                        <a:t>Description/</a:t>
                      </a:r>
                      <a:r>
                        <a:rPr lang="en-US" sz="1600" b="0" baseline="0" dirty="0">
                          <a:latin typeface="Open Sans" panose="020B0606030504020204" pitchFamily="34" charset="0"/>
                          <a:ea typeface="Open Sans" panose="020B0606030504020204" pitchFamily="34" charset="0"/>
                          <a:cs typeface="Open Sans" panose="020B0606030504020204" pitchFamily="34" charset="0"/>
                        </a:rPr>
                        <a:t> figure</a:t>
                      </a:r>
                      <a:endParaRPr lang="en-US" sz="1600" b="0" dirty="0">
                        <a:latin typeface="Open Sans" panose="020B0606030504020204" pitchFamily="34" charset="0"/>
                        <a:ea typeface="Open Sans" panose="020B0606030504020204" pitchFamily="34" charset="0"/>
                        <a:cs typeface="Open Sans" panose="020B0606030504020204" pitchFamily="34" charset="0"/>
                      </a:endParaRPr>
                    </a:p>
                  </a:txBody>
                  <a:tcPr marL="137160" marR="45720" marT="22860" marB="22860" anchor="ctr">
                    <a:lnL w="9525" cap="flat" cmpd="sng" algn="ctr">
                      <a:no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New</a:t>
                      </a:r>
                      <a:r>
                        <a:rPr lang="en-US" sz="1600" b="0" baseline="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 York</a:t>
                      </a:r>
                      <a:endPar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Washington</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California</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Oregon</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solidFill>
                        <a:schemeClr val="tx1">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bg2">
                              <a:lumMod val="85000"/>
                            </a:schemeClr>
                          </a:solidFill>
                          <a:latin typeface="Open Sans" panose="020B0606030504020204" pitchFamily="34" charset="0"/>
                          <a:ea typeface="Open Sans" panose="020B0606030504020204" pitchFamily="34" charset="0"/>
                          <a:cs typeface="Open Sans" panose="020B0606030504020204" pitchFamily="34" charset="0"/>
                        </a:rPr>
                        <a:t>Nevada</a:t>
                      </a:r>
                    </a:p>
                  </a:txBody>
                  <a:tcPr marL="45720" marR="45720" marT="22860" marB="22860" anchor="ctr">
                    <a:lnL w="9525" cap="flat" cmpd="sng" algn="ctr">
                      <a:solidFill>
                        <a:schemeClr val="tx1">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Direct sales</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$2,850,000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$4,750,000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$6,856,000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Indirect sales</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$1,450,000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$850,000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$1,235,000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$3,125,000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$2,350,000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Affiliation earning</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$7,365,000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$1,350,000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$3,960,000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$5,985,000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$9,155,000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Net revenue</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$845,000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$790,000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$890,000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$670,000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Gross margin</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$124,000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$325,000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$475,000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$1,200,000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$2,356,000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Annually Sales percentage</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+5.6%</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-9.8%</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+1.15%</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Sales prediction in 2018</a:t>
                      </a: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$2,450,000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$3,750,000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$6,350,000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$14,650,000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$7,633,000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35510">
                <a:tc>
                  <a:txBody>
                    <a:bodyPr/>
                    <a:lstStyle/>
                    <a:p>
                      <a:r>
                        <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New assets </a:t>
                      </a:r>
                      <a:r>
                        <a:rPr lang="en-US" sz="1100" cap="all" baseline="0" dirty="0" err="1">
                          <a:solidFill>
                            <a:schemeClr val="tx2"/>
                          </a:solidFill>
                          <a:latin typeface="Open Sans" panose="020B0606030504020204" pitchFamily="34" charset="0"/>
                          <a:ea typeface="Open Sans" panose="020B0606030504020204" pitchFamily="34" charset="0"/>
                          <a:cs typeface="Open Sans" panose="020B0606030504020204" pitchFamily="34" charset="0"/>
                        </a:rPr>
                        <a:t>reqauired</a:t>
                      </a:r>
                      <a:endParaRPr lang="en-US" sz="1100" cap="all"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137160" marR="45720" marT="22860" marB="22860" anchor="ctr">
                    <a:lnL w="9525" cap="flat" cmpd="sng" algn="ctr">
                      <a:no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$450,000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$565,000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$678,000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$950,000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solidFill>
                        <a:schemeClr val="tx1">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$670,000</a:t>
                      </a:r>
                    </a:p>
                  </a:txBody>
                  <a:tcPr marL="45720" marR="45720" marT="22860" marB="22860" anchor="ctr">
                    <a:lnL w="9525" cap="flat" cmpd="sng" algn="ctr">
                      <a:solidFill>
                        <a:schemeClr val="tx1">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8" name="Rectangle: Rounded Corners 1">
            <a:extLst>
              <a:ext uri="{FF2B5EF4-FFF2-40B4-BE49-F238E27FC236}">
                <a16:creationId xmlns:a16="http://schemas.microsoft.com/office/drawing/2014/main" id="{07403935-9D53-49E6-81E8-48EB50D3BE93}"/>
              </a:ext>
            </a:extLst>
          </p:cNvPr>
          <p:cNvSpPr/>
          <p:nvPr/>
        </p:nvSpPr>
        <p:spPr>
          <a:xfrm>
            <a:off x="3653024" y="182880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3D613-5A61-406E-9B42-0662E357FBA5}"/>
              </a:ext>
            </a:extLst>
          </p:cNvPr>
          <p:cNvSpPr txBox="1"/>
          <p:nvPr/>
        </p:nvSpPr>
        <p:spPr>
          <a:xfrm>
            <a:off x="3743441" y="194300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New Work</a:t>
            </a:r>
          </a:p>
        </p:txBody>
      </p:sp>
      <p:sp>
        <p:nvSpPr>
          <p:cNvPr id="10" name="Rectangle: Rounded Corners 1">
            <a:extLst>
              <a:ext uri="{FF2B5EF4-FFF2-40B4-BE49-F238E27FC236}">
                <a16:creationId xmlns:a16="http://schemas.microsoft.com/office/drawing/2014/main" id="{2470A97B-9FF0-4DCE-9A75-7366872BE170}"/>
              </a:ext>
            </a:extLst>
          </p:cNvPr>
          <p:cNvSpPr/>
          <p:nvPr/>
        </p:nvSpPr>
        <p:spPr>
          <a:xfrm>
            <a:off x="5203839" y="182880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CD787AA-0B57-4242-9D8E-23B312683AB1}"/>
              </a:ext>
            </a:extLst>
          </p:cNvPr>
          <p:cNvSpPr txBox="1"/>
          <p:nvPr/>
        </p:nvSpPr>
        <p:spPr>
          <a:xfrm>
            <a:off x="5294256" y="194300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Washington</a:t>
            </a:r>
          </a:p>
        </p:txBody>
      </p:sp>
      <p:sp>
        <p:nvSpPr>
          <p:cNvPr id="12" name="Rectangle: Rounded Corners 1">
            <a:extLst>
              <a:ext uri="{FF2B5EF4-FFF2-40B4-BE49-F238E27FC236}">
                <a16:creationId xmlns:a16="http://schemas.microsoft.com/office/drawing/2014/main" id="{992DB555-C360-48C7-9EF3-8EF2DA10C2E8}"/>
              </a:ext>
            </a:extLst>
          </p:cNvPr>
          <p:cNvSpPr/>
          <p:nvPr/>
        </p:nvSpPr>
        <p:spPr>
          <a:xfrm>
            <a:off x="6754654" y="181641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D923D3F-F40C-45C6-8528-16659F099949}"/>
              </a:ext>
            </a:extLst>
          </p:cNvPr>
          <p:cNvSpPr txBox="1"/>
          <p:nvPr/>
        </p:nvSpPr>
        <p:spPr>
          <a:xfrm>
            <a:off x="6845071" y="193061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California</a:t>
            </a:r>
          </a:p>
        </p:txBody>
      </p:sp>
      <p:sp>
        <p:nvSpPr>
          <p:cNvPr id="14" name="Rectangle: Rounded Corners 1">
            <a:extLst>
              <a:ext uri="{FF2B5EF4-FFF2-40B4-BE49-F238E27FC236}">
                <a16:creationId xmlns:a16="http://schemas.microsoft.com/office/drawing/2014/main" id="{9443E9CC-73C2-4570-BB47-3781A4111BE8}"/>
              </a:ext>
            </a:extLst>
          </p:cNvPr>
          <p:cNvSpPr/>
          <p:nvPr/>
        </p:nvSpPr>
        <p:spPr>
          <a:xfrm>
            <a:off x="8306202" y="180402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CFA7986-404B-4B80-95B1-CDC9D0F29D67}"/>
              </a:ext>
            </a:extLst>
          </p:cNvPr>
          <p:cNvSpPr txBox="1"/>
          <p:nvPr/>
        </p:nvSpPr>
        <p:spPr>
          <a:xfrm>
            <a:off x="8396619" y="191822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Oregon</a:t>
            </a:r>
          </a:p>
        </p:txBody>
      </p:sp>
      <p:sp>
        <p:nvSpPr>
          <p:cNvPr id="16" name="Rectangle: Rounded Corners 1">
            <a:extLst>
              <a:ext uri="{FF2B5EF4-FFF2-40B4-BE49-F238E27FC236}">
                <a16:creationId xmlns:a16="http://schemas.microsoft.com/office/drawing/2014/main" id="{53C88B64-26F4-4C8E-8726-9269871EBDE7}"/>
              </a:ext>
            </a:extLst>
          </p:cNvPr>
          <p:cNvSpPr/>
          <p:nvPr/>
        </p:nvSpPr>
        <p:spPr>
          <a:xfrm>
            <a:off x="9907202" y="1804022"/>
            <a:ext cx="1412270" cy="462949"/>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E4CECCE-BE3F-4E5C-8B8D-5C8B9EFAF17E}"/>
              </a:ext>
            </a:extLst>
          </p:cNvPr>
          <p:cNvSpPr txBox="1"/>
          <p:nvPr/>
        </p:nvSpPr>
        <p:spPr>
          <a:xfrm>
            <a:off x="9997619" y="1918220"/>
            <a:ext cx="1231436" cy="234551"/>
          </a:xfrm>
          <a:prstGeom prst="rect">
            <a:avLst/>
          </a:prstGeom>
          <a:noFill/>
        </p:spPr>
        <p:txBody>
          <a:bodyPr wrap="square" lIns="0" tIns="0" rIns="0" bIns="0" rtlCol="0">
            <a:spAutoFit/>
          </a:bodyPr>
          <a:lstStyle/>
          <a:p>
            <a:pPr algn="ctr">
              <a:lnSpc>
                <a:spcPct val="120000"/>
              </a:lnSpc>
            </a:pPr>
            <a:r>
              <a:rPr lang="en-US" sz="1400" spc="2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Nevada</a:t>
            </a:r>
          </a:p>
        </p:txBody>
      </p:sp>
    </p:spTree>
    <p:extLst>
      <p:ext uri="{BB962C8B-B14F-4D97-AF65-F5344CB8AC3E}">
        <p14:creationId xmlns:p14="http://schemas.microsoft.com/office/powerpoint/2010/main" val="1512043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Schedule Table</a:t>
            </a:r>
          </a:p>
        </p:txBody>
      </p:sp>
      <p:sp>
        <p:nvSpPr>
          <p:cNvPr id="4" name="TextBox 3"/>
          <p:cNvSpPr txBox="1"/>
          <p:nvPr/>
        </p:nvSpPr>
        <p:spPr>
          <a:xfrm>
            <a:off x="666750" y="1086494"/>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graphicFrame>
        <p:nvGraphicFramePr>
          <p:cNvPr id="6" name="Table 5"/>
          <p:cNvGraphicFramePr>
            <a:graphicFrameLocks noGrp="1"/>
          </p:cNvGraphicFramePr>
          <p:nvPr>
            <p:extLst>
              <p:ext uri="{D42A27DB-BD31-4B8C-83A1-F6EECF244321}">
                <p14:modId xmlns:p14="http://schemas.microsoft.com/office/powerpoint/2010/main" val="1656318307"/>
              </p:ext>
            </p:extLst>
          </p:nvPr>
        </p:nvGraphicFramePr>
        <p:xfrm>
          <a:off x="666751" y="1872605"/>
          <a:ext cx="10872645" cy="3835176"/>
        </p:xfrm>
        <a:graphic>
          <a:graphicData uri="http://schemas.openxmlformats.org/drawingml/2006/table">
            <a:tbl>
              <a:tblPr firstRow="1" bandRow="1">
                <a:tableStyleId>{5C22544A-7EE6-4342-B048-85BDC9FD1C3A}</a:tableStyleId>
              </a:tblPr>
              <a:tblGrid>
                <a:gridCol w="482600">
                  <a:extLst>
                    <a:ext uri="{9D8B030D-6E8A-4147-A177-3AD203B41FA5}">
                      <a16:colId xmlns:a16="http://schemas.microsoft.com/office/drawing/2014/main" val="20000"/>
                    </a:ext>
                  </a:extLst>
                </a:gridCol>
                <a:gridCol w="2271145">
                  <a:extLst>
                    <a:ext uri="{9D8B030D-6E8A-4147-A177-3AD203B41FA5}">
                      <a16:colId xmlns:a16="http://schemas.microsoft.com/office/drawing/2014/main" val="20001"/>
                    </a:ext>
                  </a:extLst>
                </a:gridCol>
                <a:gridCol w="1353150">
                  <a:extLst>
                    <a:ext uri="{9D8B030D-6E8A-4147-A177-3AD203B41FA5}">
                      <a16:colId xmlns:a16="http://schemas.microsoft.com/office/drawing/2014/main" val="20002"/>
                    </a:ext>
                  </a:extLst>
                </a:gridCol>
                <a:gridCol w="1353150">
                  <a:extLst>
                    <a:ext uri="{9D8B030D-6E8A-4147-A177-3AD203B41FA5}">
                      <a16:colId xmlns:a16="http://schemas.microsoft.com/office/drawing/2014/main" val="20003"/>
                    </a:ext>
                  </a:extLst>
                </a:gridCol>
                <a:gridCol w="1353150">
                  <a:extLst>
                    <a:ext uri="{9D8B030D-6E8A-4147-A177-3AD203B41FA5}">
                      <a16:colId xmlns:a16="http://schemas.microsoft.com/office/drawing/2014/main" val="20004"/>
                    </a:ext>
                  </a:extLst>
                </a:gridCol>
                <a:gridCol w="1353150">
                  <a:extLst>
                    <a:ext uri="{9D8B030D-6E8A-4147-A177-3AD203B41FA5}">
                      <a16:colId xmlns:a16="http://schemas.microsoft.com/office/drawing/2014/main" val="20005"/>
                    </a:ext>
                  </a:extLst>
                </a:gridCol>
                <a:gridCol w="1353150">
                  <a:extLst>
                    <a:ext uri="{9D8B030D-6E8A-4147-A177-3AD203B41FA5}">
                      <a16:colId xmlns:a16="http://schemas.microsoft.com/office/drawing/2014/main" val="20006"/>
                    </a:ext>
                  </a:extLst>
                </a:gridCol>
                <a:gridCol w="1353150">
                  <a:extLst>
                    <a:ext uri="{9D8B030D-6E8A-4147-A177-3AD203B41FA5}">
                      <a16:colId xmlns:a16="http://schemas.microsoft.com/office/drawing/2014/main" val="20007"/>
                    </a:ext>
                  </a:extLst>
                </a:gridCol>
              </a:tblGrid>
              <a:tr h="639196">
                <a:tc gridSpan="2">
                  <a:txBody>
                    <a:bodyPr/>
                    <a:lstStyle/>
                    <a:p>
                      <a:r>
                        <a:rPr lang="en-US" sz="1200" dirty="0"/>
                        <a:t>Description</a:t>
                      </a:r>
                      <a:endParaRPr lang="en-US" sz="12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0" marR="45720" marT="22860" marB="22860" anchor="ctr"/>
                </a:tc>
                <a:tc hMerge="1">
                  <a:txBody>
                    <a:bodyPr/>
                    <a:lstStyle/>
                    <a:p>
                      <a:endParaRPr lang="en-US" sz="24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anchor="ctr">
                    <a:lnL w="12700" cap="flat" cmpd="sng" algn="ctr">
                      <a:solidFill>
                        <a:schemeClr val="accent6">
                          <a:lumMod val="90000"/>
                        </a:schemeClr>
                      </a:solidFill>
                      <a:prstDash val="solid"/>
                      <a:round/>
                      <a:headEnd type="none" w="med" len="med"/>
                      <a:tailEnd type="none" w="med" len="med"/>
                    </a:lnL>
                    <a:lnR w="12700" cap="flat" cmpd="sng" algn="ctr">
                      <a:solidFill>
                        <a:schemeClr val="accent6">
                          <a:lumMod val="90000"/>
                        </a:schemeClr>
                      </a:solidFill>
                      <a:prstDash val="solid"/>
                      <a:round/>
                      <a:headEnd type="none" w="med" len="med"/>
                      <a:tailEnd type="none" w="med" len="med"/>
                    </a:lnR>
                    <a:lnT w="12700" cap="flat" cmpd="sng" algn="ctr">
                      <a:solidFill>
                        <a:schemeClr val="accent6">
                          <a:lumMod val="90000"/>
                        </a:schemeClr>
                      </a:solidFill>
                      <a:prstDash val="solid"/>
                      <a:round/>
                      <a:headEnd type="none" w="med" len="med"/>
                      <a:tailEnd type="none" w="med" len="med"/>
                    </a:lnT>
                    <a:lnB w="1270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January</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February</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March</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April</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May</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algn="ctr"/>
                      <a:r>
                        <a:rPr lang="en-US" sz="1200" dirty="0"/>
                        <a:t>June</a:t>
                      </a:r>
                      <a:endParaRPr lang="en-US" sz="12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0"/>
                  </a:ext>
                </a:extLst>
              </a:tr>
              <a:tr h="639196">
                <a:tc>
                  <a:txBody>
                    <a:bodyPr/>
                    <a:lstStyle/>
                    <a:p>
                      <a:pPr algn="ctr"/>
                      <a:r>
                        <a:rPr lang="en-US" sz="1200" dirty="0"/>
                        <a:t>1</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1"/>
                  </a:ext>
                </a:extLst>
              </a:tr>
              <a:tr h="639196">
                <a:tc>
                  <a:txBody>
                    <a:bodyPr/>
                    <a:lstStyle/>
                    <a:p>
                      <a:pPr algn="ctr"/>
                      <a:r>
                        <a:rPr lang="en-US" sz="1200" dirty="0"/>
                        <a:t>2</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2"/>
                  </a:ext>
                </a:extLst>
              </a:tr>
              <a:tr h="639196">
                <a:tc>
                  <a:txBody>
                    <a:bodyPr/>
                    <a:lstStyle/>
                    <a:p>
                      <a:pPr algn="ctr"/>
                      <a:r>
                        <a:rPr lang="en-US" sz="1200" dirty="0"/>
                        <a:t>3</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3"/>
                  </a:ext>
                </a:extLst>
              </a:tr>
              <a:tr h="639196">
                <a:tc>
                  <a:txBody>
                    <a:bodyPr/>
                    <a:lstStyle/>
                    <a:p>
                      <a:pPr algn="ctr"/>
                      <a:r>
                        <a:rPr lang="en-US" sz="1200" dirty="0"/>
                        <a:t>4</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4"/>
                  </a:ext>
                </a:extLst>
              </a:tr>
              <a:tr h="639196">
                <a:tc>
                  <a:txBody>
                    <a:bodyPr/>
                    <a:lstStyle/>
                    <a:p>
                      <a:pPr algn="ctr"/>
                      <a:r>
                        <a:rPr lang="en-US" sz="1200" dirty="0"/>
                        <a:t>5</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r>
                        <a:rPr lang="en-US" sz="1200" dirty="0"/>
                        <a:t>Insert your description</a:t>
                      </a:r>
                      <a:endParaRPr lang="en-US" sz="12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tc>
                  <a:txBody>
                    <a:bodyPr/>
                    <a:lstStyle/>
                    <a:p>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txBody>
                  <a:tcPr marL="45720" marR="45720" marT="22860" marB="22860" anchor="ctr"/>
                </a:tc>
                <a:extLst>
                  <a:ext uri="{0D108BD9-81ED-4DB2-BD59-A6C34878D82A}">
                    <a16:rowId xmlns:a16="http://schemas.microsoft.com/office/drawing/2014/main" val="10005"/>
                  </a:ext>
                </a:extLst>
              </a:tr>
            </a:tbl>
          </a:graphicData>
        </a:graphic>
      </p:graphicFrame>
      <p:sp>
        <p:nvSpPr>
          <p:cNvPr id="7" name="Rounded Rectangle 6"/>
          <p:cNvSpPr/>
          <p:nvPr/>
        </p:nvSpPr>
        <p:spPr>
          <a:xfrm>
            <a:off x="3418840" y="2670845"/>
            <a:ext cx="2677160" cy="306437"/>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p:cNvSpPr txBox="1"/>
          <p:nvPr/>
        </p:nvSpPr>
        <p:spPr>
          <a:xfrm>
            <a:off x="3603570" y="273942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9" name="Rounded Rectangle 8"/>
          <p:cNvSpPr/>
          <p:nvPr/>
        </p:nvSpPr>
        <p:spPr>
          <a:xfrm>
            <a:off x="4775642" y="3310704"/>
            <a:ext cx="2677602" cy="30643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960593" y="337928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11" name="Rounded Rectangle 10"/>
          <p:cNvSpPr/>
          <p:nvPr/>
        </p:nvSpPr>
        <p:spPr>
          <a:xfrm>
            <a:off x="7489246" y="3950564"/>
            <a:ext cx="2676276" cy="30643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673534" y="401914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13" name="Rounded Rectangle 12"/>
          <p:cNvSpPr/>
          <p:nvPr/>
        </p:nvSpPr>
        <p:spPr>
          <a:xfrm>
            <a:off x="4775642" y="4590424"/>
            <a:ext cx="5389880" cy="306437"/>
          </a:xfrm>
          <a:prstGeom prst="roundRect">
            <a:avLst>
              <a:gd name="adj" fmla="val 500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p:cNvSpPr txBox="1"/>
          <p:nvPr/>
        </p:nvSpPr>
        <p:spPr>
          <a:xfrm>
            <a:off x="6316732" y="4659004"/>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
        <p:nvSpPr>
          <p:cNvPr id="15" name="Rounded Rectangle 14"/>
          <p:cNvSpPr/>
          <p:nvPr/>
        </p:nvSpPr>
        <p:spPr>
          <a:xfrm>
            <a:off x="7478644" y="5230284"/>
            <a:ext cx="4025016" cy="30643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60797" y="5298863"/>
            <a:ext cx="2307702" cy="169277"/>
          </a:xfrm>
          <a:prstGeom prst="rect">
            <a:avLst/>
          </a:prstGeom>
          <a:noFill/>
        </p:spPr>
        <p:txBody>
          <a:bodyPr wrap="square" lIns="0" tIns="0" rIns="0" bIns="0" rtlCol="0">
            <a:spAutoFit/>
          </a:bodyPr>
          <a:lstStyle/>
          <a:p>
            <a:pPr algn="ctr">
              <a:spcAft>
                <a:spcPts val="1200"/>
              </a:spcAft>
            </a:pPr>
            <a:r>
              <a:rPr lang="en-US" sz="11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Insert some description</a:t>
            </a:r>
          </a:p>
        </p:txBody>
      </p:sp>
    </p:spTree>
    <p:extLst>
      <p:ext uri="{BB962C8B-B14F-4D97-AF65-F5344CB8AC3E}">
        <p14:creationId xmlns:p14="http://schemas.microsoft.com/office/powerpoint/2010/main" val="3732947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7">
            <a:extLst>
              <a:ext uri="{FF2B5EF4-FFF2-40B4-BE49-F238E27FC236}">
                <a16:creationId xmlns:a16="http://schemas.microsoft.com/office/drawing/2014/main" id="{0F48EA49-6D15-4BE1-A455-887F8B3CFBDD}"/>
              </a:ext>
            </a:extLst>
          </p:cNvPr>
          <p:cNvGraphicFramePr>
            <a:graphicFrameLocks noGrp="1"/>
          </p:cNvGraphicFramePr>
          <p:nvPr>
            <p:extLst>
              <p:ext uri="{D42A27DB-BD31-4B8C-83A1-F6EECF244321}">
                <p14:modId xmlns:p14="http://schemas.microsoft.com/office/powerpoint/2010/main" val="2735436176"/>
              </p:ext>
            </p:extLst>
          </p:nvPr>
        </p:nvGraphicFramePr>
        <p:xfrm>
          <a:off x="673100" y="1094506"/>
          <a:ext cx="10845800" cy="4693920"/>
        </p:xfrm>
        <a:graphic>
          <a:graphicData uri="http://schemas.openxmlformats.org/drawingml/2006/table">
            <a:tbl>
              <a:tblPr firstRow="1" bandRow="1">
                <a:tableStyleId>{5C22544A-7EE6-4342-B048-85BDC9FD1C3A}</a:tableStyleId>
              </a:tblPr>
              <a:tblGrid>
                <a:gridCol w="1302746">
                  <a:extLst>
                    <a:ext uri="{9D8B030D-6E8A-4147-A177-3AD203B41FA5}">
                      <a16:colId xmlns:a16="http://schemas.microsoft.com/office/drawing/2014/main" val="2708337200"/>
                    </a:ext>
                  </a:extLst>
                </a:gridCol>
                <a:gridCol w="1245243">
                  <a:extLst>
                    <a:ext uri="{9D8B030D-6E8A-4147-A177-3AD203B41FA5}">
                      <a16:colId xmlns:a16="http://schemas.microsoft.com/office/drawing/2014/main" val="1560717790"/>
                    </a:ext>
                  </a:extLst>
                </a:gridCol>
                <a:gridCol w="1316996">
                  <a:extLst>
                    <a:ext uri="{9D8B030D-6E8A-4147-A177-3AD203B41FA5}">
                      <a16:colId xmlns:a16="http://schemas.microsoft.com/office/drawing/2014/main" val="2426967469"/>
                    </a:ext>
                  </a:extLst>
                </a:gridCol>
                <a:gridCol w="6980815">
                  <a:extLst>
                    <a:ext uri="{9D8B030D-6E8A-4147-A177-3AD203B41FA5}">
                      <a16:colId xmlns:a16="http://schemas.microsoft.com/office/drawing/2014/main" val="1973961265"/>
                    </a:ext>
                  </a:extLst>
                </a:gridCol>
              </a:tblGrid>
              <a:tr h="250647">
                <a:tc gridSpan="4">
                  <a:txBody>
                    <a:bodyPr/>
                    <a:lstStyle/>
                    <a:p>
                      <a:r>
                        <a:rPr lang="en-US" sz="1200" dirty="0"/>
                        <a:t>Table 2: Select recent enterprise contracts across industries</a:t>
                      </a:r>
                      <a:endParaRPr lang="en-US" sz="1200" b="1" dirty="0">
                        <a:solidFill>
                          <a:schemeClr val="tx1"/>
                        </a:solidFill>
                      </a:endParaRPr>
                    </a:p>
                  </a:txBody>
                  <a:tcPr/>
                </a:tc>
                <a:tc hMerge="1">
                  <a:txBody>
                    <a:bodyPr/>
                    <a:lstStyle/>
                    <a:p>
                      <a:endParaRPr lang="en-US" sz="1400"/>
                    </a:p>
                  </a:txBody>
                  <a:tcPr/>
                </a:tc>
                <a:tc hMerge="1">
                  <a:txBody>
                    <a:bodyPr/>
                    <a:lstStyle/>
                    <a:p>
                      <a:endParaRPr lang="en-US"/>
                    </a:p>
                  </a:txBody>
                  <a:tcPr/>
                </a:tc>
                <a:tc hMerge="1">
                  <a:txBody>
                    <a:bodyPr/>
                    <a:lstStyle/>
                    <a:p>
                      <a:endParaRPr lang="en-US" sz="1400"/>
                    </a:p>
                  </a:txBody>
                  <a:tcPr/>
                </a:tc>
                <a:extLst>
                  <a:ext uri="{0D108BD9-81ED-4DB2-BD59-A6C34878D82A}">
                    <a16:rowId xmlns:a16="http://schemas.microsoft.com/office/drawing/2014/main" val="3988000825"/>
                  </a:ext>
                </a:extLst>
              </a:tr>
              <a:tr h="264572">
                <a:tc>
                  <a:txBody>
                    <a:bodyPr/>
                    <a:lstStyle/>
                    <a:p>
                      <a:r>
                        <a:rPr lang="en-US" sz="1300" dirty="0">
                          <a:latin typeface="Open Sans" panose="020B0606030504020204"/>
                        </a:rPr>
                        <a:t>Customer</a:t>
                      </a:r>
                      <a:endParaRPr lang="en-US" sz="1300" b="1" dirty="0">
                        <a:solidFill>
                          <a:srgbClr val="49ACF8"/>
                        </a:solidFill>
                        <a:latin typeface="Open Sans" panose="020B0606030504020204"/>
                      </a:endParaRPr>
                    </a:p>
                  </a:txBody>
                  <a:tcPr/>
                </a:tc>
                <a:tc>
                  <a:txBody>
                    <a:bodyPr/>
                    <a:lstStyle/>
                    <a:p>
                      <a:r>
                        <a:rPr lang="en-US" sz="1300" dirty="0">
                          <a:latin typeface="Open Sans" panose="020B0606030504020204"/>
                        </a:rPr>
                        <a:t>Vendor</a:t>
                      </a:r>
                      <a:endParaRPr lang="en-US" sz="1300" b="1" dirty="0">
                        <a:solidFill>
                          <a:srgbClr val="49ACF8"/>
                        </a:solidFill>
                        <a:latin typeface="Open Sans" panose="020B0606030504020204"/>
                      </a:endParaRPr>
                    </a:p>
                  </a:txBody>
                  <a:tcPr/>
                </a:tc>
                <a:tc>
                  <a:txBody>
                    <a:bodyPr/>
                    <a:lstStyle/>
                    <a:p>
                      <a:r>
                        <a:rPr lang="en-US" sz="1300" dirty="0">
                          <a:latin typeface="Open Sans" panose="020B0606030504020204"/>
                        </a:rPr>
                        <a:t>Industry</a:t>
                      </a:r>
                      <a:endParaRPr lang="en-US" sz="1300" b="1" dirty="0">
                        <a:solidFill>
                          <a:srgbClr val="49ACF8"/>
                        </a:solidFill>
                        <a:latin typeface="Open Sans" panose="020B0606030504020204"/>
                      </a:endParaRPr>
                    </a:p>
                  </a:txBody>
                  <a:tcPr/>
                </a:tc>
                <a:tc>
                  <a:txBody>
                    <a:bodyPr/>
                    <a:lstStyle/>
                    <a:p>
                      <a:r>
                        <a:rPr lang="en-US" sz="1300" dirty="0">
                          <a:latin typeface="Open Sans" panose="020B0606030504020204"/>
                        </a:rPr>
                        <a:t>Brief description</a:t>
                      </a:r>
                      <a:endParaRPr lang="en-US" sz="1300" b="1" dirty="0">
                        <a:solidFill>
                          <a:srgbClr val="49ACF8"/>
                        </a:solidFill>
                        <a:latin typeface="Open Sans" panose="020B0606030504020204"/>
                      </a:endParaRPr>
                    </a:p>
                  </a:txBody>
                  <a:tcPr/>
                </a:tc>
                <a:extLst>
                  <a:ext uri="{0D108BD9-81ED-4DB2-BD59-A6C34878D82A}">
                    <a16:rowId xmlns:a16="http://schemas.microsoft.com/office/drawing/2014/main" val="2475316745"/>
                  </a:ext>
                </a:extLst>
              </a:tr>
              <a:tr h="1350710">
                <a:tc>
                  <a:txBody>
                    <a:bodyPr/>
                    <a:lstStyle/>
                    <a:p>
                      <a:r>
                        <a:rPr lang="en-US" sz="1300" dirty="0">
                          <a:latin typeface="Open Sans" panose="020B0606030504020204"/>
                        </a:rPr>
                        <a:t>Morrison Utility Services</a:t>
                      </a:r>
                    </a:p>
                  </a:txBody>
                  <a:tcPr/>
                </a:tc>
                <a:tc>
                  <a:txBody>
                    <a:bodyPr/>
                    <a:lstStyle/>
                    <a:p>
                      <a:r>
                        <a:rPr lang="en-US" sz="1300" dirty="0">
                          <a:latin typeface="Open Sans" panose="020B0606030504020204"/>
                        </a:rPr>
                        <a:t>UiPath</a:t>
                      </a:r>
                    </a:p>
                  </a:txBody>
                  <a:tcPr/>
                </a:tc>
                <a:tc>
                  <a:txBody>
                    <a:bodyPr/>
                    <a:lstStyle/>
                    <a:p>
                      <a:pPr marL="0" algn="l" defTabSz="914400" rtl="0" eaLnBrk="1" latinLnBrk="0" hangingPunct="1"/>
                      <a:r>
                        <a:rPr lang="en-US" sz="1300" kern="1200" dirty="0">
                          <a:latin typeface="Open Sans" panose="020B0606030504020204"/>
                        </a:rPr>
                        <a:t>Energy &amp; utilities</a:t>
                      </a:r>
                      <a:endParaRPr lang="en-US" sz="1300" b="0" kern="1200" dirty="0">
                        <a:solidFill>
                          <a:schemeClr val="dk1"/>
                        </a:solidFill>
                        <a:latin typeface="Open Sans" panose="020B0606030504020204"/>
                        <a:ea typeface="+mn-ea"/>
                        <a:cs typeface="+mn-cs"/>
                      </a:endParaRPr>
                    </a:p>
                  </a:txBody>
                  <a:tcPr/>
                </a:tc>
                <a:tc>
                  <a:txBody>
                    <a:bodyPr/>
                    <a:lstStyle/>
                    <a:p>
                      <a:pPr marL="0" algn="l" rtl="0" eaLnBrk="1" latinLnBrk="0" hangingPunct="1"/>
                      <a:r>
                        <a:rPr lang="en-US" sz="1300" kern="1200" dirty="0">
                          <a:latin typeface="Open Sans" panose="020B0606030504020204"/>
                        </a:rPr>
                        <a:t>The UK-based utilities services company started its RPA journey with one process as many enterprises do and has brought the technology to other areas of the business since then. Its customers are the providers of critical utilities for millions of people, prompting the company to look to RPA to improve the customer experience and many internal processes. The company’s pilot project took six months to develop and saved 320 hours each month with an annual estimated cost savings of £145,000. Initially, the UiPath solution automated 5% of the company’s safety packs, and now that figure is over 60%. </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1227373645"/>
                  </a:ext>
                </a:extLst>
              </a:tr>
              <a:tr h="807641">
                <a:tc>
                  <a:txBody>
                    <a:bodyPr/>
                    <a:lstStyle/>
                    <a:p>
                      <a:r>
                        <a:rPr lang="en-US" sz="1300" kern="1200" dirty="0">
                          <a:latin typeface="Open Sans" panose="020B0606030504020204"/>
                        </a:rPr>
                        <a:t>Stadtwerke Neuss</a:t>
                      </a:r>
                      <a:endParaRPr lang="en-US" sz="1300" b="0" kern="1200" dirty="0">
                        <a:solidFill>
                          <a:schemeClr val="dk1"/>
                        </a:solidFill>
                        <a:latin typeface="Open Sans" panose="020B0606030504020204"/>
                        <a:ea typeface="+mn-ea"/>
                        <a:cs typeface="+mn-cs"/>
                      </a:endParaRPr>
                    </a:p>
                  </a:txBody>
                  <a:tcPr/>
                </a:tc>
                <a:tc>
                  <a:txBody>
                    <a:bodyPr/>
                    <a:lstStyle/>
                    <a:p>
                      <a:r>
                        <a:rPr lang="en-US" sz="1300" dirty="0">
                          <a:latin typeface="Open Sans" panose="020B0606030504020204"/>
                        </a:rPr>
                        <a:t>Hyland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latin typeface="Open Sans" panose="020B0606030504020204"/>
                        </a:rPr>
                        <a:t>Energy &amp; utilities</a:t>
                      </a:r>
                      <a:endParaRPr lang="en-US" sz="1300" b="0" kern="1200" dirty="0">
                        <a:solidFill>
                          <a:schemeClr val="dk1"/>
                        </a:solidFill>
                        <a:latin typeface="Open Sans" panose="020B0606030504020204"/>
                        <a:ea typeface="+mn-ea"/>
                        <a:cs typeface="+mn-cs"/>
                      </a:endParaRPr>
                    </a:p>
                  </a:txBody>
                  <a:tcPr/>
                </a:tc>
                <a:tc>
                  <a:txBody>
                    <a:bodyPr/>
                    <a:lstStyle/>
                    <a:p>
                      <a:pPr marL="0" algn="l" rtl="0" eaLnBrk="1" latinLnBrk="0" hangingPunct="1"/>
                      <a:r>
                        <a:rPr lang="en-US" sz="1300" kern="1200" dirty="0">
                          <a:latin typeface="Open Sans" panose="020B0606030504020204"/>
                        </a:rPr>
                        <a:t>The German utility services provider chose Hyland RPA to help its time-consuming process of replacing customers’ electricity meters. The company reportedly now saves more than 2,000 labor hours annually, which are being reallocated to focus on customer service and new customer acquisition tasks. </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3949625641"/>
                  </a:ext>
                </a:extLst>
              </a:tr>
              <a:tr h="626618">
                <a:tc>
                  <a:txBody>
                    <a:bodyPr/>
                    <a:lstStyle/>
                    <a:p>
                      <a:r>
                        <a:rPr lang="en-US" sz="1300" kern="1200" dirty="0">
                          <a:latin typeface="Open Sans" panose="020B0606030504020204"/>
                        </a:rPr>
                        <a:t>Monmouthshire Building Society</a:t>
                      </a:r>
                      <a:endParaRPr lang="en-US" sz="1300" b="0" kern="1200" dirty="0">
                        <a:solidFill>
                          <a:schemeClr val="dk1"/>
                        </a:solidFill>
                        <a:latin typeface="Open Sans" panose="020B0606030504020204"/>
                        <a:ea typeface="+mn-ea"/>
                        <a:cs typeface="+mn-cs"/>
                      </a:endParaRPr>
                    </a:p>
                  </a:txBody>
                  <a:tcPr/>
                </a:tc>
                <a:tc>
                  <a:txBody>
                    <a:bodyPr/>
                    <a:lstStyle/>
                    <a:p>
                      <a:r>
                        <a:rPr lang="en-US" sz="1300" dirty="0">
                          <a:latin typeface="Open Sans" panose="020B0606030504020204"/>
                        </a:rPr>
                        <a:t>Blue Prism</a:t>
                      </a:r>
                    </a:p>
                  </a:txBody>
                  <a:tcPr/>
                </a:tc>
                <a:tc>
                  <a:txBody>
                    <a:bodyPr/>
                    <a:lstStyle/>
                    <a:p>
                      <a:pPr marL="0" algn="l" defTabSz="914400" rtl="0" eaLnBrk="1" latinLnBrk="0" hangingPunct="1"/>
                      <a:r>
                        <a:rPr lang="en-US" sz="1300" kern="1200" dirty="0">
                          <a:latin typeface="Open Sans" panose="020B0606030504020204"/>
                        </a:rPr>
                        <a:t>Financial services</a:t>
                      </a:r>
                      <a:endParaRPr lang="en-US" sz="1300" b="0" kern="1200" dirty="0">
                        <a:solidFill>
                          <a:schemeClr val="dk1"/>
                        </a:solidFill>
                        <a:latin typeface="Open Sans" panose="020B0606030504020204"/>
                        <a:ea typeface="+mn-ea"/>
                        <a:cs typeface="+mn-cs"/>
                      </a:endParaRPr>
                    </a:p>
                  </a:txBody>
                  <a:tcPr/>
                </a:tc>
                <a:tc>
                  <a:txBody>
                    <a:bodyPr/>
                    <a:lstStyle/>
                    <a:p>
                      <a:pPr marL="0" algn="l" rtl="0" eaLnBrk="1" latinLnBrk="0" hangingPunct="1"/>
                      <a:r>
                        <a:rPr lang="en-US" sz="1300" kern="1200" dirty="0">
                          <a:latin typeface="Open Sans" panose="020B0606030504020204"/>
                        </a:rPr>
                        <a:t>In March 2021, Monmouthshire Building Society began using Blue Prism’s cloud platform in its effort to automate as many as 170 identified processes related to the borrowing, application, underwriting, and offering of mortgages.</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1517853756"/>
                  </a:ext>
                </a:extLst>
              </a:tr>
              <a:tr h="988664">
                <a:tc>
                  <a:txBody>
                    <a:bodyPr/>
                    <a:lstStyle/>
                    <a:p>
                      <a:r>
                        <a:rPr lang="en-US" sz="1300" kern="1200" dirty="0">
                          <a:latin typeface="Open Sans" panose="020B0606030504020204"/>
                        </a:rPr>
                        <a:t>Swinton Group</a:t>
                      </a:r>
                      <a:endParaRPr lang="en-US" sz="1300" b="0" kern="1200" dirty="0">
                        <a:solidFill>
                          <a:schemeClr val="dk1"/>
                        </a:solidFill>
                        <a:latin typeface="Open Sans" panose="020B0606030504020204"/>
                        <a:ea typeface="+mn-ea"/>
                        <a:cs typeface="+mn-cs"/>
                      </a:endParaRPr>
                    </a:p>
                  </a:txBody>
                  <a:tcPr/>
                </a:tc>
                <a:tc>
                  <a:txBody>
                    <a:bodyPr/>
                    <a:lstStyle/>
                    <a:p>
                      <a:r>
                        <a:rPr lang="en-US" sz="1300" dirty="0">
                          <a:latin typeface="Open Sans" panose="020B0606030504020204"/>
                        </a:rPr>
                        <a:t>NICE</a:t>
                      </a:r>
                    </a:p>
                  </a:txBody>
                  <a:tcPr/>
                </a:tc>
                <a:tc>
                  <a:txBody>
                    <a:bodyPr/>
                    <a:lstStyle/>
                    <a:p>
                      <a:pPr marL="0" algn="l" defTabSz="914400" rtl="0" eaLnBrk="1" latinLnBrk="0" hangingPunct="1"/>
                      <a:r>
                        <a:rPr lang="en-US" sz="1300" kern="1200" dirty="0">
                          <a:latin typeface="Open Sans" panose="020B0606030504020204"/>
                        </a:rPr>
                        <a:t>Financial services</a:t>
                      </a:r>
                      <a:endParaRPr lang="en-US" sz="1300" b="0" kern="1200" dirty="0">
                        <a:solidFill>
                          <a:schemeClr val="dk1"/>
                        </a:solidFill>
                        <a:latin typeface="Open Sans" panose="020B0606030504020204"/>
                        <a:ea typeface="+mn-ea"/>
                        <a:cs typeface="+mn-cs"/>
                      </a:endParaRP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300" kern="1200" dirty="0">
                          <a:latin typeface="Open Sans" panose="020B0606030504020204"/>
                        </a:rPr>
                        <a:t>In December 2020, NICE announced that its Attended Automation solution was used by the insurance provider Swinton Group to automate its customer service operations, making it more efficient and improving the customer experience. The Swinton Group reportedly grew its net promoter score (NPS) by 11%, reduced average handling time by 50 seconds, and grew its capacity to take on 7,700 more calls each month. </a:t>
                      </a:r>
                      <a:endParaRPr lang="en-US" sz="1300" b="0" kern="1200" dirty="0">
                        <a:solidFill>
                          <a:schemeClr val="tx1"/>
                        </a:solidFill>
                        <a:latin typeface="Open Sans" panose="020B0606030504020204"/>
                        <a:ea typeface="+mn-ea"/>
                        <a:cs typeface="+mn-cs"/>
                      </a:endParaRPr>
                    </a:p>
                  </a:txBody>
                  <a:tcPr/>
                </a:tc>
                <a:extLst>
                  <a:ext uri="{0D108BD9-81ED-4DB2-BD59-A6C34878D82A}">
                    <a16:rowId xmlns:a16="http://schemas.microsoft.com/office/drawing/2014/main" val="2490650300"/>
                  </a:ext>
                </a:extLst>
              </a:tr>
            </a:tbl>
          </a:graphicData>
        </a:graphic>
      </p:graphicFrame>
      <p:sp>
        <p:nvSpPr>
          <p:cNvPr id="7" name="txtboxInfographicSourceLine">
            <a:extLst>
              <a:ext uri="{FF2B5EF4-FFF2-40B4-BE49-F238E27FC236}">
                <a16:creationId xmlns:a16="http://schemas.microsoft.com/office/drawing/2014/main" id="{084AE099-E9CE-46D8-B02D-856DFF895516}"/>
              </a:ext>
            </a:extLst>
          </p:cNvPr>
          <p:cNvSpPr txBox="1"/>
          <p:nvPr/>
        </p:nvSpPr>
        <p:spPr>
          <a:xfrm>
            <a:off x="673100" y="5788426"/>
            <a:ext cx="2541010" cy="358486"/>
          </a:xfrm>
          <a:prstGeom prst="rect">
            <a:avLst/>
          </a:prstGeom>
          <a:noFill/>
        </p:spPr>
        <p:txBody>
          <a:bodyPr wrap="square" lIns="72000" tIns="0" rIns="0" bIns="72000" rtlCol="0" anchor="b">
            <a:noAutofit/>
          </a:bodyPr>
          <a:lstStyle/>
          <a:p>
            <a:endParaRPr lang="en-US" sz="800" dirty="0"/>
          </a:p>
          <a:p>
            <a:r>
              <a:rPr lang="en-US" sz="800" dirty="0"/>
              <a:t>Source: Omdia</a:t>
            </a:r>
          </a:p>
        </p:txBody>
      </p:sp>
      <p:sp>
        <p:nvSpPr>
          <p:cNvPr id="8" name="txtboxInfographicCopyright">
            <a:extLst>
              <a:ext uri="{FF2B5EF4-FFF2-40B4-BE49-F238E27FC236}">
                <a16:creationId xmlns:a16="http://schemas.microsoft.com/office/drawing/2014/main" id="{320DCFB7-C5FA-4EF3-8E71-EC9C55BA2F6E}"/>
              </a:ext>
            </a:extLst>
          </p:cNvPr>
          <p:cNvSpPr txBox="1"/>
          <p:nvPr/>
        </p:nvSpPr>
        <p:spPr>
          <a:xfrm>
            <a:off x="9532950" y="5790296"/>
            <a:ext cx="1985950" cy="356616"/>
          </a:xfrm>
          <a:prstGeom prst="rect">
            <a:avLst/>
          </a:prstGeom>
          <a:noFill/>
        </p:spPr>
        <p:txBody>
          <a:bodyPr wrap="none" lIns="0" tIns="0" rIns="72000" bIns="72000" rtlCol="0" anchor="b">
            <a:noAutofit/>
          </a:bodyPr>
          <a:lstStyle/>
          <a:p>
            <a:pPr algn="r"/>
            <a:r>
              <a:rPr lang="en-US" sz="800" dirty="0"/>
              <a:t>© 2021 Omdia</a:t>
            </a:r>
          </a:p>
        </p:txBody>
      </p:sp>
    </p:spTree>
    <p:extLst>
      <p:ext uri="{BB962C8B-B14F-4D97-AF65-F5344CB8AC3E}">
        <p14:creationId xmlns:p14="http://schemas.microsoft.com/office/powerpoint/2010/main" val="1929363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5B6B1A3-09AA-4883-9B9E-E74F1FC0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AF9A9F5C-A12E-4172-9708-CFED141B09BD}"/>
              </a:ext>
            </a:extLst>
          </p:cNvPr>
          <p:cNvSpPr/>
          <p:nvPr/>
        </p:nvSpPr>
        <p:spPr>
          <a:xfrm>
            <a:off x="1" y="0"/>
            <a:ext cx="12191999" cy="6858000"/>
          </a:xfrm>
          <a:prstGeom prst="rect">
            <a:avLst/>
          </a:prstGeom>
          <a:gradFill>
            <a:gsLst>
              <a:gs pos="69000">
                <a:schemeClr val="tx1">
                  <a:alpha val="13000"/>
                </a:schemeClr>
              </a:gs>
              <a:gs pos="98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9162D35-A41A-415E-BDA4-2FD2BB9BCD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6" name="TextBox 15">
            <a:extLst>
              <a:ext uri="{FF2B5EF4-FFF2-40B4-BE49-F238E27FC236}">
                <a16:creationId xmlns:a16="http://schemas.microsoft.com/office/drawing/2014/main" id="{93B3A01B-5015-48EA-972E-B76572B5387C}"/>
              </a:ext>
            </a:extLst>
          </p:cNvPr>
          <p:cNvSpPr txBox="1"/>
          <p:nvPr/>
        </p:nvSpPr>
        <p:spPr>
          <a:xfrm>
            <a:off x="268941" y="5532969"/>
            <a:ext cx="3788709" cy="1015663"/>
          </a:xfrm>
          <a:prstGeom prst="rect">
            <a:avLst/>
          </a:prstGeom>
          <a:noFill/>
        </p:spPr>
        <p:txBody>
          <a:bodyPr wrap="square" rtlCol="0" anchor="b">
            <a:spAutoFit/>
          </a:bodyPr>
          <a:lstStyle/>
          <a:p>
            <a:r>
              <a:rPr lang="en-US" sz="1200" dirty="0">
                <a:solidFill>
                  <a:schemeClr val="bg2"/>
                </a:solidFill>
                <a:latin typeface="Open Sans"/>
              </a:rPr>
              <a:t>Hanoi, Vietnam</a:t>
            </a:r>
          </a:p>
          <a:p>
            <a:r>
              <a:rPr lang="en-US" sz="1200" dirty="0">
                <a:solidFill>
                  <a:schemeClr val="bg2"/>
                </a:solidFill>
                <a:latin typeface="Open Sans"/>
              </a:rPr>
              <a:t>Email:</a:t>
            </a:r>
            <a:r>
              <a:rPr lang="en-US" sz="1200" baseline="0" dirty="0">
                <a:solidFill>
                  <a:schemeClr val="bg2"/>
                </a:solidFill>
                <a:latin typeface="Open Sans"/>
              </a:rPr>
              <a:t> dgd_support@viettel.com.vn</a:t>
            </a:r>
            <a:endParaRPr lang="en-US" sz="1200" dirty="0">
              <a:solidFill>
                <a:schemeClr val="bg2"/>
              </a:solidFill>
              <a:latin typeface="Open Sans"/>
            </a:endParaRPr>
          </a:p>
          <a:p>
            <a:r>
              <a:rPr lang="en-US" sz="1200" dirty="0">
                <a:solidFill>
                  <a:schemeClr val="bg2"/>
                </a:solidFill>
                <a:latin typeface="Open Sans"/>
              </a:rPr>
              <a:t>Facebook:</a:t>
            </a:r>
            <a:r>
              <a:rPr lang="en-US" sz="1200" baseline="0" dirty="0">
                <a:solidFill>
                  <a:schemeClr val="bg2"/>
                </a:solidFill>
                <a:latin typeface="Open Sans"/>
              </a:rPr>
              <a:t> </a:t>
            </a:r>
            <a:r>
              <a:rPr lang="en-US" sz="1200" baseline="0" dirty="0">
                <a:solidFill>
                  <a:schemeClr val="bg2"/>
                </a:solidFill>
                <a:latin typeface="Open Sans"/>
                <a:hlinkClick r:id="rId5">
                  <a:extLst>
                    <a:ext uri="{A12FA001-AC4F-418D-AE19-62706E023703}">
                      <ahyp:hlinkClr xmlns:ahyp="http://schemas.microsoft.com/office/drawing/2018/hyperlinkcolor" val="tx"/>
                    </a:ext>
                  </a:extLst>
                </a:hlinkClick>
              </a:rPr>
              <a:t>https://www.facebook.com/ViettelDGD</a:t>
            </a:r>
            <a:endParaRPr lang="en-US" sz="1200" baseline="0" dirty="0">
              <a:solidFill>
                <a:schemeClr val="bg2"/>
              </a:solidFill>
              <a:latin typeface="Open Sans"/>
            </a:endParaRPr>
          </a:p>
          <a:p>
            <a:r>
              <a:rPr lang="en-US" sz="1200" baseline="0" dirty="0">
                <a:solidFill>
                  <a:schemeClr val="bg2"/>
                </a:solidFill>
                <a:latin typeface="Open Sans"/>
              </a:rPr>
              <a:t>LinkedIn: </a:t>
            </a:r>
            <a:r>
              <a:rPr lang="en-US" sz="1200" baseline="0" dirty="0">
                <a:solidFill>
                  <a:schemeClr val="bg2"/>
                </a:solidFill>
                <a:latin typeface="Open Sans"/>
                <a:hlinkClick r:id="rId6">
                  <a:extLst>
                    <a:ext uri="{A12FA001-AC4F-418D-AE19-62706E023703}">
                      <ahyp:hlinkClr xmlns:ahyp="http://schemas.microsoft.com/office/drawing/2018/hyperlinkcolor" val="tx"/>
                    </a:ext>
                  </a:extLst>
                </a:hlinkClick>
              </a:rPr>
              <a:t>https://www.linkedin.com/company/vietteldgd</a:t>
            </a:r>
            <a:endParaRPr lang="en-US" sz="1200" dirty="0">
              <a:solidFill>
                <a:schemeClr val="bg2"/>
              </a:solidFill>
              <a:latin typeface="Open Sans"/>
            </a:endParaRPr>
          </a:p>
        </p:txBody>
      </p:sp>
      <p:grpSp>
        <p:nvGrpSpPr>
          <p:cNvPr id="17" name="Group 16">
            <a:extLst>
              <a:ext uri="{FF2B5EF4-FFF2-40B4-BE49-F238E27FC236}">
                <a16:creationId xmlns:a16="http://schemas.microsoft.com/office/drawing/2014/main" id="{FE8B483C-7ED8-4017-9838-8B22AF09B204}"/>
              </a:ext>
            </a:extLst>
          </p:cNvPr>
          <p:cNvGrpSpPr/>
          <p:nvPr/>
        </p:nvGrpSpPr>
        <p:grpSpPr>
          <a:xfrm>
            <a:off x="0" y="4571859"/>
            <a:ext cx="934380" cy="391273"/>
            <a:chOff x="0" y="4399755"/>
            <a:chExt cx="1066800" cy="362745"/>
          </a:xfrm>
          <a:solidFill>
            <a:schemeClr val="bg2"/>
          </a:solidFill>
        </p:grpSpPr>
        <p:sp>
          <p:nvSpPr>
            <p:cNvPr id="18" name="Rectangle: Rounded Corners 17">
              <a:extLst>
                <a:ext uri="{FF2B5EF4-FFF2-40B4-BE49-F238E27FC236}">
                  <a16:creationId xmlns:a16="http://schemas.microsoft.com/office/drawing/2014/main" id="{26F8A6A9-93ED-497B-A0A0-6DE39D1069AC}"/>
                </a:ext>
              </a:extLst>
            </p:cNvPr>
            <p:cNvSpPr/>
            <p:nvPr userDrawn="1"/>
          </p:nvSpPr>
          <p:spPr>
            <a:xfrm>
              <a:off x="0" y="4399755"/>
              <a:ext cx="1066800" cy="3627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2207927-BCB1-485D-9586-4C206A9DF9C2}"/>
                </a:ext>
              </a:extLst>
            </p:cNvPr>
            <p:cNvSpPr/>
            <p:nvPr userDrawn="1"/>
          </p:nvSpPr>
          <p:spPr>
            <a:xfrm>
              <a:off x="0" y="4399755"/>
              <a:ext cx="523875" cy="3627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E89A8F7-AF83-4334-9D87-B6F9C82ACB6F}"/>
              </a:ext>
            </a:extLst>
          </p:cNvPr>
          <p:cNvSpPr/>
          <p:nvPr/>
        </p:nvSpPr>
        <p:spPr>
          <a:xfrm>
            <a:off x="112734" y="4627583"/>
            <a:ext cx="728094" cy="261610"/>
          </a:xfrm>
          <a:prstGeom prst="rect">
            <a:avLst/>
          </a:prstGeom>
        </p:spPr>
        <p:txBody>
          <a:bodyPr wrap="square">
            <a:spAutoFit/>
          </a:bodyPr>
          <a:lstStyle/>
          <a:p>
            <a:r>
              <a:rPr lang="en-US" sz="1100" b="1" kern="1200" baseline="0" dirty="0">
                <a:solidFill>
                  <a:schemeClr val="accent1"/>
                </a:solidFill>
                <a:latin typeface="Open Sans"/>
                <a:ea typeface="+mn-ea"/>
                <a:cs typeface="+mn-cs"/>
              </a:rPr>
              <a:t>Viettel</a:t>
            </a:r>
          </a:p>
        </p:txBody>
      </p:sp>
      <p:sp>
        <p:nvSpPr>
          <p:cNvPr id="21" name="Rounded Rectangle 56">
            <a:extLst>
              <a:ext uri="{FF2B5EF4-FFF2-40B4-BE49-F238E27FC236}">
                <a16:creationId xmlns:a16="http://schemas.microsoft.com/office/drawing/2014/main" id="{6BB70D97-6CDA-4B36-934F-1F847350AAC2}"/>
              </a:ext>
            </a:extLst>
          </p:cNvPr>
          <p:cNvSpPr/>
          <p:nvPr/>
        </p:nvSpPr>
        <p:spPr>
          <a:xfrm>
            <a:off x="335973" y="5027964"/>
            <a:ext cx="2241754" cy="391273"/>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19CE7F-0F22-4B8A-BA46-09AB67AC05A0}"/>
              </a:ext>
            </a:extLst>
          </p:cNvPr>
          <p:cNvSpPr/>
          <p:nvPr/>
        </p:nvSpPr>
        <p:spPr>
          <a:xfrm>
            <a:off x="407651" y="5092795"/>
            <a:ext cx="2159566" cy="261610"/>
          </a:xfrm>
          <a:prstGeom prst="rect">
            <a:avLst/>
          </a:prstGeom>
        </p:spPr>
        <p:txBody>
          <a:bodyPr wrap="none">
            <a:spAutoFit/>
          </a:bodyPr>
          <a:lstStyle/>
          <a:p>
            <a:r>
              <a:rPr lang="en-US" sz="1100" b="1" baseline="0" dirty="0">
                <a:solidFill>
                  <a:schemeClr val="bg2"/>
                </a:solidFill>
                <a:latin typeface="Open Sans"/>
              </a:rPr>
              <a:t>Data Governance Department</a:t>
            </a:r>
            <a:endParaRPr lang="en-US" sz="1100" dirty="0">
              <a:solidFill>
                <a:schemeClr val="bg2"/>
              </a:solidFill>
            </a:endParaRPr>
          </a:p>
        </p:txBody>
      </p:sp>
    </p:spTree>
    <p:extLst>
      <p:ext uri="{BB962C8B-B14F-4D97-AF65-F5344CB8AC3E}">
        <p14:creationId xmlns:p14="http://schemas.microsoft.com/office/powerpoint/2010/main" val="9553910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reeform 18"/>
          <p:cNvSpPr>
            <a:spLocks noEditPoints="1"/>
          </p:cNvSpPr>
          <p:nvPr/>
        </p:nvSpPr>
        <p:spPr bwMode="auto">
          <a:xfrm>
            <a:off x="250168" y="273923"/>
            <a:ext cx="468744" cy="707911"/>
          </a:xfrm>
          <a:custGeom>
            <a:avLst/>
            <a:gdLst>
              <a:gd name="T0" fmla="*/ 753 w 1422"/>
              <a:gd name="T1" fmla="*/ 13 h 2147"/>
              <a:gd name="T2" fmla="*/ 0 w 1422"/>
              <a:gd name="T3" fmla="*/ 715 h 2147"/>
              <a:gd name="T4" fmla="*/ 56 w 1422"/>
              <a:gd name="T5" fmla="*/ 994 h 2147"/>
              <a:gd name="T6" fmla="*/ 132 w 1422"/>
              <a:gd name="T7" fmla="*/ 1125 h 2147"/>
              <a:gd name="T8" fmla="*/ 365 w 1422"/>
              <a:gd name="T9" fmla="*/ 1636 h 2147"/>
              <a:gd name="T10" fmla="*/ 405 w 1422"/>
              <a:gd name="T11" fmla="*/ 1773 h 2147"/>
              <a:gd name="T12" fmla="*/ 405 w 1422"/>
              <a:gd name="T13" fmla="*/ 1884 h 2147"/>
              <a:gd name="T14" fmla="*/ 405 w 1422"/>
              <a:gd name="T15" fmla="*/ 1948 h 2147"/>
              <a:gd name="T16" fmla="*/ 585 w 1422"/>
              <a:gd name="T17" fmla="*/ 2147 h 2147"/>
              <a:gd name="T18" fmla="*/ 942 w 1422"/>
              <a:gd name="T19" fmla="*/ 2031 h 2147"/>
              <a:gd name="T20" fmla="*/ 1000 w 1422"/>
              <a:gd name="T21" fmla="*/ 1926 h 2147"/>
              <a:gd name="T22" fmla="*/ 1000 w 1422"/>
              <a:gd name="T23" fmla="*/ 1816 h 2147"/>
              <a:gd name="T24" fmla="*/ 1000 w 1422"/>
              <a:gd name="T25" fmla="*/ 1688 h 2147"/>
              <a:gd name="T26" fmla="*/ 1120 w 1422"/>
              <a:gd name="T27" fmla="*/ 1414 h 2147"/>
              <a:gd name="T28" fmla="*/ 1275 w 1422"/>
              <a:gd name="T29" fmla="*/ 1139 h 2147"/>
              <a:gd name="T30" fmla="*/ 1346 w 1422"/>
              <a:gd name="T31" fmla="*/ 999 h 2147"/>
              <a:gd name="T32" fmla="*/ 1353 w 1422"/>
              <a:gd name="T33" fmla="*/ 989 h 2147"/>
              <a:gd name="T34" fmla="*/ 1387 w 1422"/>
              <a:gd name="T35" fmla="*/ 549 h 2147"/>
              <a:gd name="T36" fmla="*/ 585 w 1422"/>
              <a:gd name="T37" fmla="*/ 2105 h 2147"/>
              <a:gd name="T38" fmla="*/ 900 w 1422"/>
              <a:gd name="T39" fmla="*/ 2037 h 2147"/>
              <a:gd name="T40" fmla="*/ 958 w 1422"/>
              <a:gd name="T41" fmla="*/ 1948 h 2147"/>
              <a:gd name="T42" fmla="*/ 494 w 1422"/>
              <a:gd name="T43" fmla="*/ 1995 h 2147"/>
              <a:gd name="T44" fmla="*/ 448 w 1422"/>
              <a:gd name="T45" fmla="*/ 1926 h 2147"/>
              <a:gd name="T46" fmla="*/ 958 w 1422"/>
              <a:gd name="T47" fmla="*/ 1948 h 2147"/>
              <a:gd name="T48" fmla="*/ 448 w 1422"/>
              <a:gd name="T49" fmla="*/ 1884 h 2147"/>
              <a:gd name="T50" fmla="*/ 958 w 1422"/>
              <a:gd name="T51" fmla="*/ 1816 h 2147"/>
              <a:gd name="T52" fmla="*/ 958 w 1422"/>
              <a:gd name="T53" fmla="*/ 1705 h 2147"/>
              <a:gd name="T54" fmla="*/ 448 w 1422"/>
              <a:gd name="T55" fmla="*/ 1773 h 2147"/>
              <a:gd name="T56" fmla="*/ 461 w 1422"/>
              <a:gd name="T57" fmla="*/ 1705 h 2147"/>
              <a:gd name="T58" fmla="*/ 808 w 1422"/>
              <a:gd name="T59" fmla="*/ 1705 h 2147"/>
              <a:gd name="T60" fmla="*/ 958 w 1422"/>
              <a:gd name="T61" fmla="*/ 1705 h 2147"/>
              <a:gd name="T62" fmla="*/ 541 w 1422"/>
              <a:gd name="T63" fmla="*/ 1040 h 2147"/>
              <a:gd name="T64" fmla="*/ 714 w 1422"/>
              <a:gd name="T65" fmla="*/ 1138 h 2147"/>
              <a:gd name="T66" fmla="*/ 789 w 1422"/>
              <a:gd name="T67" fmla="*/ 1182 h 2147"/>
              <a:gd name="T68" fmla="*/ 787 w 1422"/>
              <a:gd name="T69" fmla="*/ 1663 h 2147"/>
              <a:gd name="T70" fmla="*/ 619 w 1422"/>
              <a:gd name="T71" fmla="*/ 1192 h 2147"/>
              <a:gd name="T72" fmla="*/ 1313 w 1422"/>
              <a:gd name="T73" fmla="*/ 972 h 2147"/>
              <a:gd name="T74" fmla="*/ 1241 w 1422"/>
              <a:gd name="T75" fmla="*/ 1097 h 2147"/>
              <a:gd name="T76" fmla="*/ 1082 w 1422"/>
              <a:gd name="T77" fmla="*/ 1397 h 2147"/>
              <a:gd name="T78" fmla="*/ 944 w 1422"/>
              <a:gd name="T79" fmla="*/ 1663 h 2147"/>
              <a:gd name="T80" fmla="*/ 829 w 1422"/>
              <a:gd name="T81" fmla="*/ 1197 h 2147"/>
              <a:gd name="T82" fmla="*/ 936 w 1422"/>
              <a:gd name="T83" fmla="*/ 963 h 2147"/>
              <a:gd name="T84" fmla="*/ 703 w 1422"/>
              <a:gd name="T85" fmla="*/ 1095 h 2147"/>
              <a:gd name="T86" fmla="*/ 470 w 1422"/>
              <a:gd name="T87" fmla="*/ 963 h 2147"/>
              <a:gd name="T88" fmla="*/ 577 w 1422"/>
              <a:gd name="T89" fmla="*/ 1197 h 2147"/>
              <a:gd name="T90" fmla="*/ 461 w 1422"/>
              <a:gd name="T91" fmla="*/ 1663 h 2147"/>
              <a:gd name="T92" fmla="*/ 324 w 1422"/>
              <a:gd name="T93" fmla="*/ 1397 h 2147"/>
              <a:gd name="T94" fmla="*/ 96 w 1422"/>
              <a:gd name="T95" fmla="*/ 976 h 2147"/>
              <a:gd name="T96" fmla="*/ 42 w 1422"/>
              <a:gd name="T97" fmla="*/ 715 h 2147"/>
              <a:gd name="T98" fmla="*/ 750 w 1422"/>
              <a:gd name="T99" fmla="*/ 55 h 2147"/>
              <a:gd name="T100" fmla="*/ 1313 w 1422"/>
              <a:gd name="T101" fmla="*/ 972 h 2147"/>
              <a:gd name="T102" fmla="*/ 884 w 1422"/>
              <a:gd name="T103" fmla="*/ 292 h 2147"/>
              <a:gd name="T104" fmla="*/ 229 w 1422"/>
              <a:gd name="T105" fmla="*/ 767 h 2147"/>
              <a:gd name="T106" fmla="*/ 187 w 1422"/>
              <a:gd name="T107" fmla="*/ 767 h 2147"/>
              <a:gd name="T108" fmla="*/ 898 w 1422"/>
              <a:gd name="T109" fmla="*/ 251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2" h="2147">
                <a:moveTo>
                  <a:pt x="1387" y="549"/>
                </a:moveTo>
                <a:cubicBezTo>
                  <a:pt x="1317" y="255"/>
                  <a:pt x="1056" y="35"/>
                  <a:pt x="753" y="13"/>
                </a:cubicBezTo>
                <a:cubicBezTo>
                  <a:pt x="556" y="0"/>
                  <a:pt x="367" y="66"/>
                  <a:pt x="223" y="200"/>
                </a:cubicBezTo>
                <a:cubicBezTo>
                  <a:pt x="81" y="333"/>
                  <a:pt x="0" y="521"/>
                  <a:pt x="0" y="715"/>
                </a:cubicBezTo>
                <a:cubicBezTo>
                  <a:pt x="0" y="811"/>
                  <a:pt x="19" y="904"/>
                  <a:pt x="56" y="992"/>
                </a:cubicBezTo>
                <a:cubicBezTo>
                  <a:pt x="56" y="994"/>
                  <a:pt x="56" y="994"/>
                  <a:pt x="56" y="994"/>
                </a:cubicBezTo>
                <a:cubicBezTo>
                  <a:pt x="59" y="997"/>
                  <a:pt x="59" y="997"/>
                  <a:pt x="59" y="997"/>
                </a:cubicBezTo>
                <a:cubicBezTo>
                  <a:pt x="68" y="1013"/>
                  <a:pt x="97" y="1063"/>
                  <a:pt x="132" y="1125"/>
                </a:cubicBezTo>
                <a:cubicBezTo>
                  <a:pt x="187" y="1223"/>
                  <a:pt x="258" y="1352"/>
                  <a:pt x="286" y="1414"/>
                </a:cubicBezTo>
                <a:cubicBezTo>
                  <a:pt x="305" y="1459"/>
                  <a:pt x="340" y="1559"/>
                  <a:pt x="365" y="1636"/>
                </a:cubicBezTo>
                <a:cubicBezTo>
                  <a:pt x="373" y="1658"/>
                  <a:pt x="387" y="1676"/>
                  <a:pt x="405" y="1688"/>
                </a:cubicBezTo>
                <a:cubicBezTo>
                  <a:pt x="405" y="1773"/>
                  <a:pt x="405" y="1773"/>
                  <a:pt x="405" y="1773"/>
                </a:cubicBezTo>
                <a:cubicBezTo>
                  <a:pt x="405" y="1816"/>
                  <a:pt x="405" y="1816"/>
                  <a:pt x="405" y="1816"/>
                </a:cubicBezTo>
                <a:cubicBezTo>
                  <a:pt x="405" y="1884"/>
                  <a:pt x="405" y="1884"/>
                  <a:pt x="405" y="1884"/>
                </a:cubicBezTo>
                <a:cubicBezTo>
                  <a:pt x="405" y="1926"/>
                  <a:pt x="405" y="1926"/>
                  <a:pt x="405" y="1926"/>
                </a:cubicBezTo>
                <a:cubicBezTo>
                  <a:pt x="405" y="1948"/>
                  <a:pt x="405" y="1948"/>
                  <a:pt x="405" y="1948"/>
                </a:cubicBezTo>
                <a:cubicBezTo>
                  <a:pt x="405" y="1986"/>
                  <a:pt x="430" y="2018"/>
                  <a:pt x="464" y="2031"/>
                </a:cubicBezTo>
                <a:cubicBezTo>
                  <a:pt x="467" y="2096"/>
                  <a:pt x="520" y="2147"/>
                  <a:pt x="585" y="2147"/>
                </a:cubicBezTo>
                <a:cubicBezTo>
                  <a:pt x="820" y="2147"/>
                  <a:pt x="820" y="2147"/>
                  <a:pt x="820" y="2147"/>
                </a:cubicBezTo>
                <a:cubicBezTo>
                  <a:pt x="886" y="2147"/>
                  <a:pt x="939" y="2096"/>
                  <a:pt x="942" y="2031"/>
                </a:cubicBezTo>
                <a:cubicBezTo>
                  <a:pt x="976" y="2019"/>
                  <a:pt x="1000" y="1986"/>
                  <a:pt x="1000" y="1948"/>
                </a:cubicBezTo>
                <a:cubicBezTo>
                  <a:pt x="1000" y="1926"/>
                  <a:pt x="1000" y="1926"/>
                  <a:pt x="1000" y="1926"/>
                </a:cubicBezTo>
                <a:cubicBezTo>
                  <a:pt x="1000" y="1884"/>
                  <a:pt x="1000" y="1884"/>
                  <a:pt x="1000" y="1884"/>
                </a:cubicBezTo>
                <a:cubicBezTo>
                  <a:pt x="1000" y="1816"/>
                  <a:pt x="1000" y="1816"/>
                  <a:pt x="1000" y="1816"/>
                </a:cubicBezTo>
                <a:cubicBezTo>
                  <a:pt x="1000" y="1773"/>
                  <a:pt x="1000" y="1773"/>
                  <a:pt x="1000" y="1773"/>
                </a:cubicBezTo>
                <a:cubicBezTo>
                  <a:pt x="1000" y="1688"/>
                  <a:pt x="1000" y="1688"/>
                  <a:pt x="1000" y="1688"/>
                </a:cubicBezTo>
                <a:cubicBezTo>
                  <a:pt x="1019" y="1676"/>
                  <a:pt x="1033" y="1658"/>
                  <a:pt x="1041" y="1636"/>
                </a:cubicBezTo>
                <a:cubicBezTo>
                  <a:pt x="1076" y="1528"/>
                  <a:pt x="1105" y="1449"/>
                  <a:pt x="1120" y="1414"/>
                </a:cubicBezTo>
                <a:cubicBezTo>
                  <a:pt x="1148" y="1351"/>
                  <a:pt x="1221" y="1219"/>
                  <a:pt x="1266" y="1139"/>
                </a:cubicBezTo>
                <a:cubicBezTo>
                  <a:pt x="1275" y="1139"/>
                  <a:pt x="1275" y="1139"/>
                  <a:pt x="1275" y="1139"/>
                </a:cubicBezTo>
                <a:cubicBezTo>
                  <a:pt x="1275" y="1123"/>
                  <a:pt x="1275" y="1123"/>
                  <a:pt x="1275" y="1123"/>
                </a:cubicBezTo>
                <a:cubicBezTo>
                  <a:pt x="1308" y="1063"/>
                  <a:pt x="1336" y="1015"/>
                  <a:pt x="1346" y="999"/>
                </a:cubicBezTo>
                <a:cubicBezTo>
                  <a:pt x="1347" y="997"/>
                  <a:pt x="1348" y="995"/>
                  <a:pt x="1349" y="993"/>
                </a:cubicBezTo>
                <a:cubicBezTo>
                  <a:pt x="1353" y="989"/>
                  <a:pt x="1353" y="989"/>
                  <a:pt x="1353" y="989"/>
                </a:cubicBezTo>
                <a:cubicBezTo>
                  <a:pt x="1353" y="985"/>
                  <a:pt x="1353" y="985"/>
                  <a:pt x="1353" y="985"/>
                </a:cubicBezTo>
                <a:cubicBezTo>
                  <a:pt x="1410" y="847"/>
                  <a:pt x="1422" y="696"/>
                  <a:pt x="1387" y="549"/>
                </a:cubicBezTo>
                <a:close/>
                <a:moveTo>
                  <a:pt x="820" y="2105"/>
                </a:moveTo>
                <a:cubicBezTo>
                  <a:pt x="585" y="2105"/>
                  <a:pt x="585" y="2105"/>
                  <a:pt x="585" y="2105"/>
                </a:cubicBezTo>
                <a:cubicBezTo>
                  <a:pt x="545" y="2105"/>
                  <a:pt x="512" y="2075"/>
                  <a:pt x="506" y="2037"/>
                </a:cubicBezTo>
                <a:cubicBezTo>
                  <a:pt x="900" y="2037"/>
                  <a:pt x="900" y="2037"/>
                  <a:pt x="900" y="2037"/>
                </a:cubicBezTo>
                <a:cubicBezTo>
                  <a:pt x="894" y="2075"/>
                  <a:pt x="861" y="2105"/>
                  <a:pt x="820" y="2105"/>
                </a:cubicBezTo>
                <a:close/>
                <a:moveTo>
                  <a:pt x="958" y="1948"/>
                </a:moveTo>
                <a:cubicBezTo>
                  <a:pt x="958" y="1974"/>
                  <a:pt x="937" y="1995"/>
                  <a:pt x="912" y="1995"/>
                </a:cubicBezTo>
                <a:cubicBezTo>
                  <a:pt x="494" y="1995"/>
                  <a:pt x="494" y="1995"/>
                  <a:pt x="494" y="1995"/>
                </a:cubicBezTo>
                <a:cubicBezTo>
                  <a:pt x="468" y="1995"/>
                  <a:pt x="448" y="1974"/>
                  <a:pt x="448" y="1948"/>
                </a:cubicBezTo>
                <a:cubicBezTo>
                  <a:pt x="448" y="1926"/>
                  <a:pt x="448" y="1926"/>
                  <a:pt x="448" y="1926"/>
                </a:cubicBezTo>
                <a:cubicBezTo>
                  <a:pt x="958" y="1926"/>
                  <a:pt x="958" y="1926"/>
                  <a:pt x="958" y="1926"/>
                </a:cubicBezTo>
                <a:lnTo>
                  <a:pt x="958" y="1948"/>
                </a:lnTo>
                <a:close/>
                <a:moveTo>
                  <a:pt x="958" y="1884"/>
                </a:moveTo>
                <a:cubicBezTo>
                  <a:pt x="448" y="1884"/>
                  <a:pt x="448" y="1884"/>
                  <a:pt x="448" y="1884"/>
                </a:cubicBezTo>
                <a:cubicBezTo>
                  <a:pt x="448" y="1816"/>
                  <a:pt x="448" y="1816"/>
                  <a:pt x="448" y="1816"/>
                </a:cubicBezTo>
                <a:cubicBezTo>
                  <a:pt x="958" y="1816"/>
                  <a:pt x="958" y="1816"/>
                  <a:pt x="958" y="1816"/>
                </a:cubicBezTo>
                <a:lnTo>
                  <a:pt x="958" y="1884"/>
                </a:lnTo>
                <a:close/>
                <a:moveTo>
                  <a:pt x="958" y="1705"/>
                </a:moveTo>
                <a:cubicBezTo>
                  <a:pt x="958" y="1773"/>
                  <a:pt x="958" y="1773"/>
                  <a:pt x="958" y="1773"/>
                </a:cubicBezTo>
                <a:cubicBezTo>
                  <a:pt x="448" y="1773"/>
                  <a:pt x="448" y="1773"/>
                  <a:pt x="448" y="1773"/>
                </a:cubicBezTo>
                <a:cubicBezTo>
                  <a:pt x="448" y="1705"/>
                  <a:pt x="448" y="1705"/>
                  <a:pt x="448" y="1705"/>
                </a:cubicBezTo>
                <a:cubicBezTo>
                  <a:pt x="461" y="1705"/>
                  <a:pt x="461" y="1705"/>
                  <a:pt x="461" y="1705"/>
                </a:cubicBezTo>
                <a:cubicBezTo>
                  <a:pt x="598" y="1705"/>
                  <a:pt x="598" y="1705"/>
                  <a:pt x="598" y="1705"/>
                </a:cubicBezTo>
                <a:cubicBezTo>
                  <a:pt x="808" y="1705"/>
                  <a:pt x="808" y="1705"/>
                  <a:pt x="808" y="1705"/>
                </a:cubicBezTo>
                <a:cubicBezTo>
                  <a:pt x="944" y="1705"/>
                  <a:pt x="944" y="1705"/>
                  <a:pt x="944" y="1705"/>
                </a:cubicBezTo>
                <a:lnTo>
                  <a:pt x="958" y="1705"/>
                </a:lnTo>
                <a:close/>
                <a:moveTo>
                  <a:pt x="616" y="1182"/>
                </a:moveTo>
                <a:cubicBezTo>
                  <a:pt x="541" y="1040"/>
                  <a:pt x="541" y="1040"/>
                  <a:pt x="541" y="1040"/>
                </a:cubicBezTo>
                <a:cubicBezTo>
                  <a:pt x="691" y="1138"/>
                  <a:pt x="691" y="1138"/>
                  <a:pt x="691" y="1138"/>
                </a:cubicBezTo>
                <a:cubicBezTo>
                  <a:pt x="698" y="1142"/>
                  <a:pt x="707" y="1142"/>
                  <a:pt x="714" y="1138"/>
                </a:cubicBezTo>
                <a:cubicBezTo>
                  <a:pt x="865" y="1040"/>
                  <a:pt x="865" y="1040"/>
                  <a:pt x="865" y="1040"/>
                </a:cubicBezTo>
                <a:cubicBezTo>
                  <a:pt x="789" y="1182"/>
                  <a:pt x="789" y="1182"/>
                  <a:pt x="789" y="1182"/>
                </a:cubicBezTo>
                <a:cubicBezTo>
                  <a:pt x="788" y="1185"/>
                  <a:pt x="787" y="1189"/>
                  <a:pt x="787" y="1192"/>
                </a:cubicBezTo>
                <a:cubicBezTo>
                  <a:pt x="787" y="1663"/>
                  <a:pt x="787" y="1663"/>
                  <a:pt x="787" y="1663"/>
                </a:cubicBezTo>
                <a:cubicBezTo>
                  <a:pt x="619" y="1663"/>
                  <a:pt x="619" y="1663"/>
                  <a:pt x="619" y="1663"/>
                </a:cubicBezTo>
                <a:cubicBezTo>
                  <a:pt x="619" y="1192"/>
                  <a:pt x="619" y="1192"/>
                  <a:pt x="619" y="1192"/>
                </a:cubicBezTo>
                <a:cubicBezTo>
                  <a:pt x="619" y="1189"/>
                  <a:pt x="618" y="1185"/>
                  <a:pt x="616" y="1182"/>
                </a:cubicBezTo>
                <a:close/>
                <a:moveTo>
                  <a:pt x="1313" y="972"/>
                </a:moveTo>
                <a:cubicBezTo>
                  <a:pt x="1310" y="976"/>
                  <a:pt x="1310" y="976"/>
                  <a:pt x="1310" y="976"/>
                </a:cubicBezTo>
                <a:cubicBezTo>
                  <a:pt x="1300" y="993"/>
                  <a:pt x="1273" y="1039"/>
                  <a:pt x="1241" y="1097"/>
                </a:cubicBezTo>
                <a:cubicBezTo>
                  <a:pt x="1235" y="1107"/>
                  <a:pt x="1235" y="1107"/>
                  <a:pt x="1235" y="1107"/>
                </a:cubicBezTo>
                <a:cubicBezTo>
                  <a:pt x="1190" y="1187"/>
                  <a:pt x="1111" y="1329"/>
                  <a:pt x="1082" y="1397"/>
                </a:cubicBezTo>
                <a:cubicBezTo>
                  <a:pt x="1061" y="1443"/>
                  <a:pt x="1026" y="1545"/>
                  <a:pt x="1001" y="1622"/>
                </a:cubicBezTo>
                <a:cubicBezTo>
                  <a:pt x="993" y="1647"/>
                  <a:pt x="970" y="1663"/>
                  <a:pt x="944" y="1663"/>
                </a:cubicBezTo>
                <a:cubicBezTo>
                  <a:pt x="829" y="1663"/>
                  <a:pt x="829" y="1663"/>
                  <a:pt x="829" y="1663"/>
                </a:cubicBezTo>
                <a:cubicBezTo>
                  <a:pt x="829" y="1197"/>
                  <a:pt x="829" y="1197"/>
                  <a:pt x="829" y="1197"/>
                </a:cubicBezTo>
                <a:cubicBezTo>
                  <a:pt x="940" y="989"/>
                  <a:pt x="940" y="989"/>
                  <a:pt x="940" y="989"/>
                </a:cubicBezTo>
                <a:cubicBezTo>
                  <a:pt x="945" y="980"/>
                  <a:pt x="943" y="970"/>
                  <a:pt x="936" y="963"/>
                </a:cubicBezTo>
                <a:cubicBezTo>
                  <a:pt x="929" y="957"/>
                  <a:pt x="918" y="956"/>
                  <a:pt x="910" y="961"/>
                </a:cubicBezTo>
                <a:cubicBezTo>
                  <a:pt x="703" y="1095"/>
                  <a:pt x="703" y="1095"/>
                  <a:pt x="703" y="1095"/>
                </a:cubicBezTo>
                <a:cubicBezTo>
                  <a:pt x="495" y="961"/>
                  <a:pt x="495" y="961"/>
                  <a:pt x="495" y="961"/>
                </a:cubicBezTo>
                <a:cubicBezTo>
                  <a:pt x="487" y="956"/>
                  <a:pt x="477" y="957"/>
                  <a:pt x="470" y="963"/>
                </a:cubicBezTo>
                <a:cubicBezTo>
                  <a:pt x="463" y="970"/>
                  <a:pt x="461" y="980"/>
                  <a:pt x="465" y="989"/>
                </a:cubicBezTo>
                <a:cubicBezTo>
                  <a:pt x="577" y="1197"/>
                  <a:pt x="577" y="1197"/>
                  <a:pt x="577" y="1197"/>
                </a:cubicBezTo>
                <a:cubicBezTo>
                  <a:pt x="577" y="1663"/>
                  <a:pt x="577" y="1663"/>
                  <a:pt x="577" y="1663"/>
                </a:cubicBezTo>
                <a:cubicBezTo>
                  <a:pt x="461" y="1663"/>
                  <a:pt x="461" y="1663"/>
                  <a:pt x="461" y="1663"/>
                </a:cubicBezTo>
                <a:cubicBezTo>
                  <a:pt x="436" y="1663"/>
                  <a:pt x="413" y="1647"/>
                  <a:pt x="405" y="1622"/>
                </a:cubicBezTo>
                <a:cubicBezTo>
                  <a:pt x="380" y="1545"/>
                  <a:pt x="345" y="1443"/>
                  <a:pt x="324" y="1397"/>
                </a:cubicBezTo>
                <a:cubicBezTo>
                  <a:pt x="296" y="1334"/>
                  <a:pt x="224" y="1203"/>
                  <a:pt x="169" y="1104"/>
                </a:cubicBezTo>
                <a:cubicBezTo>
                  <a:pt x="134" y="1042"/>
                  <a:pt x="105" y="992"/>
                  <a:pt x="96" y="976"/>
                </a:cubicBezTo>
                <a:cubicBezTo>
                  <a:pt x="94" y="974"/>
                  <a:pt x="94" y="974"/>
                  <a:pt x="94" y="974"/>
                </a:cubicBezTo>
                <a:cubicBezTo>
                  <a:pt x="59" y="892"/>
                  <a:pt x="42" y="805"/>
                  <a:pt x="42" y="715"/>
                </a:cubicBezTo>
                <a:cubicBezTo>
                  <a:pt x="42" y="532"/>
                  <a:pt x="118" y="356"/>
                  <a:pt x="252" y="231"/>
                </a:cubicBezTo>
                <a:cubicBezTo>
                  <a:pt x="388" y="105"/>
                  <a:pt x="564" y="42"/>
                  <a:pt x="750" y="55"/>
                </a:cubicBezTo>
                <a:cubicBezTo>
                  <a:pt x="1035" y="75"/>
                  <a:pt x="1280" y="282"/>
                  <a:pt x="1346" y="558"/>
                </a:cubicBezTo>
                <a:cubicBezTo>
                  <a:pt x="1379" y="698"/>
                  <a:pt x="1367" y="841"/>
                  <a:pt x="1313" y="972"/>
                </a:cubicBezTo>
                <a:close/>
                <a:moveTo>
                  <a:pt x="911" y="278"/>
                </a:moveTo>
                <a:cubicBezTo>
                  <a:pt x="907" y="289"/>
                  <a:pt x="895" y="295"/>
                  <a:pt x="884" y="292"/>
                </a:cubicBezTo>
                <a:cubicBezTo>
                  <a:pt x="834" y="275"/>
                  <a:pt x="782" y="267"/>
                  <a:pt x="729" y="267"/>
                </a:cubicBezTo>
                <a:cubicBezTo>
                  <a:pt x="453" y="267"/>
                  <a:pt x="229" y="491"/>
                  <a:pt x="229" y="767"/>
                </a:cubicBezTo>
                <a:cubicBezTo>
                  <a:pt x="229" y="778"/>
                  <a:pt x="219" y="788"/>
                  <a:pt x="208" y="788"/>
                </a:cubicBezTo>
                <a:cubicBezTo>
                  <a:pt x="196" y="788"/>
                  <a:pt x="187" y="778"/>
                  <a:pt x="187" y="767"/>
                </a:cubicBezTo>
                <a:cubicBezTo>
                  <a:pt x="187" y="468"/>
                  <a:pt x="430" y="225"/>
                  <a:pt x="729" y="225"/>
                </a:cubicBezTo>
                <a:cubicBezTo>
                  <a:pt x="786" y="225"/>
                  <a:pt x="843" y="234"/>
                  <a:pt x="898" y="251"/>
                </a:cubicBezTo>
                <a:cubicBezTo>
                  <a:pt x="909" y="255"/>
                  <a:pt x="915" y="267"/>
                  <a:pt x="911" y="278"/>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88" name="Freeform 30"/>
          <p:cNvSpPr>
            <a:spLocks noEditPoints="1"/>
          </p:cNvSpPr>
          <p:nvPr/>
        </p:nvSpPr>
        <p:spPr bwMode="auto">
          <a:xfrm>
            <a:off x="1974270" y="273923"/>
            <a:ext cx="667955" cy="603261"/>
          </a:xfrm>
          <a:custGeom>
            <a:avLst/>
            <a:gdLst>
              <a:gd name="T0" fmla="*/ 2581 w 3659"/>
              <a:gd name="T1" fmla="*/ 193 h 3301"/>
              <a:gd name="T2" fmla="*/ 1056 w 3659"/>
              <a:gd name="T3" fmla="*/ 182 h 3301"/>
              <a:gd name="T4" fmla="*/ 337 w 3659"/>
              <a:gd name="T5" fmla="*/ 905 h 3301"/>
              <a:gd name="T6" fmla="*/ 6 w 3659"/>
              <a:gd name="T7" fmla="*/ 1528 h 3301"/>
              <a:gd name="T8" fmla="*/ 3329 w 3659"/>
              <a:gd name="T9" fmla="*/ 2295 h 3301"/>
              <a:gd name="T10" fmla="*/ 3658 w 3659"/>
              <a:gd name="T11" fmla="*/ 1208 h 3301"/>
              <a:gd name="T12" fmla="*/ 508 w 3659"/>
              <a:gd name="T13" fmla="*/ 1193 h 3301"/>
              <a:gd name="T14" fmla="*/ 708 w 3659"/>
              <a:gd name="T15" fmla="*/ 1994 h 3301"/>
              <a:gd name="T16" fmla="*/ 2383 w 3659"/>
              <a:gd name="T17" fmla="*/ 1349 h 3301"/>
              <a:gd name="T18" fmla="*/ 1809 w 3659"/>
              <a:gd name="T19" fmla="*/ 606 h 3301"/>
              <a:gd name="T20" fmla="*/ 2362 w 3659"/>
              <a:gd name="T21" fmla="*/ 1328 h 3301"/>
              <a:gd name="T22" fmla="*/ 1612 w 3659"/>
              <a:gd name="T23" fmla="*/ 1454 h 3301"/>
              <a:gd name="T24" fmla="*/ 1032 w 3659"/>
              <a:gd name="T25" fmla="*/ 1314 h 3301"/>
              <a:gd name="T26" fmla="*/ 1032 w 3659"/>
              <a:gd name="T27" fmla="*/ 1314 h 3301"/>
              <a:gd name="T28" fmla="*/ 1659 w 3659"/>
              <a:gd name="T29" fmla="*/ 505 h 3301"/>
              <a:gd name="T30" fmla="*/ 1814 w 3659"/>
              <a:gd name="T31" fmla="*/ 70 h 3301"/>
              <a:gd name="T32" fmla="*/ 2529 w 3659"/>
              <a:gd name="T33" fmla="*/ 379 h 3301"/>
              <a:gd name="T34" fmla="*/ 1217 w 3659"/>
              <a:gd name="T35" fmla="*/ 448 h 3301"/>
              <a:gd name="T36" fmla="*/ 964 w 3659"/>
              <a:gd name="T37" fmla="*/ 1299 h 3301"/>
              <a:gd name="T38" fmla="*/ 1406 w 3659"/>
              <a:gd name="T39" fmla="*/ 2188 h 3301"/>
              <a:gd name="T40" fmla="*/ 1809 w 3659"/>
              <a:gd name="T41" fmla="*/ 2135 h 3301"/>
              <a:gd name="T42" fmla="*/ 1809 w 3659"/>
              <a:gd name="T43" fmla="*/ 1458 h 3301"/>
              <a:gd name="T44" fmla="*/ 1940 w 3659"/>
              <a:gd name="T45" fmla="*/ 2133 h 3301"/>
              <a:gd name="T46" fmla="*/ 2466 w 3659"/>
              <a:gd name="T47" fmla="*/ 1651 h 3301"/>
              <a:gd name="T48" fmla="*/ 2968 w 3659"/>
              <a:gd name="T49" fmla="*/ 1193 h 3301"/>
              <a:gd name="T50" fmla="*/ 3323 w 3659"/>
              <a:gd name="T51" fmla="*/ 1194 h 3301"/>
              <a:gd name="T52" fmla="*/ 3214 w 3659"/>
              <a:gd name="T53" fmla="*/ 926 h 3301"/>
              <a:gd name="T54" fmla="*/ 2641 w 3659"/>
              <a:gd name="T55" fmla="*/ 308 h 3301"/>
              <a:gd name="T56" fmla="*/ 2572 w 3659"/>
              <a:gd name="T57" fmla="*/ 308 h 3301"/>
              <a:gd name="T58" fmla="*/ 977 w 3659"/>
              <a:gd name="T59" fmla="*/ 307 h 3301"/>
              <a:gd name="T60" fmla="*/ 401 w 3659"/>
              <a:gd name="T61" fmla="*/ 947 h 3301"/>
              <a:gd name="T62" fmla="*/ 448 w 3659"/>
              <a:gd name="T63" fmla="*/ 1150 h 3301"/>
              <a:gd name="T64" fmla="*/ 228 w 3659"/>
              <a:gd name="T65" fmla="*/ 1651 h 3301"/>
              <a:gd name="T66" fmla="*/ 1734 w 3659"/>
              <a:gd name="T67" fmla="*/ 3224 h 3301"/>
              <a:gd name="T68" fmla="*/ 1809 w 3659"/>
              <a:gd name="T69" fmla="*/ 2871 h 3301"/>
              <a:gd name="T70" fmla="*/ 1809 w 3659"/>
              <a:gd name="T71" fmla="*/ 2871 h 3301"/>
              <a:gd name="T72" fmla="*/ 2265 w 3659"/>
              <a:gd name="T73" fmla="*/ 2847 h 3301"/>
              <a:gd name="T74" fmla="*/ 2374 w 3659"/>
              <a:gd name="T75" fmla="*/ 2763 h 3301"/>
              <a:gd name="T76" fmla="*/ 1491 w 3659"/>
              <a:gd name="T77" fmla="*/ 3189 h 3301"/>
              <a:gd name="T78" fmla="*/ 753 w 3659"/>
              <a:gd name="T79" fmla="*/ 2647 h 3301"/>
              <a:gd name="T80" fmla="*/ 459 w 3659"/>
              <a:gd name="T81" fmla="*/ 2477 h 3301"/>
              <a:gd name="T82" fmla="*/ 709 w 3659"/>
              <a:gd name="T83" fmla="*/ 2705 h 3301"/>
              <a:gd name="T84" fmla="*/ 2762 w 3659"/>
              <a:gd name="T85" fmla="*/ 2753 h 3301"/>
              <a:gd name="T86" fmla="*/ 2820 w 3659"/>
              <a:gd name="T87" fmla="*/ 2663 h 3301"/>
              <a:gd name="T88" fmla="*/ 3154 w 3659"/>
              <a:gd name="T89" fmla="*/ 2482 h 3301"/>
              <a:gd name="T90" fmla="*/ 3277 w 3659"/>
              <a:gd name="T91" fmla="*/ 2145 h 3301"/>
              <a:gd name="T92" fmla="*/ 1607 w 3659"/>
              <a:gd name="T93" fmla="*/ 2797 h 3301"/>
              <a:gd name="T94" fmla="*/ 243 w 3659"/>
              <a:gd name="T95" fmla="*/ 1893 h 3301"/>
              <a:gd name="T96" fmla="*/ 172 w 3659"/>
              <a:gd name="T97" fmla="*/ 1710 h 3301"/>
              <a:gd name="T98" fmla="*/ 408 w 3659"/>
              <a:gd name="T99" fmla="*/ 1900 h 3301"/>
              <a:gd name="T100" fmla="*/ 1656 w 3659"/>
              <a:gd name="T101" fmla="*/ 2257 h 3301"/>
              <a:gd name="T102" fmla="*/ 2689 w 3659"/>
              <a:gd name="T103" fmla="*/ 1593 h 3301"/>
              <a:gd name="T104" fmla="*/ 3496 w 3659"/>
              <a:gd name="T105" fmla="*/ 2364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59" h="3301">
                <a:moveTo>
                  <a:pt x="3648" y="1181"/>
                </a:moveTo>
                <a:cubicBezTo>
                  <a:pt x="3641" y="1173"/>
                  <a:pt x="3631" y="1170"/>
                  <a:pt x="3621" y="1171"/>
                </a:cubicBezTo>
                <a:cubicBezTo>
                  <a:pt x="3393" y="1189"/>
                  <a:pt x="3393" y="1189"/>
                  <a:pt x="3393" y="1189"/>
                </a:cubicBezTo>
                <a:cubicBezTo>
                  <a:pt x="3266" y="751"/>
                  <a:pt x="2967" y="397"/>
                  <a:pt x="2581" y="193"/>
                </a:cubicBezTo>
                <a:cubicBezTo>
                  <a:pt x="2578" y="190"/>
                  <a:pt x="2574" y="188"/>
                  <a:pt x="2571" y="187"/>
                </a:cubicBezTo>
                <a:cubicBezTo>
                  <a:pt x="2340" y="67"/>
                  <a:pt x="2081" y="0"/>
                  <a:pt x="1809" y="0"/>
                </a:cubicBezTo>
                <a:cubicBezTo>
                  <a:pt x="1806" y="0"/>
                  <a:pt x="1804" y="0"/>
                  <a:pt x="1801" y="0"/>
                </a:cubicBezTo>
                <a:cubicBezTo>
                  <a:pt x="1533" y="2"/>
                  <a:pt x="1280" y="67"/>
                  <a:pt x="1056" y="182"/>
                </a:cubicBezTo>
                <a:cubicBezTo>
                  <a:pt x="1050" y="183"/>
                  <a:pt x="1043" y="185"/>
                  <a:pt x="1038" y="190"/>
                </a:cubicBezTo>
                <a:cubicBezTo>
                  <a:pt x="1037" y="191"/>
                  <a:pt x="1036" y="192"/>
                  <a:pt x="1034" y="194"/>
                </a:cubicBezTo>
                <a:cubicBezTo>
                  <a:pt x="739" y="351"/>
                  <a:pt x="497" y="596"/>
                  <a:pt x="343" y="894"/>
                </a:cubicBezTo>
                <a:cubicBezTo>
                  <a:pt x="340" y="897"/>
                  <a:pt x="339" y="901"/>
                  <a:pt x="337" y="905"/>
                </a:cubicBezTo>
                <a:cubicBezTo>
                  <a:pt x="230" y="1115"/>
                  <a:pt x="167" y="1351"/>
                  <a:pt x="160" y="1602"/>
                </a:cubicBezTo>
                <a:cubicBezTo>
                  <a:pt x="126" y="1567"/>
                  <a:pt x="95" y="1532"/>
                  <a:pt x="65" y="1495"/>
                </a:cubicBezTo>
                <a:cubicBezTo>
                  <a:pt x="55" y="1482"/>
                  <a:pt x="36" y="1479"/>
                  <a:pt x="21" y="1487"/>
                </a:cubicBezTo>
                <a:cubicBezTo>
                  <a:pt x="7" y="1495"/>
                  <a:pt x="0" y="1513"/>
                  <a:pt x="6" y="1528"/>
                </a:cubicBezTo>
                <a:cubicBezTo>
                  <a:pt x="58" y="1675"/>
                  <a:pt x="117" y="1806"/>
                  <a:pt x="181" y="1923"/>
                </a:cubicBezTo>
                <a:cubicBezTo>
                  <a:pt x="311" y="2704"/>
                  <a:pt x="967" y="3275"/>
                  <a:pt x="1755" y="3300"/>
                </a:cubicBezTo>
                <a:cubicBezTo>
                  <a:pt x="1773" y="3301"/>
                  <a:pt x="1791" y="3301"/>
                  <a:pt x="1809" y="3301"/>
                </a:cubicBezTo>
                <a:cubicBezTo>
                  <a:pt x="2468" y="3301"/>
                  <a:pt x="3072" y="2899"/>
                  <a:pt x="3329" y="2295"/>
                </a:cubicBezTo>
                <a:cubicBezTo>
                  <a:pt x="3500" y="2466"/>
                  <a:pt x="3500" y="2466"/>
                  <a:pt x="3500" y="2466"/>
                </a:cubicBezTo>
                <a:cubicBezTo>
                  <a:pt x="3510" y="2476"/>
                  <a:pt x="3524" y="2479"/>
                  <a:pt x="3536" y="2474"/>
                </a:cubicBezTo>
                <a:cubicBezTo>
                  <a:pt x="3549" y="2469"/>
                  <a:pt x="3558" y="2458"/>
                  <a:pt x="3559" y="2444"/>
                </a:cubicBezTo>
                <a:cubicBezTo>
                  <a:pt x="3658" y="1208"/>
                  <a:pt x="3658" y="1208"/>
                  <a:pt x="3658" y="1208"/>
                </a:cubicBezTo>
                <a:cubicBezTo>
                  <a:pt x="3659" y="1198"/>
                  <a:pt x="3655" y="1188"/>
                  <a:pt x="3648" y="1181"/>
                </a:cubicBezTo>
                <a:close/>
                <a:moveTo>
                  <a:pt x="461" y="1853"/>
                </a:moveTo>
                <a:cubicBezTo>
                  <a:pt x="454" y="1786"/>
                  <a:pt x="450" y="1718"/>
                  <a:pt x="450" y="1651"/>
                </a:cubicBezTo>
                <a:cubicBezTo>
                  <a:pt x="450" y="1492"/>
                  <a:pt x="470" y="1338"/>
                  <a:pt x="508" y="1193"/>
                </a:cubicBezTo>
                <a:cubicBezTo>
                  <a:pt x="616" y="1263"/>
                  <a:pt x="770" y="1322"/>
                  <a:pt x="957" y="1367"/>
                </a:cubicBezTo>
                <a:cubicBezTo>
                  <a:pt x="949" y="1459"/>
                  <a:pt x="944" y="1554"/>
                  <a:pt x="944" y="1651"/>
                </a:cubicBezTo>
                <a:cubicBezTo>
                  <a:pt x="944" y="1789"/>
                  <a:pt x="953" y="1926"/>
                  <a:pt x="971" y="2059"/>
                </a:cubicBezTo>
                <a:cubicBezTo>
                  <a:pt x="878" y="2041"/>
                  <a:pt x="789" y="2019"/>
                  <a:pt x="708" y="1994"/>
                </a:cubicBezTo>
                <a:cubicBezTo>
                  <a:pt x="708" y="1994"/>
                  <a:pt x="708" y="1994"/>
                  <a:pt x="708" y="1994"/>
                </a:cubicBezTo>
                <a:cubicBezTo>
                  <a:pt x="622" y="1953"/>
                  <a:pt x="540" y="1905"/>
                  <a:pt x="461" y="1853"/>
                </a:cubicBezTo>
                <a:close/>
                <a:moveTo>
                  <a:pt x="2362" y="1328"/>
                </a:moveTo>
                <a:cubicBezTo>
                  <a:pt x="2383" y="1349"/>
                  <a:pt x="2383" y="1349"/>
                  <a:pt x="2383" y="1349"/>
                </a:cubicBezTo>
                <a:cubicBezTo>
                  <a:pt x="2202" y="1375"/>
                  <a:pt x="2010" y="1389"/>
                  <a:pt x="1809" y="1389"/>
                </a:cubicBezTo>
                <a:cubicBezTo>
                  <a:pt x="1766" y="1389"/>
                  <a:pt x="1724" y="1388"/>
                  <a:pt x="1682" y="1387"/>
                </a:cubicBezTo>
                <a:cubicBezTo>
                  <a:pt x="1687" y="1074"/>
                  <a:pt x="1701" y="811"/>
                  <a:pt x="1719" y="604"/>
                </a:cubicBezTo>
                <a:cubicBezTo>
                  <a:pt x="1749" y="605"/>
                  <a:pt x="1779" y="606"/>
                  <a:pt x="1809" y="606"/>
                </a:cubicBezTo>
                <a:cubicBezTo>
                  <a:pt x="1954" y="606"/>
                  <a:pt x="2102" y="593"/>
                  <a:pt x="2232" y="566"/>
                </a:cubicBezTo>
                <a:cubicBezTo>
                  <a:pt x="2302" y="762"/>
                  <a:pt x="2353" y="1004"/>
                  <a:pt x="2379" y="1271"/>
                </a:cubicBezTo>
                <a:cubicBezTo>
                  <a:pt x="2368" y="1273"/>
                  <a:pt x="2358" y="1281"/>
                  <a:pt x="2354" y="1292"/>
                </a:cubicBezTo>
                <a:cubicBezTo>
                  <a:pt x="2350" y="1305"/>
                  <a:pt x="2353" y="1319"/>
                  <a:pt x="2362" y="1328"/>
                </a:cubicBezTo>
                <a:close/>
                <a:moveTo>
                  <a:pt x="1043" y="2072"/>
                </a:moveTo>
                <a:cubicBezTo>
                  <a:pt x="1024" y="1935"/>
                  <a:pt x="1013" y="1794"/>
                  <a:pt x="1013" y="1651"/>
                </a:cubicBezTo>
                <a:cubicBezTo>
                  <a:pt x="1013" y="1559"/>
                  <a:pt x="1017" y="1470"/>
                  <a:pt x="1025" y="1383"/>
                </a:cubicBezTo>
                <a:cubicBezTo>
                  <a:pt x="1199" y="1420"/>
                  <a:pt x="1398" y="1444"/>
                  <a:pt x="1612" y="1454"/>
                </a:cubicBezTo>
                <a:cubicBezTo>
                  <a:pt x="1612" y="1519"/>
                  <a:pt x="1611" y="1584"/>
                  <a:pt x="1611" y="1651"/>
                </a:cubicBezTo>
                <a:cubicBezTo>
                  <a:pt x="1611" y="1815"/>
                  <a:pt x="1614" y="1976"/>
                  <a:pt x="1619" y="2131"/>
                </a:cubicBezTo>
                <a:cubicBezTo>
                  <a:pt x="1415" y="2123"/>
                  <a:pt x="1220" y="2103"/>
                  <a:pt x="1043" y="2072"/>
                </a:cubicBezTo>
                <a:close/>
                <a:moveTo>
                  <a:pt x="1032" y="1314"/>
                </a:moveTo>
                <a:cubicBezTo>
                  <a:pt x="1065" y="1012"/>
                  <a:pt x="1141" y="742"/>
                  <a:pt x="1247" y="531"/>
                </a:cubicBezTo>
                <a:cubicBezTo>
                  <a:pt x="1363" y="568"/>
                  <a:pt x="1504" y="591"/>
                  <a:pt x="1650" y="601"/>
                </a:cubicBezTo>
                <a:cubicBezTo>
                  <a:pt x="1631" y="826"/>
                  <a:pt x="1618" y="1095"/>
                  <a:pt x="1613" y="1385"/>
                </a:cubicBezTo>
                <a:cubicBezTo>
                  <a:pt x="1395" y="1375"/>
                  <a:pt x="1199" y="1350"/>
                  <a:pt x="1032" y="1314"/>
                </a:cubicBezTo>
                <a:close/>
                <a:moveTo>
                  <a:pt x="1656" y="532"/>
                </a:moveTo>
                <a:cubicBezTo>
                  <a:pt x="1508" y="523"/>
                  <a:pt x="1380" y="500"/>
                  <a:pt x="1280" y="470"/>
                </a:cubicBezTo>
                <a:cubicBezTo>
                  <a:pt x="1404" y="252"/>
                  <a:pt x="1561" y="108"/>
                  <a:pt x="1735" y="76"/>
                </a:cubicBezTo>
                <a:cubicBezTo>
                  <a:pt x="1710" y="143"/>
                  <a:pt x="1683" y="269"/>
                  <a:pt x="1659" y="505"/>
                </a:cubicBezTo>
                <a:cubicBezTo>
                  <a:pt x="1658" y="514"/>
                  <a:pt x="1657" y="523"/>
                  <a:pt x="1656" y="532"/>
                </a:cubicBezTo>
                <a:close/>
                <a:moveTo>
                  <a:pt x="1809" y="537"/>
                </a:moveTo>
                <a:cubicBezTo>
                  <a:pt x="1780" y="537"/>
                  <a:pt x="1753" y="536"/>
                  <a:pt x="1725" y="536"/>
                </a:cubicBezTo>
                <a:cubicBezTo>
                  <a:pt x="1752" y="262"/>
                  <a:pt x="1786" y="101"/>
                  <a:pt x="1814" y="70"/>
                </a:cubicBezTo>
                <a:cubicBezTo>
                  <a:pt x="1965" y="74"/>
                  <a:pt x="2103" y="238"/>
                  <a:pt x="2208" y="501"/>
                </a:cubicBezTo>
                <a:cubicBezTo>
                  <a:pt x="2095" y="523"/>
                  <a:pt x="1959" y="537"/>
                  <a:pt x="1809" y="537"/>
                </a:cubicBezTo>
                <a:close/>
                <a:moveTo>
                  <a:pt x="2035" y="97"/>
                </a:moveTo>
                <a:cubicBezTo>
                  <a:pt x="2216" y="142"/>
                  <a:pt x="2385" y="240"/>
                  <a:pt x="2529" y="379"/>
                </a:cubicBezTo>
                <a:cubicBezTo>
                  <a:pt x="2481" y="419"/>
                  <a:pt x="2394" y="457"/>
                  <a:pt x="2278" y="486"/>
                </a:cubicBezTo>
                <a:cubicBezTo>
                  <a:pt x="2211" y="314"/>
                  <a:pt x="2128" y="181"/>
                  <a:pt x="2035" y="97"/>
                </a:cubicBezTo>
                <a:close/>
                <a:moveTo>
                  <a:pt x="1497" y="111"/>
                </a:moveTo>
                <a:cubicBezTo>
                  <a:pt x="1392" y="189"/>
                  <a:pt x="1297" y="304"/>
                  <a:pt x="1217" y="448"/>
                </a:cubicBezTo>
                <a:cubicBezTo>
                  <a:pt x="1130" y="415"/>
                  <a:pt x="1073" y="376"/>
                  <a:pt x="1053" y="337"/>
                </a:cubicBezTo>
                <a:cubicBezTo>
                  <a:pt x="1186" y="233"/>
                  <a:pt x="1336" y="156"/>
                  <a:pt x="1497" y="111"/>
                </a:cubicBezTo>
                <a:close/>
                <a:moveTo>
                  <a:pt x="1185" y="510"/>
                </a:moveTo>
                <a:cubicBezTo>
                  <a:pt x="1076" y="725"/>
                  <a:pt x="999" y="997"/>
                  <a:pt x="964" y="1299"/>
                </a:cubicBezTo>
                <a:cubicBezTo>
                  <a:pt x="773" y="1252"/>
                  <a:pt x="624" y="1191"/>
                  <a:pt x="527" y="1124"/>
                </a:cubicBezTo>
                <a:cubicBezTo>
                  <a:pt x="618" y="825"/>
                  <a:pt x="784" y="568"/>
                  <a:pt x="999" y="382"/>
                </a:cubicBezTo>
                <a:cubicBezTo>
                  <a:pt x="1032" y="433"/>
                  <a:pt x="1098" y="476"/>
                  <a:pt x="1185" y="510"/>
                </a:cubicBezTo>
                <a:close/>
                <a:moveTo>
                  <a:pt x="1406" y="2188"/>
                </a:moveTo>
                <a:cubicBezTo>
                  <a:pt x="1396" y="2187"/>
                  <a:pt x="1386" y="2186"/>
                  <a:pt x="1376" y="2185"/>
                </a:cubicBezTo>
                <a:cubicBezTo>
                  <a:pt x="1386" y="2186"/>
                  <a:pt x="1396" y="2187"/>
                  <a:pt x="1406" y="2188"/>
                </a:cubicBezTo>
                <a:close/>
                <a:moveTo>
                  <a:pt x="1940" y="2133"/>
                </a:moveTo>
                <a:cubicBezTo>
                  <a:pt x="1897" y="2134"/>
                  <a:pt x="1853" y="2135"/>
                  <a:pt x="1809" y="2135"/>
                </a:cubicBezTo>
                <a:cubicBezTo>
                  <a:pt x="1768" y="2135"/>
                  <a:pt x="1728" y="2134"/>
                  <a:pt x="1688" y="2133"/>
                </a:cubicBezTo>
                <a:cubicBezTo>
                  <a:pt x="1683" y="1977"/>
                  <a:pt x="1680" y="1816"/>
                  <a:pt x="1680" y="1651"/>
                </a:cubicBezTo>
                <a:cubicBezTo>
                  <a:pt x="1680" y="1584"/>
                  <a:pt x="1681" y="1519"/>
                  <a:pt x="1681" y="1456"/>
                </a:cubicBezTo>
                <a:cubicBezTo>
                  <a:pt x="1723" y="1458"/>
                  <a:pt x="1766" y="1458"/>
                  <a:pt x="1809" y="1458"/>
                </a:cubicBezTo>
                <a:cubicBezTo>
                  <a:pt x="2012" y="1458"/>
                  <a:pt x="2207" y="1444"/>
                  <a:pt x="2390" y="1418"/>
                </a:cubicBezTo>
                <a:cubicBezTo>
                  <a:pt x="2395" y="1494"/>
                  <a:pt x="2397" y="1572"/>
                  <a:pt x="2397" y="1651"/>
                </a:cubicBezTo>
                <a:cubicBezTo>
                  <a:pt x="2397" y="1725"/>
                  <a:pt x="2395" y="1799"/>
                  <a:pt x="2391" y="1872"/>
                </a:cubicBezTo>
                <a:cubicBezTo>
                  <a:pt x="2249" y="2006"/>
                  <a:pt x="2091" y="2087"/>
                  <a:pt x="1940" y="2133"/>
                </a:cubicBezTo>
                <a:close/>
                <a:moveTo>
                  <a:pt x="2460" y="1426"/>
                </a:moveTo>
                <a:cubicBezTo>
                  <a:pt x="2616" y="1582"/>
                  <a:pt x="2616" y="1582"/>
                  <a:pt x="2616" y="1582"/>
                </a:cubicBezTo>
                <a:cubicBezTo>
                  <a:pt x="2569" y="1664"/>
                  <a:pt x="2518" y="1735"/>
                  <a:pt x="2463" y="1797"/>
                </a:cubicBezTo>
                <a:cubicBezTo>
                  <a:pt x="2465" y="1748"/>
                  <a:pt x="2466" y="1699"/>
                  <a:pt x="2466" y="1651"/>
                </a:cubicBezTo>
                <a:cubicBezTo>
                  <a:pt x="2466" y="1574"/>
                  <a:pt x="2464" y="1499"/>
                  <a:pt x="2460" y="1426"/>
                </a:cubicBezTo>
                <a:close/>
                <a:moveTo>
                  <a:pt x="2302" y="550"/>
                </a:moveTo>
                <a:cubicBezTo>
                  <a:pt x="2420" y="521"/>
                  <a:pt x="2517" y="480"/>
                  <a:pt x="2577" y="428"/>
                </a:cubicBezTo>
                <a:cubicBezTo>
                  <a:pt x="2758" y="622"/>
                  <a:pt x="2897" y="885"/>
                  <a:pt x="2968" y="1193"/>
                </a:cubicBezTo>
                <a:cubicBezTo>
                  <a:pt x="2940" y="1206"/>
                  <a:pt x="2911" y="1218"/>
                  <a:pt x="2879" y="1230"/>
                </a:cubicBezTo>
                <a:cubicBezTo>
                  <a:pt x="2448" y="1264"/>
                  <a:pt x="2448" y="1264"/>
                  <a:pt x="2448" y="1264"/>
                </a:cubicBezTo>
                <a:cubicBezTo>
                  <a:pt x="2423" y="993"/>
                  <a:pt x="2373" y="750"/>
                  <a:pt x="2302" y="550"/>
                </a:cubicBezTo>
                <a:close/>
                <a:moveTo>
                  <a:pt x="3323" y="1194"/>
                </a:moveTo>
                <a:cubicBezTo>
                  <a:pt x="3078" y="1214"/>
                  <a:pt x="3078" y="1214"/>
                  <a:pt x="3078" y="1214"/>
                </a:cubicBezTo>
                <a:cubicBezTo>
                  <a:pt x="3173" y="1160"/>
                  <a:pt x="3236" y="1099"/>
                  <a:pt x="3266" y="1035"/>
                </a:cubicBezTo>
                <a:cubicBezTo>
                  <a:pt x="3287" y="1087"/>
                  <a:pt x="3307" y="1140"/>
                  <a:pt x="3323" y="1194"/>
                </a:cubicBezTo>
                <a:close/>
                <a:moveTo>
                  <a:pt x="3214" y="926"/>
                </a:moveTo>
                <a:cubicBezTo>
                  <a:pt x="3216" y="933"/>
                  <a:pt x="3217" y="940"/>
                  <a:pt x="3217" y="947"/>
                </a:cubicBezTo>
                <a:cubicBezTo>
                  <a:pt x="3217" y="1020"/>
                  <a:pt x="3151" y="1094"/>
                  <a:pt x="3031" y="1161"/>
                </a:cubicBezTo>
                <a:cubicBezTo>
                  <a:pt x="2956" y="846"/>
                  <a:pt x="2811" y="576"/>
                  <a:pt x="2622" y="376"/>
                </a:cubicBezTo>
                <a:cubicBezTo>
                  <a:pt x="2635" y="354"/>
                  <a:pt x="2641" y="332"/>
                  <a:pt x="2641" y="308"/>
                </a:cubicBezTo>
                <a:cubicBezTo>
                  <a:pt x="2641" y="308"/>
                  <a:pt x="2641" y="307"/>
                  <a:pt x="2641" y="307"/>
                </a:cubicBezTo>
                <a:cubicBezTo>
                  <a:pt x="2882" y="456"/>
                  <a:pt x="3082" y="669"/>
                  <a:pt x="3214" y="926"/>
                </a:cubicBezTo>
                <a:close/>
                <a:moveTo>
                  <a:pt x="2542" y="250"/>
                </a:moveTo>
                <a:cubicBezTo>
                  <a:pt x="2562" y="270"/>
                  <a:pt x="2572" y="289"/>
                  <a:pt x="2572" y="308"/>
                </a:cubicBezTo>
                <a:cubicBezTo>
                  <a:pt x="2572" y="313"/>
                  <a:pt x="2571" y="318"/>
                  <a:pt x="2570" y="323"/>
                </a:cubicBezTo>
                <a:cubicBezTo>
                  <a:pt x="2514" y="270"/>
                  <a:pt x="2455" y="223"/>
                  <a:pt x="2394" y="182"/>
                </a:cubicBezTo>
                <a:cubicBezTo>
                  <a:pt x="2444" y="202"/>
                  <a:pt x="2494" y="225"/>
                  <a:pt x="2542" y="250"/>
                </a:cubicBezTo>
                <a:close/>
                <a:moveTo>
                  <a:pt x="977" y="307"/>
                </a:moveTo>
                <a:cubicBezTo>
                  <a:pt x="977" y="307"/>
                  <a:pt x="976" y="308"/>
                  <a:pt x="976" y="308"/>
                </a:cubicBezTo>
                <a:cubicBezTo>
                  <a:pt x="976" y="309"/>
                  <a:pt x="977" y="310"/>
                  <a:pt x="977" y="311"/>
                </a:cubicBezTo>
                <a:cubicBezTo>
                  <a:pt x="748" y="501"/>
                  <a:pt x="569" y="767"/>
                  <a:pt x="470" y="1078"/>
                </a:cubicBezTo>
                <a:cubicBezTo>
                  <a:pt x="425" y="1035"/>
                  <a:pt x="401" y="991"/>
                  <a:pt x="401" y="947"/>
                </a:cubicBezTo>
                <a:cubicBezTo>
                  <a:pt x="401" y="941"/>
                  <a:pt x="402" y="935"/>
                  <a:pt x="403" y="928"/>
                </a:cubicBezTo>
                <a:cubicBezTo>
                  <a:pt x="535" y="673"/>
                  <a:pt x="734" y="458"/>
                  <a:pt x="977" y="307"/>
                </a:cubicBezTo>
                <a:close/>
                <a:moveTo>
                  <a:pt x="353" y="1034"/>
                </a:moveTo>
                <a:cubicBezTo>
                  <a:pt x="372" y="1075"/>
                  <a:pt x="404" y="1113"/>
                  <a:pt x="448" y="1150"/>
                </a:cubicBezTo>
                <a:cubicBezTo>
                  <a:pt x="404" y="1308"/>
                  <a:pt x="381" y="1476"/>
                  <a:pt x="381" y="1651"/>
                </a:cubicBezTo>
                <a:cubicBezTo>
                  <a:pt x="381" y="1701"/>
                  <a:pt x="383" y="1751"/>
                  <a:pt x="387" y="1801"/>
                </a:cubicBezTo>
                <a:cubicBezTo>
                  <a:pt x="332" y="1760"/>
                  <a:pt x="279" y="1716"/>
                  <a:pt x="230" y="1670"/>
                </a:cubicBezTo>
                <a:cubicBezTo>
                  <a:pt x="229" y="1664"/>
                  <a:pt x="228" y="1657"/>
                  <a:pt x="228" y="1651"/>
                </a:cubicBezTo>
                <a:cubicBezTo>
                  <a:pt x="228" y="1432"/>
                  <a:pt x="272" y="1224"/>
                  <a:pt x="353" y="1034"/>
                </a:cubicBezTo>
                <a:close/>
                <a:moveTo>
                  <a:pt x="1662" y="2869"/>
                </a:moveTo>
                <a:cubicBezTo>
                  <a:pt x="1664" y="2869"/>
                  <a:pt x="1665" y="2869"/>
                  <a:pt x="1667" y="2869"/>
                </a:cubicBezTo>
                <a:cubicBezTo>
                  <a:pt x="1688" y="3057"/>
                  <a:pt x="1711" y="3164"/>
                  <a:pt x="1734" y="3224"/>
                </a:cubicBezTo>
                <a:cubicBezTo>
                  <a:pt x="1570" y="3193"/>
                  <a:pt x="1412" y="3057"/>
                  <a:pt x="1287" y="2839"/>
                </a:cubicBezTo>
                <a:cubicBezTo>
                  <a:pt x="1394" y="2853"/>
                  <a:pt x="1507" y="2863"/>
                  <a:pt x="1624" y="2867"/>
                </a:cubicBezTo>
                <a:cubicBezTo>
                  <a:pt x="1636" y="2868"/>
                  <a:pt x="1649" y="2868"/>
                  <a:pt x="1662" y="2869"/>
                </a:cubicBezTo>
                <a:close/>
                <a:moveTo>
                  <a:pt x="1809" y="2871"/>
                </a:moveTo>
                <a:cubicBezTo>
                  <a:pt x="1939" y="2871"/>
                  <a:pt x="2065" y="2866"/>
                  <a:pt x="2186" y="2855"/>
                </a:cubicBezTo>
                <a:cubicBezTo>
                  <a:pt x="2081" y="3092"/>
                  <a:pt x="1949" y="3228"/>
                  <a:pt x="1815" y="3231"/>
                </a:cubicBezTo>
                <a:cubicBezTo>
                  <a:pt x="1804" y="3219"/>
                  <a:pt x="1770" y="3157"/>
                  <a:pt x="1737" y="2871"/>
                </a:cubicBezTo>
                <a:cubicBezTo>
                  <a:pt x="1761" y="2871"/>
                  <a:pt x="1785" y="2871"/>
                  <a:pt x="1809" y="2871"/>
                </a:cubicBezTo>
                <a:close/>
                <a:moveTo>
                  <a:pt x="2265" y="2847"/>
                </a:moveTo>
                <a:cubicBezTo>
                  <a:pt x="2405" y="2832"/>
                  <a:pt x="2537" y="2809"/>
                  <a:pt x="2656" y="2781"/>
                </a:cubicBezTo>
                <a:cubicBezTo>
                  <a:pt x="2485" y="3000"/>
                  <a:pt x="2271" y="3147"/>
                  <a:pt x="2035" y="3204"/>
                </a:cubicBezTo>
                <a:cubicBezTo>
                  <a:pt x="2120" y="3128"/>
                  <a:pt x="2198" y="3007"/>
                  <a:pt x="2265" y="2847"/>
                </a:cubicBezTo>
                <a:close/>
                <a:moveTo>
                  <a:pt x="2374" y="2763"/>
                </a:moveTo>
                <a:cubicBezTo>
                  <a:pt x="2517" y="2716"/>
                  <a:pt x="2657" y="2654"/>
                  <a:pt x="2789" y="2578"/>
                </a:cubicBezTo>
                <a:cubicBezTo>
                  <a:pt x="2767" y="2618"/>
                  <a:pt x="2743" y="2657"/>
                  <a:pt x="2718" y="2693"/>
                </a:cubicBezTo>
                <a:cubicBezTo>
                  <a:pt x="2615" y="2722"/>
                  <a:pt x="2499" y="2745"/>
                  <a:pt x="2374" y="2763"/>
                </a:cubicBezTo>
                <a:close/>
                <a:moveTo>
                  <a:pt x="1491" y="3189"/>
                </a:moveTo>
                <a:cubicBezTo>
                  <a:pt x="1237" y="3119"/>
                  <a:pt x="1007" y="2964"/>
                  <a:pt x="827" y="2745"/>
                </a:cubicBezTo>
                <a:cubicBezTo>
                  <a:pt x="938" y="2779"/>
                  <a:pt x="1064" y="2806"/>
                  <a:pt x="1201" y="2827"/>
                </a:cubicBezTo>
                <a:cubicBezTo>
                  <a:pt x="1285" y="2987"/>
                  <a:pt x="1384" y="3109"/>
                  <a:pt x="1491" y="3189"/>
                </a:cubicBezTo>
                <a:close/>
                <a:moveTo>
                  <a:pt x="753" y="2647"/>
                </a:moveTo>
                <a:cubicBezTo>
                  <a:pt x="724" y="2605"/>
                  <a:pt x="696" y="2560"/>
                  <a:pt x="669" y="2513"/>
                </a:cubicBezTo>
                <a:cubicBezTo>
                  <a:pt x="783" y="2603"/>
                  <a:pt x="900" y="2671"/>
                  <a:pt x="1014" y="2722"/>
                </a:cubicBezTo>
                <a:cubicBezTo>
                  <a:pt x="918" y="2701"/>
                  <a:pt x="831" y="2676"/>
                  <a:pt x="753" y="2647"/>
                </a:cubicBezTo>
                <a:close/>
                <a:moveTo>
                  <a:pt x="533" y="2393"/>
                </a:moveTo>
                <a:cubicBezTo>
                  <a:pt x="565" y="2466"/>
                  <a:pt x="601" y="2535"/>
                  <a:pt x="640" y="2600"/>
                </a:cubicBezTo>
                <a:cubicBezTo>
                  <a:pt x="563" y="2563"/>
                  <a:pt x="502" y="2523"/>
                  <a:pt x="461" y="2479"/>
                </a:cubicBezTo>
                <a:cubicBezTo>
                  <a:pt x="460" y="2478"/>
                  <a:pt x="459" y="2478"/>
                  <a:pt x="459" y="2477"/>
                </a:cubicBezTo>
                <a:cubicBezTo>
                  <a:pt x="389" y="2363"/>
                  <a:pt x="334" y="2240"/>
                  <a:pt x="295" y="2108"/>
                </a:cubicBezTo>
                <a:cubicBezTo>
                  <a:pt x="370" y="2218"/>
                  <a:pt x="450" y="2312"/>
                  <a:pt x="533" y="2393"/>
                </a:cubicBezTo>
                <a:close/>
                <a:moveTo>
                  <a:pt x="577" y="2646"/>
                </a:moveTo>
                <a:cubicBezTo>
                  <a:pt x="617" y="2667"/>
                  <a:pt x="661" y="2686"/>
                  <a:pt x="709" y="2705"/>
                </a:cubicBezTo>
                <a:cubicBezTo>
                  <a:pt x="793" y="2822"/>
                  <a:pt x="889" y="2924"/>
                  <a:pt x="995" y="3009"/>
                </a:cubicBezTo>
                <a:cubicBezTo>
                  <a:pt x="836" y="2914"/>
                  <a:pt x="694" y="2791"/>
                  <a:pt x="577" y="2646"/>
                </a:cubicBezTo>
                <a:close/>
                <a:moveTo>
                  <a:pt x="2405" y="3113"/>
                </a:moveTo>
                <a:cubicBezTo>
                  <a:pt x="2539" y="3023"/>
                  <a:pt x="2660" y="2901"/>
                  <a:pt x="2762" y="2753"/>
                </a:cubicBezTo>
                <a:cubicBezTo>
                  <a:pt x="2865" y="2724"/>
                  <a:pt x="2957" y="2689"/>
                  <a:pt x="3033" y="2650"/>
                </a:cubicBezTo>
                <a:cubicBezTo>
                  <a:pt x="2865" y="2854"/>
                  <a:pt x="2648" y="3013"/>
                  <a:pt x="2405" y="3113"/>
                </a:cubicBezTo>
                <a:close/>
                <a:moveTo>
                  <a:pt x="3154" y="2482"/>
                </a:moveTo>
                <a:cubicBezTo>
                  <a:pt x="3087" y="2551"/>
                  <a:pt x="2971" y="2613"/>
                  <a:pt x="2820" y="2663"/>
                </a:cubicBezTo>
                <a:cubicBezTo>
                  <a:pt x="2850" y="2614"/>
                  <a:pt x="2877" y="2562"/>
                  <a:pt x="2903" y="2508"/>
                </a:cubicBezTo>
                <a:cubicBezTo>
                  <a:pt x="3029" y="2424"/>
                  <a:pt x="3147" y="2328"/>
                  <a:pt x="3253" y="2219"/>
                </a:cubicBezTo>
                <a:cubicBezTo>
                  <a:pt x="3276" y="2242"/>
                  <a:pt x="3276" y="2242"/>
                  <a:pt x="3276" y="2242"/>
                </a:cubicBezTo>
                <a:cubicBezTo>
                  <a:pt x="3242" y="2326"/>
                  <a:pt x="3201" y="2406"/>
                  <a:pt x="3154" y="2482"/>
                </a:cubicBezTo>
                <a:close/>
                <a:moveTo>
                  <a:pt x="3496" y="2364"/>
                </a:moveTo>
                <a:cubicBezTo>
                  <a:pt x="3340" y="2209"/>
                  <a:pt x="3340" y="2209"/>
                  <a:pt x="3340" y="2209"/>
                </a:cubicBezTo>
                <a:cubicBezTo>
                  <a:pt x="3340" y="2209"/>
                  <a:pt x="3340" y="2209"/>
                  <a:pt x="3340" y="2209"/>
                </a:cubicBezTo>
                <a:cubicBezTo>
                  <a:pt x="3277" y="2145"/>
                  <a:pt x="3277" y="2145"/>
                  <a:pt x="3277" y="2145"/>
                </a:cubicBezTo>
                <a:cubicBezTo>
                  <a:pt x="3270" y="2138"/>
                  <a:pt x="3260" y="2133"/>
                  <a:pt x="3251" y="2135"/>
                </a:cubicBezTo>
                <a:cubicBezTo>
                  <a:pt x="3242" y="2135"/>
                  <a:pt x="3233" y="2139"/>
                  <a:pt x="3227" y="2146"/>
                </a:cubicBezTo>
                <a:cubicBezTo>
                  <a:pt x="2839" y="2562"/>
                  <a:pt x="2263" y="2805"/>
                  <a:pt x="1714" y="2801"/>
                </a:cubicBezTo>
                <a:cubicBezTo>
                  <a:pt x="1678" y="2800"/>
                  <a:pt x="1643" y="2799"/>
                  <a:pt x="1607" y="2797"/>
                </a:cubicBezTo>
                <a:cubicBezTo>
                  <a:pt x="1529" y="2792"/>
                  <a:pt x="1451" y="2782"/>
                  <a:pt x="1375" y="2766"/>
                </a:cubicBezTo>
                <a:cubicBezTo>
                  <a:pt x="1135" y="2716"/>
                  <a:pt x="848" y="2601"/>
                  <a:pt x="587" y="2349"/>
                </a:cubicBezTo>
                <a:cubicBezTo>
                  <a:pt x="585" y="2346"/>
                  <a:pt x="583" y="2344"/>
                  <a:pt x="581" y="2343"/>
                </a:cubicBezTo>
                <a:cubicBezTo>
                  <a:pt x="460" y="2225"/>
                  <a:pt x="345" y="2077"/>
                  <a:pt x="243" y="1893"/>
                </a:cubicBezTo>
                <a:cubicBezTo>
                  <a:pt x="243" y="1892"/>
                  <a:pt x="243" y="1891"/>
                  <a:pt x="242" y="1891"/>
                </a:cubicBezTo>
                <a:cubicBezTo>
                  <a:pt x="206" y="1825"/>
                  <a:pt x="171" y="1755"/>
                  <a:pt x="139" y="1679"/>
                </a:cubicBezTo>
                <a:cubicBezTo>
                  <a:pt x="148" y="1689"/>
                  <a:pt x="158" y="1697"/>
                  <a:pt x="168" y="1706"/>
                </a:cubicBezTo>
                <a:cubicBezTo>
                  <a:pt x="169" y="1708"/>
                  <a:pt x="170" y="1709"/>
                  <a:pt x="172" y="1710"/>
                </a:cubicBezTo>
                <a:cubicBezTo>
                  <a:pt x="172" y="1710"/>
                  <a:pt x="172" y="1710"/>
                  <a:pt x="172" y="1710"/>
                </a:cubicBezTo>
                <a:cubicBezTo>
                  <a:pt x="174" y="1712"/>
                  <a:pt x="175" y="1713"/>
                  <a:pt x="177" y="1715"/>
                </a:cubicBezTo>
                <a:cubicBezTo>
                  <a:pt x="248" y="1781"/>
                  <a:pt x="325" y="1842"/>
                  <a:pt x="406" y="1898"/>
                </a:cubicBezTo>
                <a:cubicBezTo>
                  <a:pt x="407" y="1899"/>
                  <a:pt x="408" y="1899"/>
                  <a:pt x="408" y="1900"/>
                </a:cubicBezTo>
                <a:cubicBezTo>
                  <a:pt x="590" y="2024"/>
                  <a:pt x="794" y="2120"/>
                  <a:pt x="1005" y="2182"/>
                </a:cubicBezTo>
                <a:cubicBezTo>
                  <a:pt x="1008" y="2183"/>
                  <a:pt x="1011" y="2184"/>
                  <a:pt x="1014" y="2185"/>
                </a:cubicBezTo>
                <a:cubicBezTo>
                  <a:pt x="1227" y="2247"/>
                  <a:pt x="1446" y="2273"/>
                  <a:pt x="1655" y="2257"/>
                </a:cubicBezTo>
                <a:cubicBezTo>
                  <a:pt x="1655" y="2257"/>
                  <a:pt x="1656" y="2257"/>
                  <a:pt x="1656" y="2257"/>
                </a:cubicBezTo>
                <a:cubicBezTo>
                  <a:pt x="1657" y="2257"/>
                  <a:pt x="1657" y="2257"/>
                  <a:pt x="1658" y="2257"/>
                </a:cubicBezTo>
                <a:cubicBezTo>
                  <a:pt x="1658" y="2257"/>
                  <a:pt x="1659" y="2256"/>
                  <a:pt x="1659" y="2256"/>
                </a:cubicBezTo>
                <a:cubicBezTo>
                  <a:pt x="1663" y="2256"/>
                  <a:pt x="1667" y="2256"/>
                  <a:pt x="1671" y="2256"/>
                </a:cubicBezTo>
                <a:cubicBezTo>
                  <a:pt x="1986" y="2227"/>
                  <a:pt x="2417" y="2089"/>
                  <a:pt x="2689" y="1593"/>
                </a:cubicBezTo>
                <a:cubicBezTo>
                  <a:pt x="2697" y="1579"/>
                  <a:pt x="2694" y="1563"/>
                  <a:pt x="2684" y="1552"/>
                </a:cubicBezTo>
                <a:cubicBezTo>
                  <a:pt x="2464" y="1332"/>
                  <a:pt x="2464" y="1332"/>
                  <a:pt x="2464" y="1332"/>
                </a:cubicBezTo>
                <a:cubicBezTo>
                  <a:pt x="3586" y="1243"/>
                  <a:pt x="3586" y="1243"/>
                  <a:pt x="3586" y="1243"/>
                </a:cubicBezTo>
                <a:lnTo>
                  <a:pt x="3496" y="2364"/>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90" name="Freeform 41"/>
          <p:cNvSpPr>
            <a:spLocks noEditPoints="1"/>
          </p:cNvSpPr>
          <p:nvPr/>
        </p:nvSpPr>
        <p:spPr bwMode="auto">
          <a:xfrm>
            <a:off x="1028742" y="273923"/>
            <a:ext cx="635698" cy="635698"/>
          </a:xfrm>
          <a:custGeom>
            <a:avLst/>
            <a:gdLst>
              <a:gd name="T0" fmla="*/ 667 w 1470"/>
              <a:gd name="T1" fmla="*/ 357 h 1467"/>
              <a:gd name="T2" fmla="*/ 667 w 1470"/>
              <a:gd name="T3" fmla="*/ 1242 h 1467"/>
              <a:gd name="T4" fmla="*/ 1034 w 1470"/>
              <a:gd name="T5" fmla="*/ 553 h 1467"/>
              <a:gd name="T6" fmla="*/ 1067 w 1470"/>
              <a:gd name="T7" fmla="*/ 531 h 1467"/>
              <a:gd name="T8" fmla="*/ 667 w 1470"/>
              <a:gd name="T9" fmla="*/ 1282 h 1467"/>
              <a:gd name="T10" fmla="*/ 667 w 1470"/>
              <a:gd name="T11" fmla="*/ 318 h 1467"/>
              <a:gd name="T12" fmla="*/ 931 w 1470"/>
              <a:gd name="T13" fmla="*/ 420 h 1467"/>
              <a:gd name="T14" fmla="*/ 667 w 1470"/>
              <a:gd name="T15" fmla="*/ 542 h 1467"/>
              <a:gd name="T16" fmla="*/ 805 w 1470"/>
              <a:gd name="T17" fmla="*/ 559 h 1467"/>
              <a:gd name="T18" fmla="*/ 667 w 1470"/>
              <a:gd name="T19" fmla="*/ 503 h 1467"/>
              <a:gd name="T20" fmla="*/ 667 w 1470"/>
              <a:gd name="T21" fmla="*/ 1097 h 1467"/>
              <a:gd name="T22" fmla="*/ 930 w 1470"/>
              <a:gd name="T23" fmla="*/ 662 h 1467"/>
              <a:gd name="T24" fmla="*/ 895 w 1470"/>
              <a:gd name="T25" fmla="*/ 680 h 1467"/>
              <a:gd name="T26" fmla="*/ 667 w 1470"/>
              <a:gd name="T27" fmla="*/ 1057 h 1467"/>
              <a:gd name="T28" fmla="*/ 667 w 1470"/>
              <a:gd name="T29" fmla="*/ 542 h 1467"/>
              <a:gd name="T30" fmla="*/ 1256 w 1470"/>
              <a:gd name="T31" fmla="*/ 237 h 1467"/>
              <a:gd name="T32" fmla="*/ 1388 w 1470"/>
              <a:gd name="T33" fmla="*/ 307 h 1467"/>
              <a:gd name="T34" fmla="*/ 1202 w 1470"/>
              <a:gd name="T35" fmla="*/ 291 h 1467"/>
              <a:gd name="T36" fmla="*/ 1333 w 1470"/>
              <a:gd name="T37" fmla="*/ 361 h 1467"/>
              <a:gd name="T38" fmla="*/ 736 w 1470"/>
              <a:gd name="T39" fmla="*/ 756 h 1467"/>
              <a:gd name="T40" fmla="*/ 667 w 1470"/>
              <a:gd name="T41" fmla="*/ 882 h 1467"/>
              <a:gd name="T42" fmla="*/ 667 w 1470"/>
              <a:gd name="T43" fmla="*/ 718 h 1467"/>
              <a:gd name="T44" fmla="*/ 1150 w 1470"/>
              <a:gd name="T45" fmla="*/ 295 h 1467"/>
              <a:gd name="T46" fmla="*/ 1135 w 1470"/>
              <a:gd name="T47" fmla="*/ 109 h 1467"/>
              <a:gd name="T48" fmla="*/ 1205 w 1470"/>
              <a:gd name="T49" fmla="*/ 240 h 1467"/>
              <a:gd name="T50" fmla="*/ 1190 w 1470"/>
              <a:gd name="T51" fmla="*/ 54 h 1467"/>
              <a:gd name="T52" fmla="*/ 1260 w 1470"/>
              <a:gd name="T53" fmla="*/ 186 h 1467"/>
              <a:gd name="T54" fmla="*/ 1245 w 1470"/>
              <a:gd name="T55" fmla="*/ 0 h 1467"/>
              <a:gd name="T56" fmla="*/ 1315 w 1470"/>
              <a:gd name="T57" fmla="*/ 131 h 1467"/>
              <a:gd name="T58" fmla="*/ 1311 w 1470"/>
              <a:gd name="T59" fmla="*/ 183 h 1467"/>
              <a:gd name="T60" fmla="*/ 1442 w 1470"/>
              <a:gd name="T61" fmla="*/ 253 h 1467"/>
              <a:gd name="T62" fmla="*/ 707 w 1470"/>
              <a:gd name="T63" fmla="*/ 785 h 1467"/>
              <a:gd name="T64" fmla="*/ 661 w 1470"/>
              <a:gd name="T65" fmla="*/ 824 h 1467"/>
              <a:gd name="T66" fmla="*/ 649 w 1470"/>
              <a:gd name="T67" fmla="*/ 795 h 1467"/>
              <a:gd name="T68" fmla="*/ 667 w 1470"/>
              <a:gd name="T69" fmla="*/ 757 h 1467"/>
              <a:gd name="T70" fmla="*/ 667 w 1470"/>
              <a:gd name="T71" fmla="*/ 842 h 1467"/>
              <a:gd name="T72" fmla="*/ 707 w 1470"/>
              <a:gd name="T73" fmla="*/ 785 h 1467"/>
              <a:gd name="T74" fmla="*/ 1162 w 1470"/>
              <a:gd name="T75" fmla="*/ 415 h 1467"/>
              <a:gd name="T76" fmla="*/ 667 w 1470"/>
              <a:gd name="T77" fmla="*/ 1427 h 1467"/>
              <a:gd name="T78" fmla="*/ 667 w 1470"/>
              <a:gd name="T79" fmla="*/ 173 h 1467"/>
              <a:gd name="T80" fmla="*/ 1066 w 1470"/>
              <a:gd name="T81" fmla="*/ 290 h 1467"/>
              <a:gd name="T82" fmla="*/ 667 w 1470"/>
              <a:gd name="T83" fmla="*/ 133 h 1467"/>
              <a:gd name="T84" fmla="*/ 667 w 1470"/>
              <a:gd name="T85" fmla="*/ 1467 h 1467"/>
              <a:gd name="T86" fmla="*/ 1193 w 1470"/>
              <a:gd name="T87" fmla="*/ 391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0" h="1467">
                <a:moveTo>
                  <a:pt x="904" y="426"/>
                </a:moveTo>
                <a:cubicBezTo>
                  <a:pt x="833" y="381"/>
                  <a:pt x="751" y="357"/>
                  <a:pt x="667" y="357"/>
                </a:cubicBezTo>
                <a:cubicBezTo>
                  <a:pt x="423" y="357"/>
                  <a:pt x="225" y="556"/>
                  <a:pt x="225" y="800"/>
                </a:cubicBezTo>
                <a:cubicBezTo>
                  <a:pt x="225" y="1044"/>
                  <a:pt x="423" y="1242"/>
                  <a:pt x="667" y="1242"/>
                </a:cubicBezTo>
                <a:cubicBezTo>
                  <a:pt x="911" y="1242"/>
                  <a:pt x="1109" y="1044"/>
                  <a:pt x="1109" y="800"/>
                </a:cubicBezTo>
                <a:cubicBezTo>
                  <a:pt x="1109" y="712"/>
                  <a:pt x="1083" y="626"/>
                  <a:pt x="1034" y="553"/>
                </a:cubicBezTo>
                <a:cubicBezTo>
                  <a:pt x="1028" y="544"/>
                  <a:pt x="1031" y="532"/>
                  <a:pt x="1040" y="526"/>
                </a:cubicBezTo>
                <a:cubicBezTo>
                  <a:pt x="1049" y="520"/>
                  <a:pt x="1061" y="522"/>
                  <a:pt x="1067" y="531"/>
                </a:cubicBezTo>
                <a:cubicBezTo>
                  <a:pt x="1121" y="611"/>
                  <a:pt x="1149" y="704"/>
                  <a:pt x="1149" y="800"/>
                </a:cubicBezTo>
                <a:cubicBezTo>
                  <a:pt x="1149" y="1066"/>
                  <a:pt x="933" y="1282"/>
                  <a:pt x="667" y="1282"/>
                </a:cubicBezTo>
                <a:cubicBezTo>
                  <a:pt x="401" y="1282"/>
                  <a:pt x="185" y="1066"/>
                  <a:pt x="185" y="800"/>
                </a:cubicBezTo>
                <a:cubicBezTo>
                  <a:pt x="185" y="534"/>
                  <a:pt x="401" y="318"/>
                  <a:pt x="667" y="318"/>
                </a:cubicBezTo>
                <a:cubicBezTo>
                  <a:pt x="759" y="318"/>
                  <a:pt x="848" y="344"/>
                  <a:pt x="925" y="393"/>
                </a:cubicBezTo>
                <a:cubicBezTo>
                  <a:pt x="935" y="399"/>
                  <a:pt x="937" y="411"/>
                  <a:pt x="931" y="420"/>
                </a:cubicBezTo>
                <a:cubicBezTo>
                  <a:pt x="925" y="429"/>
                  <a:pt x="913" y="432"/>
                  <a:pt x="904" y="426"/>
                </a:cubicBezTo>
                <a:close/>
                <a:moveTo>
                  <a:pt x="667" y="542"/>
                </a:moveTo>
                <a:cubicBezTo>
                  <a:pt x="706" y="542"/>
                  <a:pt x="744" y="551"/>
                  <a:pt x="779" y="568"/>
                </a:cubicBezTo>
                <a:cubicBezTo>
                  <a:pt x="789" y="573"/>
                  <a:pt x="800" y="568"/>
                  <a:pt x="805" y="559"/>
                </a:cubicBezTo>
                <a:cubicBezTo>
                  <a:pt x="810" y="549"/>
                  <a:pt x="806" y="537"/>
                  <a:pt x="796" y="532"/>
                </a:cubicBezTo>
                <a:cubicBezTo>
                  <a:pt x="756" y="513"/>
                  <a:pt x="712" y="503"/>
                  <a:pt x="667" y="503"/>
                </a:cubicBezTo>
                <a:cubicBezTo>
                  <a:pt x="503" y="503"/>
                  <a:pt x="370" y="636"/>
                  <a:pt x="370" y="800"/>
                </a:cubicBezTo>
                <a:cubicBezTo>
                  <a:pt x="370" y="964"/>
                  <a:pt x="503" y="1097"/>
                  <a:pt x="667" y="1097"/>
                </a:cubicBezTo>
                <a:cubicBezTo>
                  <a:pt x="831" y="1097"/>
                  <a:pt x="964" y="964"/>
                  <a:pt x="964" y="800"/>
                </a:cubicBezTo>
                <a:cubicBezTo>
                  <a:pt x="964" y="752"/>
                  <a:pt x="952" y="704"/>
                  <a:pt x="930" y="662"/>
                </a:cubicBezTo>
                <a:cubicBezTo>
                  <a:pt x="925" y="652"/>
                  <a:pt x="913" y="648"/>
                  <a:pt x="903" y="654"/>
                </a:cubicBezTo>
                <a:cubicBezTo>
                  <a:pt x="894" y="659"/>
                  <a:pt x="890" y="671"/>
                  <a:pt x="895" y="680"/>
                </a:cubicBezTo>
                <a:cubicBezTo>
                  <a:pt x="914" y="717"/>
                  <a:pt x="924" y="758"/>
                  <a:pt x="924" y="800"/>
                </a:cubicBezTo>
                <a:cubicBezTo>
                  <a:pt x="924" y="942"/>
                  <a:pt x="809" y="1057"/>
                  <a:pt x="667" y="1057"/>
                </a:cubicBezTo>
                <a:cubicBezTo>
                  <a:pt x="525" y="1057"/>
                  <a:pt x="409" y="942"/>
                  <a:pt x="409" y="800"/>
                </a:cubicBezTo>
                <a:cubicBezTo>
                  <a:pt x="409" y="658"/>
                  <a:pt x="525" y="542"/>
                  <a:pt x="667" y="542"/>
                </a:cubicBezTo>
                <a:close/>
                <a:moveTo>
                  <a:pt x="1283" y="210"/>
                </a:moveTo>
                <a:cubicBezTo>
                  <a:pt x="1256" y="237"/>
                  <a:pt x="1256" y="237"/>
                  <a:pt x="1256" y="237"/>
                </a:cubicBezTo>
                <a:cubicBezTo>
                  <a:pt x="1415" y="280"/>
                  <a:pt x="1415" y="280"/>
                  <a:pt x="1415" y="280"/>
                </a:cubicBezTo>
                <a:cubicBezTo>
                  <a:pt x="1388" y="307"/>
                  <a:pt x="1388" y="307"/>
                  <a:pt x="1388" y="307"/>
                </a:cubicBezTo>
                <a:cubicBezTo>
                  <a:pt x="1229" y="264"/>
                  <a:pt x="1229" y="264"/>
                  <a:pt x="1229" y="264"/>
                </a:cubicBezTo>
                <a:cubicBezTo>
                  <a:pt x="1202" y="291"/>
                  <a:pt x="1202" y="291"/>
                  <a:pt x="1202" y="291"/>
                </a:cubicBezTo>
                <a:cubicBezTo>
                  <a:pt x="1360" y="334"/>
                  <a:pt x="1360" y="334"/>
                  <a:pt x="1360" y="334"/>
                </a:cubicBezTo>
                <a:cubicBezTo>
                  <a:pt x="1333" y="361"/>
                  <a:pt x="1333" y="361"/>
                  <a:pt x="1333" y="361"/>
                </a:cubicBezTo>
                <a:cubicBezTo>
                  <a:pt x="1174" y="319"/>
                  <a:pt x="1174" y="319"/>
                  <a:pt x="1174" y="319"/>
                </a:cubicBezTo>
                <a:cubicBezTo>
                  <a:pt x="736" y="756"/>
                  <a:pt x="736" y="756"/>
                  <a:pt x="736" y="756"/>
                </a:cubicBezTo>
                <a:cubicBezTo>
                  <a:pt x="744" y="769"/>
                  <a:pt x="749" y="784"/>
                  <a:pt x="749" y="800"/>
                </a:cubicBezTo>
                <a:cubicBezTo>
                  <a:pt x="749" y="845"/>
                  <a:pt x="712" y="882"/>
                  <a:pt x="667" y="882"/>
                </a:cubicBezTo>
                <a:cubicBezTo>
                  <a:pt x="622" y="882"/>
                  <a:pt x="585" y="845"/>
                  <a:pt x="585" y="800"/>
                </a:cubicBezTo>
                <a:cubicBezTo>
                  <a:pt x="585" y="755"/>
                  <a:pt x="622" y="718"/>
                  <a:pt x="667" y="718"/>
                </a:cubicBezTo>
                <a:cubicBezTo>
                  <a:pt x="684" y="718"/>
                  <a:pt x="699" y="723"/>
                  <a:pt x="712" y="732"/>
                </a:cubicBezTo>
                <a:cubicBezTo>
                  <a:pt x="1150" y="295"/>
                  <a:pt x="1150" y="295"/>
                  <a:pt x="1150" y="295"/>
                </a:cubicBezTo>
                <a:cubicBezTo>
                  <a:pt x="1108" y="136"/>
                  <a:pt x="1108" y="136"/>
                  <a:pt x="1108" y="136"/>
                </a:cubicBezTo>
                <a:cubicBezTo>
                  <a:pt x="1135" y="109"/>
                  <a:pt x="1135" y="109"/>
                  <a:pt x="1135" y="109"/>
                </a:cubicBezTo>
                <a:cubicBezTo>
                  <a:pt x="1178" y="268"/>
                  <a:pt x="1178" y="268"/>
                  <a:pt x="1178" y="268"/>
                </a:cubicBezTo>
                <a:cubicBezTo>
                  <a:pt x="1205" y="240"/>
                  <a:pt x="1205" y="240"/>
                  <a:pt x="1205" y="240"/>
                </a:cubicBezTo>
                <a:cubicBezTo>
                  <a:pt x="1163" y="81"/>
                  <a:pt x="1163" y="81"/>
                  <a:pt x="1163" y="81"/>
                </a:cubicBezTo>
                <a:cubicBezTo>
                  <a:pt x="1190" y="54"/>
                  <a:pt x="1190" y="54"/>
                  <a:pt x="1190" y="54"/>
                </a:cubicBezTo>
                <a:cubicBezTo>
                  <a:pt x="1232" y="213"/>
                  <a:pt x="1232" y="213"/>
                  <a:pt x="1232" y="213"/>
                </a:cubicBezTo>
                <a:cubicBezTo>
                  <a:pt x="1260" y="186"/>
                  <a:pt x="1260" y="186"/>
                  <a:pt x="1260" y="186"/>
                </a:cubicBezTo>
                <a:cubicBezTo>
                  <a:pt x="1217" y="27"/>
                  <a:pt x="1217" y="27"/>
                  <a:pt x="1217" y="27"/>
                </a:cubicBezTo>
                <a:cubicBezTo>
                  <a:pt x="1245" y="0"/>
                  <a:pt x="1245" y="0"/>
                  <a:pt x="1245" y="0"/>
                </a:cubicBezTo>
                <a:cubicBezTo>
                  <a:pt x="1287" y="159"/>
                  <a:pt x="1287" y="159"/>
                  <a:pt x="1287" y="159"/>
                </a:cubicBezTo>
                <a:cubicBezTo>
                  <a:pt x="1315" y="131"/>
                  <a:pt x="1315" y="131"/>
                  <a:pt x="1315" y="131"/>
                </a:cubicBezTo>
                <a:cubicBezTo>
                  <a:pt x="1339" y="155"/>
                  <a:pt x="1339" y="155"/>
                  <a:pt x="1339" y="155"/>
                </a:cubicBezTo>
                <a:cubicBezTo>
                  <a:pt x="1311" y="183"/>
                  <a:pt x="1311" y="183"/>
                  <a:pt x="1311" y="183"/>
                </a:cubicBezTo>
                <a:cubicBezTo>
                  <a:pt x="1470" y="225"/>
                  <a:pt x="1470" y="225"/>
                  <a:pt x="1470" y="225"/>
                </a:cubicBezTo>
                <a:cubicBezTo>
                  <a:pt x="1442" y="253"/>
                  <a:pt x="1442" y="253"/>
                  <a:pt x="1442" y="253"/>
                </a:cubicBezTo>
                <a:lnTo>
                  <a:pt x="1283" y="210"/>
                </a:lnTo>
                <a:close/>
                <a:moveTo>
                  <a:pt x="707" y="785"/>
                </a:moveTo>
                <a:cubicBezTo>
                  <a:pt x="673" y="819"/>
                  <a:pt x="673" y="819"/>
                  <a:pt x="673" y="819"/>
                </a:cubicBezTo>
                <a:cubicBezTo>
                  <a:pt x="670" y="822"/>
                  <a:pt x="665" y="824"/>
                  <a:pt x="661" y="824"/>
                </a:cubicBezTo>
                <a:cubicBezTo>
                  <a:pt x="657" y="824"/>
                  <a:pt x="652" y="822"/>
                  <a:pt x="649" y="819"/>
                </a:cubicBezTo>
                <a:cubicBezTo>
                  <a:pt x="642" y="812"/>
                  <a:pt x="642" y="802"/>
                  <a:pt x="649" y="795"/>
                </a:cubicBezTo>
                <a:cubicBezTo>
                  <a:pt x="683" y="761"/>
                  <a:pt x="683" y="761"/>
                  <a:pt x="683" y="761"/>
                </a:cubicBezTo>
                <a:cubicBezTo>
                  <a:pt x="678" y="759"/>
                  <a:pt x="673" y="757"/>
                  <a:pt x="667" y="757"/>
                </a:cubicBezTo>
                <a:cubicBezTo>
                  <a:pt x="643" y="757"/>
                  <a:pt x="624" y="776"/>
                  <a:pt x="624" y="800"/>
                </a:cubicBezTo>
                <a:cubicBezTo>
                  <a:pt x="624" y="823"/>
                  <a:pt x="643" y="842"/>
                  <a:pt x="667" y="842"/>
                </a:cubicBezTo>
                <a:cubicBezTo>
                  <a:pt x="690" y="842"/>
                  <a:pt x="709" y="823"/>
                  <a:pt x="709" y="800"/>
                </a:cubicBezTo>
                <a:cubicBezTo>
                  <a:pt x="709" y="795"/>
                  <a:pt x="708" y="790"/>
                  <a:pt x="707" y="785"/>
                </a:cubicBezTo>
                <a:close/>
                <a:moveTo>
                  <a:pt x="1166" y="387"/>
                </a:moveTo>
                <a:cubicBezTo>
                  <a:pt x="1157" y="394"/>
                  <a:pt x="1155" y="406"/>
                  <a:pt x="1162" y="415"/>
                </a:cubicBezTo>
                <a:cubicBezTo>
                  <a:pt x="1248" y="526"/>
                  <a:pt x="1294" y="659"/>
                  <a:pt x="1294" y="800"/>
                </a:cubicBezTo>
                <a:cubicBezTo>
                  <a:pt x="1294" y="1146"/>
                  <a:pt x="1013" y="1427"/>
                  <a:pt x="667" y="1427"/>
                </a:cubicBezTo>
                <a:cubicBezTo>
                  <a:pt x="321" y="1427"/>
                  <a:pt x="40" y="1146"/>
                  <a:pt x="40" y="800"/>
                </a:cubicBezTo>
                <a:cubicBezTo>
                  <a:pt x="40" y="454"/>
                  <a:pt x="321" y="173"/>
                  <a:pt x="667" y="173"/>
                </a:cubicBezTo>
                <a:cubicBezTo>
                  <a:pt x="802" y="173"/>
                  <a:pt x="930" y="215"/>
                  <a:pt x="1038" y="294"/>
                </a:cubicBezTo>
                <a:cubicBezTo>
                  <a:pt x="1047" y="301"/>
                  <a:pt x="1060" y="299"/>
                  <a:pt x="1066" y="290"/>
                </a:cubicBezTo>
                <a:cubicBezTo>
                  <a:pt x="1072" y="281"/>
                  <a:pt x="1071" y="269"/>
                  <a:pt x="1062" y="263"/>
                </a:cubicBezTo>
                <a:cubicBezTo>
                  <a:pt x="947" y="178"/>
                  <a:pt x="810" y="133"/>
                  <a:pt x="667" y="133"/>
                </a:cubicBezTo>
                <a:cubicBezTo>
                  <a:pt x="299" y="133"/>
                  <a:pt x="0" y="432"/>
                  <a:pt x="0" y="800"/>
                </a:cubicBezTo>
                <a:cubicBezTo>
                  <a:pt x="0" y="1167"/>
                  <a:pt x="299" y="1467"/>
                  <a:pt x="667" y="1467"/>
                </a:cubicBezTo>
                <a:cubicBezTo>
                  <a:pt x="1035" y="1467"/>
                  <a:pt x="1334" y="1167"/>
                  <a:pt x="1334" y="800"/>
                </a:cubicBezTo>
                <a:cubicBezTo>
                  <a:pt x="1334" y="650"/>
                  <a:pt x="1285" y="509"/>
                  <a:pt x="1193" y="391"/>
                </a:cubicBezTo>
                <a:cubicBezTo>
                  <a:pt x="1187" y="382"/>
                  <a:pt x="1174" y="381"/>
                  <a:pt x="1166" y="387"/>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92" name="Freeform 24"/>
          <p:cNvSpPr>
            <a:spLocks noEditPoints="1"/>
          </p:cNvSpPr>
          <p:nvPr/>
        </p:nvSpPr>
        <p:spPr bwMode="auto">
          <a:xfrm>
            <a:off x="163402" y="1300101"/>
            <a:ext cx="555510" cy="731092"/>
          </a:xfrm>
          <a:custGeom>
            <a:avLst/>
            <a:gdLst>
              <a:gd name="T0" fmla="*/ 992 w 1081"/>
              <a:gd name="T1" fmla="*/ 878 h 1423"/>
              <a:gd name="T2" fmla="*/ 930 w 1081"/>
              <a:gd name="T3" fmla="*/ 728 h 1423"/>
              <a:gd name="T4" fmla="*/ 450 w 1081"/>
              <a:gd name="T5" fmla="*/ 667 h 1423"/>
              <a:gd name="T6" fmla="*/ 274 w 1081"/>
              <a:gd name="T7" fmla="*/ 357 h 1423"/>
              <a:gd name="T8" fmla="*/ 176 w 1081"/>
              <a:gd name="T9" fmla="*/ 654 h 1423"/>
              <a:gd name="T10" fmla="*/ 176 w 1081"/>
              <a:gd name="T11" fmla="*/ 1423 h 1423"/>
              <a:gd name="T12" fmla="*/ 905 w 1081"/>
              <a:gd name="T13" fmla="*/ 1349 h 1423"/>
              <a:gd name="T14" fmla="*/ 979 w 1081"/>
              <a:gd name="T15" fmla="*/ 1201 h 1423"/>
              <a:gd name="T16" fmla="*/ 1025 w 1081"/>
              <a:gd name="T17" fmla="*/ 1039 h 1423"/>
              <a:gd name="T18" fmla="*/ 27 w 1081"/>
              <a:gd name="T19" fmla="*/ 1396 h 1423"/>
              <a:gd name="T20" fmla="*/ 148 w 1081"/>
              <a:gd name="T21" fmla="*/ 1396 h 1423"/>
              <a:gd name="T22" fmla="*/ 991 w 1081"/>
              <a:gd name="T23" fmla="*/ 816 h 1423"/>
              <a:gd name="T24" fmla="*/ 639 w 1081"/>
              <a:gd name="T25" fmla="*/ 859 h 1423"/>
              <a:gd name="T26" fmla="*/ 930 w 1081"/>
              <a:gd name="T27" fmla="*/ 755 h 1423"/>
              <a:gd name="T28" fmla="*/ 301 w 1081"/>
              <a:gd name="T29" fmla="*/ 755 h 1423"/>
              <a:gd name="T30" fmla="*/ 423 w 1081"/>
              <a:gd name="T31" fmla="*/ 445 h 1423"/>
              <a:gd name="T32" fmla="*/ 423 w 1081"/>
              <a:gd name="T33" fmla="*/ 948 h 1423"/>
              <a:gd name="T34" fmla="*/ 618 w 1081"/>
              <a:gd name="T35" fmla="*/ 755 h 1423"/>
              <a:gd name="T36" fmla="*/ 604 w 1081"/>
              <a:gd name="T37" fmla="*/ 776 h 1423"/>
              <a:gd name="T38" fmla="*/ 596 w 1081"/>
              <a:gd name="T39" fmla="*/ 798 h 1423"/>
              <a:gd name="T40" fmla="*/ 597 w 1081"/>
              <a:gd name="T41" fmla="*/ 838 h 1423"/>
              <a:gd name="T42" fmla="*/ 608 w 1081"/>
              <a:gd name="T43" fmla="*/ 864 h 1423"/>
              <a:gd name="T44" fmla="*/ 608 w 1081"/>
              <a:gd name="T45" fmla="*/ 876 h 1423"/>
              <a:gd name="T46" fmla="*/ 560 w 1081"/>
              <a:gd name="T47" fmla="*/ 1038 h 1423"/>
              <a:gd name="T48" fmla="*/ 557 w 1081"/>
              <a:gd name="T49" fmla="*/ 1041 h 1423"/>
              <a:gd name="T50" fmla="*/ 535 w 1081"/>
              <a:gd name="T51" fmla="*/ 1063 h 1423"/>
              <a:gd name="T52" fmla="*/ 526 w 1081"/>
              <a:gd name="T53" fmla="*/ 1079 h 1423"/>
              <a:gd name="T54" fmla="*/ 520 w 1081"/>
              <a:gd name="T55" fmla="*/ 1113 h 1423"/>
              <a:gd name="T56" fmla="*/ 618 w 1081"/>
              <a:gd name="T57" fmla="*/ 1201 h 1423"/>
              <a:gd name="T58" fmla="*/ 604 w 1081"/>
              <a:gd name="T59" fmla="*/ 1222 h 1423"/>
              <a:gd name="T60" fmla="*/ 596 w 1081"/>
              <a:gd name="T61" fmla="*/ 1244 h 1423"/>
              <a:gd name="T62" fmla="*/ 597 w 1081"/>
              <a:gd name="T63" fmla="*/ 1283 h 1423"/>
              <a:gd name="T64" fmla="*/ 608 w 1081"/>
              <a:gd name="T65" fmla="*/ 1309 h 1423"/>
              <a:gd name="T66" fmla="*/ 176 w 1081"/>
              <a:gd name="T67" fmla="*/ 1322 h 1423"/>
              <a:gd name="T68" fmla="*/ 905 w 1081"/>
              <a:gd name="T69" fmla="*/ 1322 h 1423"/>
              <a:gd name="T70" fmla="*/ 621 w 1081"/>
              <a:gd name="T71" fmla="*/ 1261 h 1423"/>
              <a:gd name="T72" fmla="*/ 947 w 1081"/>
              <a:gd name="T73" fmla="*/ 1218 h 1423"/>
              <a:gd name="T74" fmla="*/ 979 w 1081"/>
              <a:gd name="T75" fmla="*/ 1173 h 1423"/>
              <a:gd name="T76" fmla="*/ 608 w 1081"/>
              <a:gd name="T77" fmla="*/ 1173 h 1423"/>
              <a:gd name="T78" fmla="*/ 608 w 1081"/>
              <a:gd name="T79" fmla="*/ 1052 h 1423"/>
              <a:gd name="T80" fmla="*/ 979 w 1081"/>
              <a:gd name="T81" fmla="*/ 1025 h 1423"/>
              <a:gd name="T82" fmla="*/ 547 w 1081"/>
              <a:gd name="T83" fmla="*/ 964 h 1423"/>
              <a:gd name="T84" fmla="*/ 930 w 1081"/>
              <a:gd name="T85" fmla="*/ 904 h 1423"/>
              <a:gd name="T86" fmla="*/ 1039 w 1081"/>
              <a:gd name="T87" fmla="*/ 964 h 1423"/>
              <a:gd name="T88" fmla="*/ 671 w 1081"/>
              <a:gd name="T89" fmla="*/ 507 h 1423"/>
              <a:gd name="T90" fmla="*/ 793 w 1081"/>
              <a:gd name="T91" fmla="*/ 0 h 1423"/>
              <a:gd name="T92" fmla="*/ 515 w 1081"/>
              <a:gd name="T93" fmla="*/ 620 h 1423"/>
              <a:gd name="T94" fmla="*/ 1053 w 1081"/>
              <a:gd name="T95" fmla="*/ 266 h 1423"/>
              <a:gd name="T96" fmla="*/ 667 w 1081"/>
              <a:gd name="T97" fmla="*/ 476 h 1423"/>
              <a:gd name="T98" fmla="*/ 586 w 1081"/>
              <a:gd name="T99" fmla="*/ 411 h 1423"/>
              <a:gd name="T100" fmla="*/ 677 w 1081"/>
              <a:gd name="T101" fmla="*/ 197 h 1423"/>
              <a:gd name="T102" fmla="*/ 935 w 1081"/>
              <a:gd name="T103" fmla="*/ 197 h 1423"/>
              <a:gd name="T104" fmla="*/ 677 w 1081"/>
              <a:gd name="T105" fmla="*/ 249 h 1423"/>
              <a:gd name="T106" fmla="*/ 935 w 1081"/>
              <a:gd name="T107" fmla="*/ 356 h 1423"/>
              <a:gd name="T108" fmla="*/ 935 w 1081"/>
              <a:gd name="T109" fmla="*/ 329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1" h="1423">
                <a:moveTo>
                  <a:pt x="1067" y="964"/>
                </a:moveTo>
                <a:cubicBezTo>
                  <a:pt x="1067" y="941"/>
                  <a:pt x="1057" y="919"/>
                  <a:pt x="1041" y="902"/>
                </a:cubicBezTo>
                <a:cubicBezTo>
                  <a:pt x="1028" y="889"/>
                  <a:pt x="1011" y="881"/>
                  <a:pt x="992" y="878"/>
                </a:cubicBezTo>
                <a:cubicBezTo>
                  <a:pt x="1008" y="862"/>
                  <a:pt x="1018" y="840"/>
                  <a:pt x="1018" y="816"/>
                </a:cubicBezTo>
                <a:cubicBezTo>
                  <a:pt x="1018" y="792"/>
                  <a:pt x="1009" y="770"/>
                  <a:pt x="992" y="754"/>
                </a:cubicBezTo>
                <a:cubicBezTo>
                  <a:pt x="976" y="737"/>
                  <a:pt x="954" y="728"/>
                  <a:pt x="930" y="728"/>
                </a:cubicBezTo>
                <a:cubicBezTo>
                  <a:pt x="682" y="728"/>
                  <a:pt x="682" y="728"/>
                  <a:pt x="682" y="728"/>
                </a:cubicBezTo>
                <a:cubicBezTo>
                  <a:pt x="450" y="728"/>
                  <a:pt x="450" y="728"/>
                  <a:pt x="450" y="728"/>
                </a:cubicBezTo>
                <a:cubicBezTo>
                  <a:pt x="450" y="667"/>
                  <a:pt x="450" y="667"/>
                  <a:pt x="450" y="667"/>
                </a:cubicBezTo>
                <a:cubicBezTo>
                  <a:pt x="450" y="445"/>
                  <a:pt x="450" y="445"/>
                  <a:pt x="450" y="445"/>
                </a:cubicBezTo>
                <a:cubicBezTo>
                  <a:pt x="450" y="396"/>
                  <a:pt x="411" y="357"/>
                  <a:pt x="362" y="357"/>
                </a:cubicBezTo>
                <a:cubicBezTo>
                  <a:pt x="274" y="357"/>
                  <a:pt x="274" y="357"/>
                  <a:pt x="274" y="357"/>
                </a:cubicBezTo>
                <a:cubicBezTo>
                  <a:pt x="274" y="728"/>
                  <a:pt x="274" y="728"/>
                  <a:pt x="274" y="728"/>
                </a:cubicBezTo>
                <a:cubicBezTo>
                  <a:pt x="176" y="728"/>
                  <a:pt x="176" y="728"/>
                  <a:pt x="176" y="728"/>
                </a:cubicBezTo>
                <a:cubicBezTo>
                  <a:pt x="176" y="654"/>
                  <a:pt x="176" y="654"/>
                  <a:pt x="176" y="654"/>
                </a:cubicBezTo>
                <a:cubicBezTo>
                  <a:pt x="0" y="654"/>
                  <a:pt x="0" y="654"/>
                  <a:pt x="0" y="654"/>
                </a:cubicBezTo>
                <a:cubicBezTo>
                  <a:pt x="0" y="1423"/>
                  <a:pt x="0" y="1423"/>
                  <a:pt x="0" y="1423"/>
                </a:cubicBezTo>
                <a:cubicBezTo>
                  <a:pt x="176" y="1423"/>
                  <a:pt x="176" y="1423"/>
                  <a:pt x="176" y="1423"/>
                </a:cubicBezTo>
                <a:cubicBezTo>
                  <a:pt x="176" y="1349"/>
                  <a:pt x="176" y="1349"/>
                  <a:pt x="176" y="1349"/>
                </a:cubicBezTo>
                <a:cubicBezTo>
                  <a:pt x="682" y="1349"/>
                  <a:pt x="682" y="1349"/>
                  <a:pt x="682" y="1349"/>
                </a:cubicBezTo>
                <a:cubicBezTo>
                  <a:pt x="905" y="1349"/>
                  <a:pt x="905" y="1349"/>
                  <a:pt x="905" y="1349"/>
                </a:cubicBezTo>
                <a:cubicBezTo>
                  <a:pt x="953" y="1349"/>
                  <a:pt x="992" y="1310"/>
                  <a:pt x="992" y="1261"/>
                </a:cubicBezTo>
                <a:cubicBezTo>
                  <a:pt x="992" y="1238"/>
                  <a:pt x="984" y="1217"/>
                  <a:pt x="968" y="1201"/>
                </a:cubicBezTo>
                <a:cubicBezTo>
                  <a:pt x="979" y="1201"/>
                  <a:pt x="979" y="1201"/>
                  <a:pt x="979" y="1201"/>
                </a:cubicBezTo>
                <a:cubicBezTo>
                  <a:pt x="1027" y="1201"/>
                  <a:pt x="1067" y="1161"/>
                  <a:pt x="1067" y="1113"/>
                </a:cubicBezTo>
                <a:cubicBezTo>
                  <a:pt x="1067" y="1089"/>
                  <a:pt x="1057" y="1067"/>
                  <a:pt x="1041" y="1051"/>
                </a:cubicBezTo>
                <a:cubicBezTo>
                  <a:pt x="1036" y="1046"/>
                  <a:pt x="1031" y="1042"/>
                  <a:pt x="1025" y="1039"/>
                </a:cubicBezTo>
                <a:cubicBezTo>
                  <a:pt x="1050" y="1023"/>
                  <a:pt x="1067" y="996"/>
                  <a:pt x="1067" y="964"/>
                </a:cubicBezTo>
                <a:close/>
                <a:moveTo>
                  <a:pt x="148" y="1396"/>
                </a:moveTo>
                <a:cubicBezTo>
                  <a:pt x="27" y="1396"/>
                  <a:pt x="27" y="1396"/>
                  <a:pt x="27" y="1396"/>
                </a:cubicBezTo>
                <a:cubicBezTo>
                  <a:pt x="27" y="681"/>
                  <a:pt x="27" y="681"/>
                  <a:pt x="27" y="681"/>
                </a:cubicBezTo>
                <a:cubicBezTo>
                  <a:pt x="148" y="681"/>
                  <a:pt x="148" y="681"/>
                  <a:pt x="148" y="681"/>
                </a:cubicBezTo>
                <a:lnTo>
                  <a:pt x="148" y="1396"/>
                </a:lnTo>
                <a:close/>
                <a:moveTo>
                  <a:pt x="930" y="755"/>
                </a:moveTo>
                <a:cubicBezTo>
                  <a:pt x="946" y="755"/>
                  <a:pt x="962" y="761"/>
                  <a:pt x="973" y="773"/>
                </a:cubicBezTo>
                <a:cubicBezTo>
                  <a:pt x="984" y="784"/>
                  <a:pt x="991" y="800"/>
                  <a:pt x="991" y="816"/>
                </a:cubicBezTo>
                <a:cubicBezTo>
                  <a:pt x="991" y="849"/>
                  <a:pt x="964" y="876"/>
                  <a:pt x="930" y="876"/>
                </a:cubicBezTo>
                <a:cubicBezTo>
                  <a:pt x="682" y="876"/>
                  <a:pt x="682" y="876"/>
                  <a:pt x="682" y="876"/>
                </a:cubicBezTo>
                <a:cubicBezTo>
                  <a:pt x="666" y="876"/>
                  <a:pt x="651" y="870"/>
                  <a:pt x="639" y="859"/>
                </a:cubicBezTo>
                <a:cubicBezTo>
                  <a:pt x="628" y="847"/>
                  <a:pt x="621" y="832"/>
                  <a:pt x="621" y="816"/>
                </a:cubicBezTo>
                <a:cubicBezTo>
                  <a:pt x="621" y="782"/>
                  <a:pt x="648" y="755"/>
                  <a:pt x="682" y="755"/>
                </a:cubicBezTo>
                <a:lnTo>
                  <a:pt x="930" y="755"/>
                </a:lnTo>
                <a:close/>
                <a:moveTo>
                  <a:pt x="176" y="1322"/>
                </a:moveTo>
                <a:cubicBezTo>
                  <a:pt x="176" y="755"/>
                  <a:pt x="176" y="755"/>
                  <a:pt x="176" y="755"/>
                </a:cubicBezTo>
                <a:cubicBezTo>
                  <a:pt x="301" y="755"/>
                  <a:pt x="301" y="755"/>
                  <a:pt x="301" y="755"/>
                </a:cubicBezTo>
                <a:cubicBezTo>
                  <a:pt x="301" y="384"/>
                  <a:pt x="301" y="384"/>
                  <a:pt x="301" y="384"/>
                </a:cubicBezTo>
                <a:cubicBezTo>
                  <a:pt x="362" y="384"/>
                  <a:pt x="362" y="384"/>
                  <a:pt x="362" y="384"/>
                </a:cubicBezTo>
                <a:cubicBezTo>
                  <a:pt x="396" y="384"/>
                  <a:pt x="423" y="411"/>
                  <a:pt x="423" y="445"/>
                </a:cubicBezTo>
                <a:cubicBezTo>
                  <a:pt x="423" y="667"/>
                  <a:pt x="423" y="667"/>
                  <a:pt x="423" y="667"/>
                </a:cubicBezTo>
                <a:cubicBezTo>
                  <a:pt x="423" y="755"/>
                  <a:pt x="423" y="755"/>
                  <a:pt x="423" y="755"/>
                </a:cubicBezTo>
                <a:cubicBezTo>
                  <a:pt x="423" y="948"/>
                  <a:pt x="423" y="948"/>
                  <a:pt x="423" y="948"/>
                </a:cubicBezTo>
                <a:cubicBezTo>
                  <a:pt x="450" y="948"/>
                  <a:pt x="450" y="948"/>
                  <a:pt x="450" y="948"/>
                </a:cubicBezTo>
                <a:cubicBezTo>
                  <a:pt x="450" y="755"/>
                  <a:pt x="450" y="755"/>
                  <a:pt x="450" y="755"/>
                </a:cubicBezTo>
                <a:cubicBezTo>
                  <a:pt x="618" y="755"/>
                  <a:pt x="618" y="755"/>
                  <a:pt x="618" y="755"/>
                </a:cubicBezTo>
                <a:cubicBezTo>
                  <a:pt x="616" y="757"/>
                  <a:pt x="615" y="759"/>
                  <a:pt x="613" y="762"/>
                </a:cubicBezTo>
                <a:cubicBezTo>
                  <a:pt x="612" y="763"/>
                  <a:pt x="610" y="765"/>
                  <a:pt x="609" y="767"/>
                </a:cubicBezTo>
                <a:cubicBezTo>
                  <a:pt x="607" y="770"/>
                  <a:pt x="605" y="773"/>
                  <a:pt x="604" y="776"/>
                </a:cubicBezTo>
                <a:cubicBezTo>
                  <a:pt x="603" y="778"/>
                  <a:pt x="602" y="780"/>
                  <a:pt x="601" y="782"/>
                </a:cubicBezTo>
                <a:cubicBezTo>
                  <a:pt x="599" y="785"/>
                  <a:pt x="598" y="789"/>
                  <a:pt x="597" y="793"/>
                </a:cubicBezTo>
                <a:cubicBezTo>
                  <a:pt x="597" y="795"/>
                  <a:pt x="596" y="796"/>
                  <a:pt x="596" y="798"/>
                </a:cubicBezTo>
                <a:cubicBezTo>
                  <a:pt x="595" y="804"/>
                  <a:pt x="594" y="810"/>
                  <a:pt x="594" y="816"/>
                </a:cubicBezTo>
                <a:cubicBezTo>
                  <a:pt x="594" y="822"/>
                  <a:pt x="595" y="827"/>
                  <a:pt x="596" y="833"/>
                </a:cubicBezTo>
                <a:cubicBezTo>
                  <a:pt x="596" y="835"/>
                  <a:pt x="597" y="836"/>
                  <a:pt x="597" y="838"/>
                </a:cubicBezTo>
                <a:cubicBezTo>
                  <a:pt x="598" y="842"/>
                  <a:pt x="599" y="845"/>
                  <a:pt x="601" y="849"/>
                </a:cubicBezTo>
                <a:cubicBezTo>
                  <a:pt x="601" y="851"/>
                  <a:pt x="603" y="853"/>
                  <a:pt x="604" y="855"/>
                </a:cubicBezTo>
                <a:cubicBezTo>
                  <a:pt x="605" y="858"/>
                  <a:pt x="607" y="861"/>
                  <a:pt x="608" y="864"/>
                </a:cubicBezTo>
                <a:cubicBezTo>
                  <a:pt x="610" y="866"/>
                  <a:pt x="611" y="868"/>
                  <a:pt x="613" y="869"/>
                </a:cubicBezTo>
                <a:cubicBezTo>
                  <a:pt x="615" y="872"/>
                  <a:pt x="616" y="874"/>
                  <a:pt x="618" y="876"/>
                </a:cubicBezTo>
                <a:cubicBezTo>
                  <a:pt x="608" y="876"/>
                  <a:pt x="608" y="876"/>
                  <a:pt x="608" y="876"/>
                </a:cubicBezTo>
                <a:cubicBezTo>
                  <a:pt x="559" y="876"/>
                  <a:pt x="520" y="916"/>
                  <a:pt x="520" y="964"/>
                </a:cubicBezTo>
                <a:cubicBezTo>
                  <a:pt x="520" y="988"/>
                  <a:pt x="529" y="1010"/>
                  <a:pt x="545" y="1026"/>
                </a:cubicBezTo>
                <a:cubicBezTo>
                  <a:pt x="550" y="1031"/>
                  <a:pt x="555" y="1034"/>
                  <a:pt x="560" y="1038"/>
                </a:cubicBezTo>
                <a:cubicBezTo>
                  <a:pt x="560" y="1038"/>
                  <a:pt x="560" y="1038"/>
                  <a:pt x="561" y="1039"/>
                </a:cubicBezTo>
                <a:cubicBezTo>
                  <a:pt x="560" y="1039"/>
                  <a:pt x="560" y="1039"/>
                  <a:pt x="559" y="1040"/>
                </a:cubicBezTo>
                <a:cubicBezTo>
                  <a:pt x="558" y="1040"/>
                  <a:pt x="558" y="1041"/>
                  <a:pt x="557" y="1041"/>
                </a:cubicBezTo>
                <a:cubicBezTo>
                  <a:pt x="553" y="1044"/>
                  <a:pt x="550" y="1047"/>
                  <a:pt x="547" y="1050"/>
                </a:cubicBezTo>
                <a:cubicBezTo>
                  <a:pt x="546" y="1050"/>
                  <a:pt x="545" y="1051"/>
                  <a:pt x="545" y="1051"/>
                </a:cubicBezTo>
                <a:cubicBezTo>
                  <a:pt x="541" y="1055"/>
                  <a:pt x="538" y="1059"/>
                  <a:pt x="535" y="1063"/>
                </a:cubicBezTo>
                <a:cubicBezTo>
                  <a:pt x="535" y="1064"/>
                  <a:pt x="534" y="1065"/>
                  <a:pt x="534" y="1065"/>
                </a:cubicBezTo>
                <a:cubicBezTo>
                  <a:pt x="531" y="1069"/>
                  <a:pt x="529" y="1073"/>
                  <a:pt x="527" y="1077"/>
                </a:cubicBezTo>
                <a:cubicBezTo>
                  <a:pt x="527" y="1078"/>
                  <a:pt x="527" y="1078"/>
                  <a:pt x="526" y="1079"/>
                </a:cubicBezTo>
                <a:cubicBezTo>
                  <a:pt x="524" y="1084"/>
                  <a:pt x="523" y="1088"/>
                  <a:pt x="522" y="1093"/>
                </a:cubicBezTo>
                <a:cubicBezTo>
                  <a:pt x="522" y="1095"/>
                  <a:pt x="521" y="1096"/>
                  <a:pt x="521" y="1097"/>
                </a:cubicBezTo>
                <a:cubicBezTo>
                  <a:pt x="520" y="1102"/>
                  <a:pt x="520" y="1107"/>
                  <a:pt x="520" y="1113"/>
                </a:cubicBezTo>
                <a:cubicBezTo>
                  <a:pt x="520" y="1136"/>
                  <a:pt x="529" y="1158"/>
                  <a:pt x="546" y="1175"/>
                </a:cubicBezTo>
                <a:cubicBezTo>
                  <a:pt x="562" y="1191"/>
                  <a:pt x="584" y="1201"/>
                  <a:pt x="608" y="1201"/>
                </a:cubicBezTo>
                <a:cubicBezTo>
                  <a:pt x="618" y="1201"/>
                  <a:pt x="618" y="1201"/>
                  <a:pt x="618" y="1201"/>
                </a:cubicBezTo>
                <a:cubicBezTo>
                  <a:pt x="616" y="1203"/>
                  <a:pt x="615" y="1205"/>
                  <a:pt x="613" y="1207"/>
                </a:cubicBezTo>
                <a:cubicBezTo>
                  <a:pt x="612" y="1209"/>
                  <a:pt x="610" y="1211"/>
                  <a:pt x="609" y="1213"/>
                </a:cubicBezTo>
                <a:cubicBezTo>
                  <a:pt x="607" y="1216"/>
                  <a:pt x="605" y="1219"/>
                  <a:pt x="604" y="1222"/>
                </a:cubicBezTo>
                <a:cubicBezTo>
                  <a:pt x="603" y="1224"/>
                  <a:pt x="602" y="1225"/>
                  <a:pt x="601" y="1228"/>
                </a:cubicBezTo>
                <a:cubicBezTo>
                  <a:pt x="599" y="1231"/>
                  <a:pt x="598" y="1235"/>
                  <a:pt x="597" y="1238"/>
                </a:cubicBezTo>
                <a:cubicBezTo>
                  <a:pt x="597" y="1240"/>
                  <a:pt x="596" y="1242"/>
                  <a:pt x="596" y="1244"/>
                </a:cubicBezTo>
                <a:cubicBezTo>
                  <a:pt x="595" y="1249"/>
                  <a:pt x="594" y="1255"/>
                  <a:pt x="594" y="1261"/>
                </a:cubicBezTo>
                <a:cubicBezTo>
                  <a:pt x="594" y="1267"/>
                  <a:pt x="595" y="1273"/>
                  <a:pt x="596" y="1278"/>
                </a:cubicBezTo>
                <a:cubicBezTo>
                  <a:pt x="596" y="1280"/>
                  <a:pt x="597" y="1282"/>
                  <a:pt x="597" y="1283"/>
                </a:cubicBezTo>
                <a:cubicBezTo>
                  <a:pt x="598" y="1287"/>
                  <a:pt x="599" y="1291"/>
                  <a:pt x="601" y="1294"/>
                </a:cubicBezTo>
                <a:cubicBezTo>
                  <a:pt x="601" y="1296"/>
                  <a:pt x="603" y="1298"/>
                  <a:pt x="604" y="1300"/>
                </a:cubicBezTo>
                <a:cubicBezTo>
                  <a:pt x="605" y="1303"/>
                  <a:pt x="606" y="1306"/>
                  <a:pt x="608" y="1309"/>
                </a:cubicBezTo>
                <a:cubicBezTo>
                  <a:pt x="610" y="1311"/>
                  <a:pt x="611" y="1313"/>
                  <a:pt x="613" y="1315"/>
                </a:cubicBezTo>
                <a:cubicBezTo>
                  <a:pt x="615" y="1317"/>
                  <a:pt x="616" y="1320"/>
                  <a:pt x="618" y="1322"/>
                </a:cubicBezTo>
                <a:lnTo>
                  <a:pt x="176" y="1322"/>
                </a:lnTo>
                <a:close/>
                <a:moveTo>
                  <a:pt x="947" y="1218"/>
                </a:moveTo>
                <a:cubicBezTo>
                  <a:pt x="959" y="1230"/>
                  <a:pt x="965" y="1245"/>
                  <a:pt x="965" y="1261"/>
                </a:cubicBezTo>
                <a:cubicBezTo>
                  <a:pt x="965" y="1295"/>
                  <a:pt x="938" y="1322"/>
                  <a:pt x="905" y="1322"/>
                </a:cubicBezTo>
                <a:cubicBezTo>
                  <a:pt x="682" y="1322"/>
                  <a:pt x="682" y="1322"/>
                  <a:pt x="682" y="1322"/>
                </a:cubicBezTo>
                <a:cubicBezTo>
                  <a:pt x="666" y="1322"/>
                  <a:pt x="651" y="1316"/>
                  <a:pt x="639" y="1304"/>
                </a:cubicBezTo>
                <a:cubicBezTo>
                  <a:pt x="628" y="1293"/>
                  <a:pt x="621" y="1277"/>
                  <a:pt x="621" y="1261"/>
                </a:cubicBezTo>
                <a:cubicBezTo>
                  <a:pt x="621" y="1228"/>
                  <a:pt x="648" y="1201"/>
                  <a:pt x="682" y="1201"/>
                </a:cubicBezTo>
                <a:cubicBezTo>
                  <a:pt x="905" y="1201"/>
                  <a:pt x="905" y="1201"/>
                  <a:pt x="905" y="1201"/>
                </a:cubicBezTo>
                <a:cubicBezTo>
                  <a:pt x="921" y="1201"/>
                  <a:pt x="936" y="1207"/>
                  <a:pt x="947" y="1218"/>
                </a:cubicBezTo>
                <a:close/>
                <a:moveTo>
                  <a:pt x="1022" y="1070"/>
                </a:moveTo>
                <a:cubicBezTo>
                  <a:pt x="1033" y="1081"/>
                  <a:pt x="1039" y="1097"/>
                  <a:pt x="1039" y="1113"/>
                </a:cubicBezTo>
                <a:cubicBezTo>
                  <a:pt x="1039" y="1146"/>
                  <a:pt x="1012" y="1173"/>
                  <a:pt x="979" y="1173"/>
                </a:cubicBezTo>
                <a:cubicBezTo>
                  <a:pt x="905" y="1173"/>
                  <a:pt x="905" y="1173"/>
                  <a:pt x="905" y="1173"/>
                </a:cubicBezTo>
                <a:cubicBezTo>
                  <a:pt x="682" y="1173"/>
                  <a:pt x="682" y="1173"/>
                  <a:pt x="682" y="1173"/>
                </a:cubicBezTo>
                <a:cubicBezTo>
                  <a:pt x="608" y="1173"/>
                  <a:pt x="608" y="1173"/>
                  <a:pt x="608" y="1173"/>
                </a:cubicBezTo>
                <a:cubicBezTo>
                  <a:pt x="591" y="1173"/>
                  <a:pt x="576" y="1167"/>
                  <a:pt x="565" y="1155"/>
                </a:cubicBezTo>
                <a:cubicBezTo>
                  <a:pt x="553" y="1144"/>
                  <a:pt x="547" y="1129"/>
                  <a:pt x="547" y="1113"/>
                </a:cubicBezTo>
                <a:cubicBezTo>
                  <a:pt x="547" y="1079"/>
                  <a:pt x="574" y="1052"/>
                  <a:pt x="608" y="1052"/>
                </a:cubicBezTo>
                <a:cubicBezTo>
                  <a:pt x="979" y="1052"/>
                  <a:pt x="979" y="1052"/>
                  <a:pt x="979" y="1052"/>
                </a:cubicBezTo>
                <a:cubicBezTo>
                  <a:pt x="995" y="1052"/>
                  <a:pt x="1010" y="1059"/>
                  <a:pt x="1022" y="1070"/>
                </a:cubicBezTo>
                <a:close/>
                <a:moveTo>
                  <a:pt x="979" y="1025"/>
                </a:moveTo>
                <a:cubicBezTo>
                  <a:pt x="608" y="1025"/>
                  <a:pt x="608" y="1025"/>
                  <a:pt x="608" y="1025"/>
                </a:cubicBezTo>
                <a:cubicBezTo>
                  <a:pt x="591" y="1025"/>
                  <a:pt x="576" y="1019"/>
                  <a:pt x="565" y="1007"/>
                </a:cubicBezTo>
                <a:cubicBezTo>
                  <a:pt x="553" y="995"/>
                  <a:pt x="547" y="980"/>
                  <a:pt x="547" y="964"/>
                </a:cubicBezTo>
                <a:cubicBezTo>
                  <a:pt x="547" y="931"/>
                  <a:pt x="574" y="904"/>
                  <a:pt x="608" y="904"/>
                </a:cubicBezTo>
                <a:cubicBezTo>
                  <a:pt x="682" y="904"/>
                  <a:pt x="682" y="904"/>
                  <a:pt x="682" y="904"/>
                </a:cubicBezTo>
                <a:cubicBezTo>
                  <a:pt x="930" y="904"/>
                  <a:pt x="930" y="904"/>
                  <a:pt x="930" y="904"/>
                </a:cubicBezTo>
                <a:cubicBezTo>
                  <a:pt x="979" y="904"/>
                  <a:pt x="979" y="904"/>
                  <a:pt x="979" y="904"/>
                </a:cubicBezTo>
                <a:cubicBezTo>
                  <a:pt x="995" y="904"/>
                  <a:pt x="1010" y="910"/>
                  <a:pt x="1022" y="921"/>
                </a:cubicBezTo>
                <a:cubicBezTo>
                  <a:pt x="1033" y="933"/>
                  <a:pt x="1039" y="948"/>
                  <a:pt x="1039" y="964"/>
                </a:cubicBezTo>
                <a:cubicBezTo>
                  <a:pt x="1039" y="998"/>
                  <a:pt x="1012" y="1025"/>
                  <a:pt x="979" y="1025"/>
                </a:cubicBezTo>
                <a:close/>
                <a:moveTo>
                  <a:pt x="515" y="620"/>
                </a:moveTo>
                <a:cubicBezTo>
                  <a:pt x="671" y="507"/>
                  <a:pt x="671" y="507"/>
                  <a:pt x="671" y="507"/>
                </a:cubicBezTo>
                <a:cubicBezTo>
                  <a:pt x="709" y="524"/>
                  <a:pt x="750" y="533"/>
                  <a:pt x="793" y="533"/>
                </a:cubicBezTo>
                <a:cubicBezTo>
                  <a:pt x="952" y="533"/>
                  <a:pt x="1081" y="413"/>
                  <a:pt x="1081" y="266"/>
                </a:cubicBezTo>
                <a:cubicBezTo>
                  <a:pt x="1081" y="120"/>
                  <a:pt x="952" y="0"/>
                  <a:pt x="793" y="0"/>
                </a:cubicBezTo>
                <a:cubicBezTo>
                  <a:pt x="635" y="0"/>
                  <a:pt x="506" y="120"/>
                  <a:pt x="506" y="266"/>
                </a:cubicBezTo>
                <a:cubicBezTo>
                  <a:pt x="506" y="323"/>
                  <a:pt x="525" y="377"/>
                  <a:pt x="561" y="423"/>
                </a:cubicBezTo>
                <a:lnTo>
                  <a:pt x="515" y="620"/>
                </a:lnTo>
                <a:close/>
                <a:moveTo>
                  <a:pt x="533" y="266"/>
                </a:moveTo>
                <a:cubicBezTo>
                  <a:pt x="533" y="135"/>
                  <a:pt x="650" y="27"/>
                  <a:pt x="793" y="27"/>
                </a:cubicBezTo>
                <a:cubicBezTo>
                  <a:pt x="937" y="27"/>
                  <a:pt x="1053" y="135"/>
                  <a:pt x="1053" y="266"/>
                </a:cubicBezTo>
                <a:cubicBezTo>
                  <a:pt x="1053" y="398"/>
                  <a:pt x="937" y="505"/>
                  <a:pt x="793" y="505"/>
                </a:cubicBezTo>
                <a:cubicBezTo>
                  <a:pt x="752" y="505"/>
                  <a:pt x="712" y="497"/>
                  <a:pt x="675" y="479"/>
                </a:cubicBezTo>
                <a:cubicBezTo>
                  <a:pt x="667" y="476"/>
                  <a:pt x="667" y="476"/>
                  <a:pt x="667" y="476"/>
                </a:cubicBezTo>
                <a:cubicBezTo>
                  <a:pt x="558" y="555"/>
                  <a:pt x="558" y="555"/>
                  <a:pt x="558" y="555"/>
                </a:cubicBezTo>
                <a:cubicBezTo>
                  <a:pt x="591" y="416"/>
                  <a:pt x="591" y="416"/>
                  <a:pt x="591" y="416"/>
                </a:cubicBezTo>
                <a:cubicBezTo>
                  <a:pt x="586" y="411"/>
                  <a:pt x="586" y="411"/>
                  <a:pt x="586" y="411"/>
                </a:cubicBezTo>
                <a:cubicBezTo>
                  <a:pt x="551" y="369"/>
                  <a:pt x="533" y="319"/>
                  <a:pt x="533" y="266"/>
                </a:cubicBezTo>
                <a:close/>
                <a:moveTo>
                  <a:pt x="935" y="197"/>
                </a:moveTo>
                <a:cubicBezTo>
                  <a:pt x="677" y="197"/>
                  <a:pt x="677" y="197"/>
                  <a:pt x="677" y="197"/>
                </a:cubicBezTo>
                <a:cubicBezTo>
                  <a:pt x="677" y="170"/>
                  <a:pt x="677" y="170"/>
                  <a:pt x="677" y="170"/>
                </a:cubicBezTo>
                <a:cubicBezTo>
                  <a:pt x="935" y="170"/>
                  <a:pt x="935" y="170"/>
                  <a:pt x="935" y="170"/>
                </a:cubicBezTo>
                <a:lnTo>
                  <a:pt x="935" y="197"/>
                </a:lnTo>
                <a:close/>
                <a:moveTo>
                  <a:pt x="935" y="276"/>
                </a:moveTo>
                <a:cubicBezTo>
                  <a:pt x="677" y="276"/>
                  <a:pt x="677" y="276"/>
                  <a:pt x="677" y="276"/>
                </a:cubicBezTo>
                <a:cubicBezTo>
                  <a:pt x="677" y="249"/>
                  <a:pt x="677" y="249"/>
                  <a:pt x="677" y="249"/>
                </a:cubicBezTo>
                <a:cubicBezTo>
                  <a:pt x="935" y="249"/>
                  <a:pt x="935" y="249"/>
                  <a:pt x="935" y="249"/>
                </a:cubicBezTo>
                <a:lnTo>
                  <a:pt x="935" y="276"/>
                </a:lnTo>
                <a:close/>
                <a:moveTo>
                  <a:pt x="935" y="356"/>
                </a:moveTo>
                <a:cubicBezTo>
                  <a:pt x="677" y="356"/>
                  <a:pt x="677" y="356"/>
                  <a:pt x="677" y="356"/>
                </a:cubicBezTo>
                <a:cubicBezTo>
                  <a:pt x="677" y="329"/>
                  <a:pt x="677" y="329"/>
                  <a:pt x="677" y="329"/>
                </a:cubicBezTo>
                <a:cubicBezTo>
                  <a:pt x="935" y="329"/>
                  <a:pt x="935" y="329"/>
                  <a:pt x="935" y="329"/>
                </a:cubicBezTo>
                <a:lnTo>
                  <a:pt x="935" y="356"/>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solidFill>
                <a:schemeClr val="accent2">
                  <a:lumMod val="60000"/>
                  <a:lumOff val="40000"/>
                </a:schemeClr>
              </a:solidFill>
            </a:endParaRPr>
          </a:p>
        </p:txBody>
      </p:sp>
      <p:sp>
        <p:nvSpPr>
          <p:cNvPr id="193" name="Freeform 28"/>
          <p:cNvSpPr>
            <a:spLocks noEditPoints="1"/>
          </p:cNvSpPr>
          <p:nvPr/>
        </p:nvSpPr>
        <p:spPr bwMode="auto">
          <a:xfrm>
            <a:off x="1028742" y="1375428"/>
            <a:ext cx="741106" cy="580437"/>
          </a:xfrm>
          <a:custGeom>
            <a:avLst/>
            <a:gdLst>
              <a:gd name="T0" fmla="*/ 155 w 1233"/>
              <a:gd name="T1" fmla="*/ 655 h 965"/>
              <a:gd name="T2" fmla="*/ 155 w 1233"/>
              <a:gd name="T3" fmla="*/ 965 h 965"/>
              <a:gd name="T4" fmla="*/ 1233 w 1233"/>
              <a:gd name="T5" fmla="*/ 810 h 965"/>
              <a:gd name="T6" fmla="*/ 1078 w 1233"/>
              <a:gd name="T7" fmla="*/ 939 h 965"/>
              <a:gd name="T8" fmla="*/ 26 w 1233"/>
              <a:gd name="T9" fmla="*/ 810 h 965"/>
              <a:gd name="T10" fmla="*/ 1078 w 1233"/>
              <a:gd name="T11" fmla="*/ 681 h 965"/>
              <a:gd name="T12" fmla="*/ 1078 w 1233"/>
              <a:gd name="T13" fmla="*/ 939 h 965"/>
              <a:gd name="T14" fmla="*/ 106 w 1233"/>
              <a:gd name="T15" fmla="*/ 810 h 965"/>
              <a:gd name="T16" fmla="*/ 274 w 1233"/>
              <a:gd name="T17" fmla="*/ 810 h 965"/>
              <a:gd name="T18" fmla="*/ 190 w 1233"/>
              <a:gd name="T19" fmla="*/ 868 h 965"/>
              <a:gd name="T20" fmla="*/ 190 w 1233"/>
              <a:gd name="T21" fmla="*/ 752 h 965"/>
              <a:gd name="T22" fmla="*/ 190 w 1233"/>
              <a:gd name="T23" fmla="*/ 868 h 965"/>
              <a:gd name="T24" fmla="*/ 319 w 1233"/>
              <a:gd name="T25" fmla="*/ 810 h 965"/>
              <a:gd name="T26" fmla="*/ 487 w 1233"/>
              <a:gd name="T27" fmla="*/ 810 h 965"/>
              <a:gd name="T28" fmla="*/ 403 w 1233"/>
              <a:gd name="T29" fmla="*/ 868 h 965"/>
              <a:gd name="T30" fmla="*/ 403 w 1233"/>
              <a:gd name="T31" fmla="*/ 752 h 965"/>
              <a:gd name="T32" fmla="*/ 403 w 1233"/>
              <a:gd name="T33" fmla="*/ 868 h 965"/>
              <a:gd name="T34" fmla="*/ 532 w 1233"/>
              <a:gd name="T35" fmla="*/ 810 h 965"/>
              <a:gd name="T36" fmla="*/ 700 w 1233"/>
              <a:gd name="T37" fmla="*/ 810 h 965"/>
              <a:gd name="T38" fmla="*/ 616 w 1233"/>
              <a:gd name="T39" fmla="*/ 868 h 965"/>
              <a:gd name="T40" fmla="*/ 616 w 1233"/>
              <a:gd name="T41" fmla="*/ 752 h 965"/>
              <a:gd name="T42" fmla="*/ 616 w 1233"/>
              <a:gd name="T43" fmla="*/ 868 h 965"/>
              <a:gd name="T44" fmla="*/ 745 w 1233"/>
              <a:gd name="T45" fmla="*/ 810 h 965"/>
              <a:gd name="T46" fmla="*/ 913 w 1233"/>
              <a:gd name="T47" fmla="*/ 810 h 965"/>
              <a:gd name="T48" fmla="*/ 829 w 1233"/>
              <a:gd name="T49" fmla="*/ 868 h 965"/>
              <a:gd name="T50" fmla="*/ 829 w 1233"/>
              <a:gd name="T51" fmla="*/ 752 h 965"/>
              <a:gd name="T52" fmla="*/ 829 w 1233"/>
              <a:gd name="T53" fmla="*/ 868 h 965"/>
              <a:gd name="T54" fmla="*/ 958 w 1233"/>
              <a:gd name="T55" fmla="*/ 810 h 965"/>
              <a:gd name="T56" fmla="*/ 1126 w 1233"/>
              <a:gd name="T57" fmla="*/ 810 h 965"/>
              <a:gd name="T58" fmla="*/ 1042 w 1233"/>
              <a:gd name="T59" fmla="*/ 868 h 965"/>
              <a:gd name="T60" fmla="*/ 1042 w 1233"/>
              <a:gd name="T61" fmla="*/ 752 h 965"/>
              <a:gd name="T62" fmla="*/ 1042 w 1233"/>
              <a:gd name="T63" fmla="*/ 868 h 965"/>
              <a:gd name="T64" fmla="*/ 964 w 1233"/>
              <a:gd name="T65" fmla="*/ 595 h 965"/>
              <a:gd name="T66" fmla="*/ 977 w 1233"/>
              <a:gd name="T67" fmla="*/ 13 h 965"/>
              <a:gd name="T68" fmla="*/ 711 w 1233"/>
              <a:gd name="T69" fmla="*/ 0 h 965"/>
              <a:gd name="T70" fmla="*/ 269 w 1233"/>
              <a:gd name="T71" fmla="*/ 0 h 965"/>
              <a:gd name="T72" fmla="*/ 256 w 1233"/>
              <a:gd name="T73" fmla="*/ 582 h 965"/>
              <a:gd name="T74" fmla="*/ 698 w 1233"/>
              <a:gd name="T75" fmla="*/ 26 h 965"/>
              <a:gd name="T76" fmla="*/ 623 w 1233"/>
              <a:gd name="T77" fmla="*/ 97 h 965"/>
              <a:gd name="T78" fmla="*/ 614 w 1233"/>
              <a:gd name="T79" fmla="*/ 93 h 965"/>
              <a:gd name="T80" fmla="*/ 535 w 1233"/>
              <a:gd name="T81" fmla="*/ 170 h 965"/>
              <a:gd name="T82" fmla="*/ 698 w 1233"/>
              <a:gd name="T83" fmla="*/ 26 h 965"/>
              <a:gd name="T84" fmla="*/ 509 w 1233"/>
              <a:gd name="T85" fmla="*/ 26 h 965"/>
              <a:gd name="T86" fmla="*/ 517 w 1233"/>
              <a:gd name="T87" fmla="*/ 215 h 965"/>
              <a:gd name="T88" fmla="*/ 531 w 1233"/>
              <a:gd name="T89" fmla="*/ 212 h 965"/>
              <a:gd name="T90" fmla="*/ 702 w 1233"/>
              <a:gd name="T91" fmla="*/ 212 h 965"/>
              <a:gd name="T92" fmla="*/ 724 w 1233"/>
              <a:gd name="T93" fmla="*/ 202 h 965"/>
              <a:gd name="T94" fmla="*/ 951 w 1233"/>
              <a:gd name="T95" fmla="*/ 26 h 965"/>
              <a:gd name="T96" fmla="*/ 282 w 1233"/>
              <a:gd name="T97" fmla="*/ 569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3" h="965">
                <a:moveTo>
                  <a:pt x="1078" y="655"/>
                </a:moveTo>
                <a:cubicBezTo>
                  <a:pt x="155" y="655"/>
                  <a:pt x="155" y="655"/>
                  <a:pt x="155" y="655"/>
                </a:cubicBezTo>
                <a:cubicBezTo>
                  <a:pt x="69" y="655"/>
                  <a:pt x="0" y="725"/>
                  <a:pt x="0" y="810"/>
                </a:cubicBezTo>
                <a:cubicBezTo>
                  <a:pt x="0" y="896"/>
                  <a:pt x="69" y="965"/>
                  <a:pt x="155" y="965"/>
                </a:cubicBezTo>
                <a:cubicBezTo>
                  <a:pt x="1078" y="965"/>
                  <a:pt x="1078" y="965"/>
                  <a:pt x="1078" y="965"/>
                </a:cubicBezTo>
                <a:cubicBezTo>
                  <a:pt x="1163" y="965"/>
                  <a:pt x="1233" y="896"/>
                  <a:pt x="1233" y="810"/>
                </a:cubicBezTo>
                <a:cubicBezTo>
                  <a:pt x="1233" y="725"/>
                  <a:pt x="1163" y="655"/>
                  <a:pt x="1078" y="655"/>
                </a:cubicBezTo>
                <a:close/>
                <a:moveTo>
                  <a:pt x="1078" y="939"/>
                </a:moveTo>
                <a:cubicBezTo>
                  <a:pt x="155" y="939"/>
                  <a:pt x="155" y="939"/>
                  <a:pt x="155" y="939"/>
                </a:cubicBezTo>
                <a:cubicBezTo>
                  <a:pt x="84" y="939"/>
                  <a:pt x="26" y="881"/>
                  <a:pt x="26" y="810"/>
                </a:cubicBezTo>
                <a:cubicBezTo>
                  <a:pt x="26" y="739"/>
                  <a:pt x="84" y="681"/>
                  <a:pt x="155" y="681"/>
                </a:cubicBezTo>
                <a:cubicBezTo>
                  <a:pt x="1078" y="681"/>
                  <a:pt x="1078" y="681"/>
                  <a:pt x="1078" y="681"/>
                </a:cubicBezTo>
                <a:cubicBezTo>
                  <a:pt x="1149" y="681"/>
                  <a:pt x="1207" y="739"/>
                  <a:pt x="1207" y="810"/>
                </a:cubicBezTo>
                <a:cubicBezTo>
                  <a:pt x="1207" y="881"/>
                  <a:pt x="1149" y="939"/>
                  <a:pt x="1078" y="939"/>
                </a:cubicBezTo>
                <a:close/>
                <a:moveTo>
                  <a:pt x="190" y="726"/>
                </a:moveTo>
                <a:cubicBezTo>
                  <a:pt x="144" y="726"/>
                  <a:pt x="106" y="764"/>
                  <a:pt x="106" y="810"/>
                </a:cubicBezTo>
                <a:cubicBezTo>
                  <a:pt x="106" y="857"/>
                  <a:pt x="144" y="894"/>
                  <a:pt x="190" y="894"/>
                </a:cubicBezTo>
                <a:cubicBezTo>
                  <a:pt x="237" y="894"/>
                  <a:pt x="274" y="857"/>
                  <a:pt x="274" y="810"/>
                </a:cubicBezTo>
                <a:cubicBezTo>
                  <a:pt x="274" y="764"/>
                  <a:pt x="237" y="726"/>
                  <a:pt x="190" y="726"/>
                </a:cubicBezTo>
                <a:close/>
                <a:moveTo>
                  <a:pt x="190" y="868"/>
                </a:moveTo>
                <a:cubicBezTo>
                  <a:pt x="158" y="868"/>
                  <a:pt x="132" y="842"/>
                  <a:pt x="132" y="810"/>
                </a:cubicBezTo>
                <a:cubicBezTo>
                  <a:pt x="132" y="778"/>
                  <a:pt x="158" y="752"/>
                  <a:pt x="190" y="752"/>
                </a:cubicBezTo>
                <a:cubicBezTo>
                  <a:pt x="222" y="752"/>
                  <a:pt x="248" y="778"/>
                  <a:pt x="248" y="810"/>
                </a:cubicBezTo>
                <a:cubicBezTo>
                  <a:pt x="248" y="842"/>
                  <a:pt x="222" y="868"/>
                  <a:pt x="190" y="868"/>
                </a:cubicBezTo>
                <a:close/>
                <a:moveTo>
                  <a:pt x="403" y="726"/>
                </a:moveTo>
                <a:cubicBezTo>
                  <a:pt x="357" y="726"/>
                  <a:pt x="319" y="764"/>
                  <a:pt x="319" y="810"/>
                </a:cubicBezTo>
                <a:cubicBezTo>
                  <a:pt x="319" y="857"/>
                  <a:pt x="357" y="894"/>
                  <a:pt x="403" y="894"/>
                </a:cubicBezTo>
                <a:cubicBezTo>
                  <a:pt x="450" y="894"/>
                  <a:pt x="487" y="857"/>
                  <a:pt x="487" y="810"/>
                </a:cubicBezTo>
                <a:cubicBezTo>
                  <a:pt x="487" y="764"/>
                  <a:pt x="450" y="726"/>
                  <a:pt x="403" y="726"/>
                </a:cubicBezTo>
                <a:close/>
                <a:moveTo>
                  <a:pt x="403" y="868"/>
                </a:moveTo>
                <a:cubicBezTo>
                  <a:pt x="371" y="868"/>
                  <a:pt x="345" y="842"/>
                  <a:pt x="345" y="810"/>
                </a:cubicBezTo>
                <a:cubicBezTo>
                  <a:pt x="345" y="778"/>
                  <a:pt x="371" y="752"/>
                  <a:pt x="403" y="752"/>
                </a:cubicBezTo>
                <a:cubicBezTo>
                  <a:pt x="435" y="752"/>
                  <a:pt x="461" y="778"/>
                  <a:pt x="461" y="810"/>
                </a:cubicBezTo>
                <a:cubicBezTo>
                  <a:pt x="461" y="842"/>
                  <a:pt x="435" y="868"/>
                  <a:pt x="403" y="868"/>
                </a:cubicBezTo>
                <a:close/>
                <a:moveTo>
                  <a:pt x="616" y="726"/>
                </a:moveTo>
                <a:cubicBezTo>
                  <a:pt x="570" y="726"/>
                  <a:pt x="532" y="764"/>
                  <a:pt x="532" y="810"/>
                </a:cubicBezTo>
                <a:cubicBezTo>
                  <a:pt x="532" y="857"/>
                  <a:pt x="570" y="894"/>
                  <a:pt x="616" y="894"/>
                </a:cubicBezTo>
                <a:cubicBezTo>
                  <a:pt x="663" y="894"/>
                  <a:pt x="700" y="857"/>
                  <a:pt x="700" y="810"/>
                </a:cubicBezTo>
                <a:cubicBezTo>
                  <a:pt x="700" y="764"/>
                  <a:pt x="663" y="726"/>
                  <a:pt x="616" y="726"/>
                </a:cubicBezTo>
                <a:close/>
                <a:moveTo>
                  <a:pt x="616" y="868"/>
                </a:moveTo>
                <a:cubicBezTo>
                  <a:pt x="584" y="868"/>
                  <a:pt x="558" y="842"/>
                  <a:pt x="558" y="810"/>
                </a:cubicBezTo>
                <a:cubicBezTo>
                  <a:pt x="558" y="778"/>
                  <a:pt x="584" y="752"/>
                  <a:pt x="616" y="752"/>
                </a:cubicBezTo>
                <a:cubicBezTo>
                  <a:pt x="648" y="752"/>
                  <a:pt x="674" y="778"/>
                  <a:pt x="674" y="810"/>
                </a:cubicBezTo>
                <a:cubicBezTo>
                  <a:pt x="674" y="842"/>
                  <a:pt x="648" y="868"/>
                  <a:pt x="616" y="868"/>
                </a:cubicBezTo>
                <a:close/>
                <a:moveTo>
                  <a:pt x="829" y="726"/>
                </a:moveTo>
                <a:cubicBezTo>
                  <a:pt x="783" y="726"/>
                  <a:pt x="745" y="764"/>
                  <a:pt x="745" y="810"/>
                </a:cubicBezTo>
                <a:cubicBezTo>
                  <a:pt x="745" y="857"/>
                  <a:pt x="783" y="894"/>
                  <a:pt x="829" y="894"/>
                </a:cubicBezTo>
                <a:cubicBezTo>
                  <a:pt x="876" y="894"/>
                  <a:pt x="913" y="857"/>
                  <a:pt x="913" y="810"/>
                </a:cubicBezTo>
                <a:cubicBezTo>
                  <a:pt x="913" y="764"/>
                  <a:pt x="876" y="726"/>
                  <a:pt x="829" y="726"/>
                </a:cubicBezTo>
                <a:close/>
                <a:moveTo>
                  <a:pt x="829" y="868"/>
                </a:moveTo>
                <a:cubicBezTo>
                  <a:pt x="797" y="868"/>
                  <a:pt x="771" y="842"/>
                  <a:pt x="771" y="810"/>
                </a:cubicBezTo>
                <a:cubicBezTo>
                  <a:pt x="771" y="778"/>
                  <a:pt x="797" y="752"/>
                  <a:pt x="829" y="752"/>
                </a:cubicBezTo>
                <a:cubicBezTo>
                  <a:pt x="861" y="752"/>
                  <a:pt x="887" y="778"/>
                  <a:pt x="887" y="810"/>
                </a:cubicBezTo>
                <a:cubicBezTo>
                  <a:pt x="887" y="842"/>
                  <a:pt x="861" y="868"/>
                  <a:pt x="829" y="868"/>
                </a:cubicBezTo>
                <a:close/>
                <a:moveTo>
                  <a:pt x="1042" y="726"/>
                </a:moveTo>
                <a:cubicBezTo>
                  <a:pt x="996" y="726"/>
                  <a:pt x="958" y="764"/>
                  <a:pt x="958" y="810"/>
                </a:cubicBezTo>
                <a:cubicBezTo>
                  <a:pt x="958" y="857"/>
                  <a:pt x="996" y="894"/>
                  <a:pt x="1042" y="894"/>
                </a:cubicBezTo>
                <a:cubicBezTo>
                  <a:pt x="1089" y="894"/>
                  <a:pt x="1126" y="857"/>
                  <a:pt x="1126" y="810"/>
                </a:cubicBezTo>
                <a:cubicBezTo>
                  <a:pt x="1126" y="764"/>
                  <a:pt x="1089" y="726"/>
                  <a:pt x="1042" y="726"/>
                </a:cubicBezTo>
                <a:close/>
                <a:moveTo>
                  <a:pt x="1042" y="868"/>
                </a:moveTo>
                <a:cubicBezTo>
                  <a:pt x="1010" y="868"/>
                  <a:pt x="984" y="842"/>
                  <a:pt x="984" y="810"/>
                </a:cubicBezTo>
                <a:cubicBezTo>
                  <a:pt x="984" y="778"/>
                  <a:pt x="1010" y="752"/>
                  <a:pt x="1042" y="752"/>
                </a:cubicBezTo>
                <a:cubicBezTo>
                  <a:pt x="1074" y="752"/>
                  <a:pt x="1100" y="778"/>
                  <a:pt x="1100" y="810"/>
                </a:cubicBezTo>
                <a:cubicBezTo>
                  <a:pt x="1100" y="842"/>
                  <a:pt x="1074" y="868"/>
                  <a:pt x="1042" y="868"/>
                </a:cubicBezTo>
                <a:close/>
                <a:moveTo>
                  <a:pt x="269" y="595"/>
                </a:moveTo>
                <a:cubicBezTo>
                  <a:pt x="964" y="595"/>
                  <a:pt x="964" y="595"/>
                  <a:pt x="964" y="595"/>
                </a:cubicBezTo>
                <a:cubicBezTo>
                  <a:pt x="971" y="595"/>
                  <a:pt x="977" y="589"/>
                  <a:pt x="977" y="582"/>
                </a:cubicBezTo>
                <a:cubicBezTo>
                  <a:pt x="977" y="13"/>
                  <a:pt x="977" y="13"/>
                  <a:pt x="977" y="13"/>
                </a:cubicBezTo>
                <a:cubicBezTo>
                  <a:pt x="977" y="6"/>
                  <a:pt x="971" y="0"/>
                  <a:pt x="964" y="0"/>
                </a:cubicBezTo>
                <a:cubicBezTo>
                  <a:pt x="711" y="0"/>
                  <a:pt x="711" y="0"/>
                  <a:pt x="711" y="0"/>
                </a:cubicBezTo>
                <a:cubicBezTo>
                  <a:pt x="522" y="0"/>
                  <a:pt x="522" y="0"/>
                  <a:pt x="522" y="0"/>
                </a:cubicBezTo>
                <a:cubicBezTo>
                  <a:pt x="269" y="0"/>
                  <a:pt x="269" y="0"/>
                  <a:pt x="269" y="0"/>
                </a:cubicBezTo>
                <a:cubicBezTo>
                  <a:pt x="262" y="0"/>
                  <a:pt x="256" y="6"/>
                  <a:pt x="256" y="13"/>
                </a:cubicBezTo>
                <a:cubicBezTo>
                  <a:pt x="256" y="582"/>
                  <a:pt x="256" y="582"/>
                  <a:pt x="256" y="582"/>
                </a:cubicBezTo>
                <a:cubicBezTo>
                  <a:pt x="256" y="589"/>
                  <a:pt x="262" y="595"/>
                  <a:pt x="269" y="595"/>
                </a:cubicBezTo>
                <a:close/>
                <a:moveTo>
                  <a:pt x="698" y="26"/>
                </a:moveTo>
                <a:cubicBezTo>
                  <a:pt x="698" y="171"/>
                  <a:pt x="698" y="171"/>
                  <a:pt x="698" y="171"/>
                </a:cubicBezTo>
                <a:cubicBezTo>
                  <a:pt x="623" y="97"/>
                  <a:pt x="623" y="97"/>
                  <a:pt x="623" y="97"/>
                </a:cubicBezTo>
                <a:cubicBezTo>
                  <a:pt x="621" y="94"/>
                  <a:pt x="618" y="93"/>
                  <a:pt x="614" y="93"/>
                </a:cubicBezTo>
                <a:cubicBezTo>
                  <a:pt x="614" y="93"/>
                  <a:pt x="614" y="93"/>
                  <a:pt x="614" y="93"/>
                </a:cubicBezTo>
                <a:cubicBezTo>
                  <a:pt x="610" y="93"/>
                  <a:pt x="607" y="94"/>
                  <a:pt x="605" y="97"/>
                </a:cubicBezTo>
                <a:cubicBezTo>
                  <a:pt x="535" y="170"/>
                  <a:pt x="535" y="170"/>
                  <a:pt x="535" y="170"/>
                </a:cubicBezTo>
                <a:cubicBezTo>
                  <a:pt x="535" y="26"/>
                  <a:pt x="535" y="26"/>
                  <a:pt x="535" y="26"/>
                </a:cubicBezTo>
                <a:lnTo>
                  <a:pt x="698" y="26"/>
                </a:lnTo>
                <a:close/>
                <a:moveTo>
                  <a:pt x="282" y="26"/>
                </a:moveTo>
                <a:cubicBezTo>
                  <a:pt x="509" y="26"/>
                  <a:pt x="509" y="26"/>
                  <a:pt x="509" y="26"/>
                </a:cubicBezTo>
                <a:cubicBezTo>
                  <a:pt x="509" y="202"/>
                  <a:pt x="509" y="202"/>
                  <a:pt x="509" y="202"/>
                </a:cubicBezTo>
                <a:cubicBezTo>
                  <a:pt x="509" y="208"/>
                  <a:pt x="512" y="213"/>
                  <a:pt x="517" y="215"/>
                </a:cubicBezTo>
                <a:cubicBezTo>
                  <a:pt x="518" y="215"/>
                  <a:pt x="520" y="216"/>
                  <a:pt x="522" y="216"/>
                </a:cubicBezTo>
                <a:cubicBezTo>
                  <a:pt x="525" y="216"/>
                  <a:pt x="528" y="214"/>
                  <a:pt x="531" y="212"/>
                </a:cubicBezTo>
                <a:cubicBezTo>
                  <a:pt x="614" y="125"/>
                  <a:pt x="614" y="125"/>
                  <a:pt x="614" y="125"/>
                </a:cubicBezTo>
                <a:cubicBezTo>
                  <a:pt x="702" y="212"/>
                  <a:pt x="702" y="212"/>
                  <a:pt x="702" y="212"/>
                </a:cubicBezTo>
                <a:cubicBezTo>
                  <a:pt x="706" y="215"/>
                  <a:pt x="711" y="217"/>
                  <a:pt x="716" y="215"/>
                </a:cubicBezTo>
                <a:cubicBezTo>
                  <a:pt x="721" y="212"/>
                  <a:pt x="724" y="208"/>
                  <a:pt x="724" y="202"/>
                </a:cubicBezTo>
                <a:cubicBezTo>
                  <a:pt x="724" y="26"/>
                  <a:pt x="724" y="26"/>
                  <a:pt x="724" y="26"/>
                </a:cubicBezTo>
                <a:cubicBezTo>
                  <a:pt x="951" y="26"/>
                  <a:pt x="951" y="26"/>
                  <a:pt x="951" y="26"/>
                </a:cubicBezTo>
                <a:cubicBezTo>
                  <a:pt x="951" y="569"/>
                  <a:pt x="951" y="569"/>
                  <a:pt x="951" y="569"/>
                </a:cubicBezTo>
                <a:cubicBezTo>
                  <a:pt x="282" y="569"/>
                  <a:pt x="282" y="569"/>
                  <a:pt x="282" y="569"/>
                </a:cubicBezTo>
                <a:lnTo>
                  <a:pt x="282" y="26"/>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196" name="Freeform 36"/>
          <p:cNvSpPr>
            <a:spLocks noEditPoints="1"/>
          </p:cNvSpPr>
          <p:nvPr/>
        </p:nvSpPr>
        <p:spPr bwMode="auto">
          <a:xfrm>
            <a:off x="2079678" y="1231411"/>
            <a:ext cx="730944" cy="724454"/>
          </a:xfrm>
          <a:custGeom>
            <a:avLst/>
            <a:gdLst>
              <a:gd name="T0" fmla="*/ 1141 w 2252"/>
              <a:gd name="T1" fmla="*/ 1884 h 2233"/>
              <a:gd name="T2" fmla="*/ 1169 w 2252"/>
              <a:gd name="T3" fmla="*/ 2142 h 2233"/>
              <a:gd name="T4" fmla="*/ 1281 w 2252"/>
              <a:gd name="T5" fmla="*/ 1945 h 2233"/>
              <a:gd name="T6" fmla="*/ 1169 w 2252"/>
              <a:gd name="T7" fmla="*/ 2094 h 2233"/>
              <a:gd name="T8" fmla="*/ 1152 w 2252"/>
              <a:gd name="T9" fmla="*/ 1930 h 2233"/>
              <a:gd name="T10" fmla="*/ 1235 w 2252"/>
              <a:gd name="T11" fmla="*/ 1963 h 2233"/>
              <a:gd name="T12" fmla="*/ 1252 w 2252"/>
              <a:gd name="T13" fmla="*/ 2011 h 2233"/>
              <a:gd name="T14" fmla="*/ 1031 w 2252"/>
              <a:gd name="T15" fmla="*/ 1026 h 2233"/>
              <a:gd name="T16" fmla="*/ 951 w 2252"/>
              <a:gd name="T17" fmla="*/ 1070 h 2233"/>
              <a:gd name="T18" fmla="*/ 1266 w 2252"/>
              <a:gd name="T19" fmla="*/ 1788 h 2233"/>
              <a:gd name="T20" fmla="*/ 1297 w 2252"/>
              <a:gd name="T21" fmla="*/ 1800 h 2233"/>
              <a:gd name="T22" fmla="*/ 2010 w 2252"/>
              <a:gd name="T23" fmla="*/ 1472 h 2233"/>
              <a:gd name="T24" fmla="*/ 1695 w 2252"/>
              <a:gd name="T25" fmla="*/ 754 h 2233"/>
              <a:gd name="T26" fmla="*/ 1595 w 2252"/>
              <a:gd name="T27" fmla="*/ 773 h 2233"/>
              <a:gd name="T28" fmla="*/ 1358 w 2252"/>
              <a:gd name="T29" fmla="*/ 261 h 2233"/>
              <a:gd name="T30" fmla="*/ 1079 w 2252"/>
              <a:gd name="T31" fmla="*/ 378 h 2233"/>
              <a:gd name="T32" fmla="*/ 979 w 2252"/>
              <a:gd name="T33" fmla="*/ 424 h 2233"/>
              <a:gd name="T34" fmla="*/ 807 w 2252"/>
              <a:gd name="T35" fmla="*/ 527 h 2233"/>
              <a:gd name="T36" fmla="*/ 1446 w 2252"/>
              <a:gd name="T37" fmla="*/ 892 h 2233"/>
              <a:gd name="T38" fmla="*/ 1396 w 2252"/>
              <a:gd name="T39" fmla="*/ 1049 h 2233"/>
              <a:gd name="T40" fmla="*/ 1298 w 2252"/>
              <a:gd name="T41" fmla="*/ 1168 h 2233"/>
              <a:gd name="T42" fmla="*/ 1446 w 2252"/>
              <a:gd name="T43" fmla="*/ 892 h 2233"/>
              <a:gd name="T44" fmla="*/ 1299 w 2252"/>
              <a:gd name="T45" fmla="*/ 1746 h 2233"/>
              <a:gd name="T46" fmla="*/ 1176 w 2252"/>
              <a:gd name="T47" fmla="*/ 1014 h 2233"/>
              <a:gd name="T48" fmla="*/ 1291 w 2252"/>
              <a:gd name="T49" fmla="*/ 1240 h 2233"/>
              <a:gd name="T50" fmla="*/ 1313 w 2252"/>
              <a:gd name="T51" fmla="*/ 1230 h 2233"/>
              <a:gd name="T52" fmla="*/ 1561 w 2252"/>
              <a:gd name="T53" fmla="*/ 1119 h 2233"/>
              <a:gd name="T54" fmla="*/ 1585 w 2252"/>
              <a:gd name="T55" fmla="*/ 1085 h 2233"/>
              <a:gd name="T56" fmla="*/ 1661 w 2252"/>
              <a:gd name="T57" fmla="*/ 796 h 2233"/>
              <a:gd name="T58" fmla="*/ 1099 w 2252"/>
              <a:gd name="T59" fmla="*/ 422 h 2233"/>
              <a:gd name="T60" fmla="*/ 1229 w 2252"/>
              <a:gd name="T61" fmla="*/ 502 h 2233"/>
              <a:gd name="T62" fmla="*/ 1120 w 2252"/>
              <a:gd name="T63" fmla="*/ 504 h 2233"/>
              <a:gd name="T64" fmla="*/ 1020 w 2252"/>
              <a:gd name="T65" fmla="*/ 457 h 2233"/>
              <a:gd name="T66" fmla="*/ 976 w 2252"/>
              <a:gd name="T67" fmla="*/ 477 h 2233"/>
              <a:gd name="T68" fmla="*/ 1065 w 2252"/>
              <a:gd name="T69" fmla="*/ 644 h 2233"/>
              <a:gd name="T70" fmla="*/ 1086 w 2252"/>
              <a:gd name="T71" fmla="*/ 634 h 2233"/>
              <a:gd name="T72" fmla="*/ 1266 w 2252"/>
              <a:gd name="T73" fmla="*/ 553 h 2233"/>
              <a:gd name="T74" fmla="*/ 1290 w 2252"/>
              <a:gd name="T75" fmla="*/ 520 h 2233"/>
              <a:gd name="T76" fmla="*/ 1337 w 2252"/>
              <a:gd name="T77" fmla="*/ 315 h 2233"/>
              <a:gd name="T78" fmla="*/ 1075 w 2252"/>
              <a:gd name="T79" fmla="*/ 1006 h 2233"/>
              <a:gd name="T80" fmla="*/ 976 w 2252"/>
              <a:gd name="T81" fmla="*/ 477 h 2233"/>
              <a:gd name="T82" fmla="*/ 2215 w 2252"/>
              <a:gd name="T83" fmla="*/ 1487 h 2233"/>
              <a:gd name="T84" fmla="*/ 1169 w 2252"/>
              <a:gd name="T85" fmla="*/ 1790 h 2233"/>
              <a:gd name="T86" fmla="*/ 434 w 2252"/>
              <a:gd name="T87" fmla="*/ 166 h 2233"/>
              <a:gd name="T88" fmla="*/ 35 w 2252"/>
              <a:gd name="T89" fmla="*/ 5 h 2233"/>
              <a:gd name="T90" fmla="*/ 18 w 2252"/>
              <a:gd name="T91" fmla="*/ 50 h 2233"/>
              <a:gd name="T92" fmla="*/ 1096 w 2252"/>
              <a:gd name="T93" fmla="*/ 1803 h 2233"/>
              <a:gd name="T94" fmla="*/ 1169 w 2252"/>
              <a:gd name="T95" fmla="*/ 2233 h 2233"/>
              <a:gd name="T96" fmla="*/ 1371 w 2252"/>
              <a:gd name="T97" fmla="*/ 1921 h 2233"/>
              <a:gd name="T98" fmla="*/ 2247 w 2252"/>
              <a:gd name="T99" fmla="*/ 1499 h 2233"/>
              <a:gd name="T100" fmla="*/ 996 w 2252"/>
              <a:gd name="T101" fmla="*/ 2011 h 2233"/>
              <a:gd name="T102" fmla="*/ 1135 w 2252"/>
              <a:gd name="T103" fmla="*/ 1842 h 2233"/>
              <a:gd name="T104" fmla="*/ 1319 w 2252"/>
              <a:gd name="T105" fmla="*/ 1925 h 2233"/>
              <a:gd name="T106" fmla="*/ 1322 w 2252"/>
              <a:gd name="T107" fmla="*/ 1929 h 2233"/>
              <a:gd name="T108" fmla="*/ 1169 w 2252"/>
              <a:gd name="T109" fmla="*/ 2185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2" h="2233">
                <a:moveTo>
                  <a:pt x="1273" y="1934"/>
                </a:moveTo>
                <a:cubicBezTo>
                  <a:pt x="1246" y="1895"/>
                  <a:pt x="1194" y="1872"/>
                  <a:pt x="1141" y="1884"/>
                </a:cubicBezTo>
                <a:cubicBezTo>
                  <a:pt x="1082" y="1897"/>
                  <a:pt x="1039" y="1950"/>
                  <a:pt x="1039" y="2011"/>
                </a:cubicBezTo>
                <a:cubicBezTo>
                  <a:pt x="1039" y="2083"/>
                  <a:pt x="1097" y="2142"/>
                  <a:pt x="1169" y="2142"/>
                </a:cubicBezTo>
                <a:cubicBezTo>
                  <a:pt x="1241" y="2142"/>
                  <a:pt x="1299" y="2083"/>
                  <a:pt x="1299" y="2011"/>
                </a:cubicBezTo>
                <a:cubicBezTo>
                  <a:pt x="1299" y="1986"/>
                  <a:pt x="1292" y="1962"/>
                  <a:pt x="1281" y="1945"/>
                </a:cubicBezTo>
                <a:cubicBezTo>
                  <a:pt x="1278" y="1940"/>
                  <a:pt x="1275" y="1936"/>
                  <a:pt x="1273" y="1934"/>
                </a:cubicBezTo>
                <a:close/>
                <a:moveTo>
                  <a:pt x="1169" y="2094"/>
                </a:moveTo>
                <a:cubicBezTo>
                  <a:pt x="1124" y="2094"/>
                  <a:pt x="1087" y="2057"/>
                  <a:pt x="1087" y="2011"/>
                </a:cubicBezTo>
                <a:cubicBezTo>
                  <a:pt x="1087" y="1973"/>
                  <a:pt x="1114" y="1939"/>
                  <a:pt x="1152" y="1930"/>
                </a:cubicBezTo>
                <a:cubicBezTo>
                  <a:pt x="1157" y="1929"/>
                  <a:pt x="1162" y="1929"/>
                  <a:pt x="1169" y="1929"/>
                </a:cubicBezTo>
                <a:cubicBezTo>
                  <a:pt x="1195" y="1929"/>
                  <a:pt x="1220" y="1941"/>
                  <a:pt x="1235" y="1963"/>
                </a:cubicBezTo>
                <a:cubicBezTo>
                  <a:pt x="1239" y="1969"/>
                  <a:pt x="1239" y="1969"/>
                  <a:pt x="1239" y="1969"/>
                </a:cubicBezTo>
                <a:cubicBezTo>
                  <a:pt x="1247" y="1981"/>
                  <a:pt x="1252" y="1996"/>
                  <a:pt x="1252" y="2011"/>
                </a:cubicBezTo>
                <a:cubicBezTo>
                  <a:pt x="1252" y="2057"/>
                  <a:pt x="1215" y="2094"/>
                  <a:pt x="1169" y="2094"/>
                </a:cubicBezTo>
                <a:close/>
                <a:moveTo>
                  <a:pt x="1031" y="1026"/>
                </a:moveTo>
                <a:cubicBezTo>
                  <a:pt x="963" y="1056"/>
                  <a:pt x="963" y="1056"/>
                  <a:pt x="963" y="1056"/>
                </a:cubicBezTo>
                <a:cubicBezTo>
                  <a:pt x="957" y="1059"/>
                  <a:pt x="953" y="1064"/>
                  <a:pt x="951" y="1070"/>
                </a:cubicBezTo>
                <a:cubicBezTo>
                  <a:pt x="948" y="1076"/>
                  <a:pt x="949" y="1082"/>
                  <a:pt x="951" y="1088"/>
                </a:cubicBezTo>
                <a:cubicBezTo>
                  <a:pt x="1266" y="1788"/>
                  <a:pt x="1266" y="1788"/>
                  <a:pt x="1266" y="1788"/>
                </a:cubicBezTo>
                <a:cubicBezTo>
                  <a:pt x="1270" y="1797"/>
                  <a:pt x="1278" y="1802"/>
                  <a:pt x="1287" y="1802"/>
                </a:cubicBezTo>
                <a:cubicBezTo>
                  <a:pt x="1291" y="1802"/>
                  <a:pt x="1294" y="1801"/>
                  <a:pt x="1297" y="1800"/>
                </a:cubicBezTo>
                <a:cubicBezTo>
                  <a:pt x="1997" y="1486"/>
                  <a:pt x="1997" y="1486"/>
                  <a:pt x="1997" y="1486"/>
                </a:cubicBezTo>
                <a:cubicBezTo>
                  <a:pt x="2003" y="1483"/>
                  <a:pt x="2007" y="1478"/>
                  <a:pt x="2010" y="1472"/>
                </a:cubicBezTo>
                <a:cubicBezTo>
                  <a:pt x="2012" y="1466"/>
                  <a:pt x="2012" y="1460"/>
                  <a:pt x="2009" y="1454"/>
                </a:cubicBezTo>
                <a:cubicBezTo>
                  <a:pt x="1695" y="754"/>
                  <a:pt x="1695" y="754"/>
                  <a:pt x="1695" y="754"/>
                </a:cubicBezTo>
                <a:cubicBezTo>
                  <a:pt x="1689" y="742"/>
                  <a:pt x="1675" y="737"/>
                  <a:pt x="1663" y="742"/>
                </a:cubicBezTo>
                <a:cubicBezTo>
                  <a:pt x="1595" y="773"/>
                  <a:pt x="1595" y="773"/>
                  <a:pt x="1595" y="773"/>
                </a:cubicBezTo>
                <a:cubicBezTo>
                  <a:pt x="1371" y="274"/>
                  <a:pt x="1371" y="274"/>
                  <a:pt x="1371" y="274"/>
                </a:cubicBezTo>
                <a:cubicBezTo>
                  <a:pt x="1368" y="268"/>
                  <a:pt x="1364" y="263"/>
                  <a:pt x="1358" y="261"/>
                </a:cubicBezTo>
                <a:cubicBezTo>
                  <a:pt x="1352" y="259"/>
                  <a:pt x="1345" y="259"/>
                  <a:pt x="1339" y="262"/>
                </a:cubicBezTo>
                <a:cubicBezTo>
                  <a:pt x="1079" y="378"/>
                  <a:pt x="1079" y="378"/>
                  <a:pt x="1079" y="378"/>
                </a:cubicBezTo>
                <a:cubicBezTo>
                  <a:pt x="979" y="424"/>
                  <a:pt x="979" y="424"/>
                  <a:pt x="979" y="424"/>
                </a:cubicBezTo>
                <a:cubicBezTo>
                  <a:pt x="979" y="424"/>
                  <a:pt x="979" y="424"/>
                  <a:pt x="979" y="424"/>
                </a:cubicBezTo>
                <a:cubicBezTo>
                  <a:pt x="819" y="495"/>
                  <a:pt x="819" y="495"/>
                  <a:pt x="819" y="495"/>
                </a:cubicBezTo>
                <a:cubicBezTo>
                  <a:pt x="807" y="501"/>
                  <a:pt x="802" y="515"/>
                  <a:pt x="807" y="527"/>
                </a:cubicBezTo>
                <a:lnTo>
                  <a:pt x="1031" y="1026"/>
                </a:lnTo>
                <a:close/>
                <a:moveTo>
                  <a:pt x="1446" y="892"/>
                </a:moveTo>
                <a:cubicBezTo>
                  <a:pt x="1524" y="1066"/>
                  <a:pt x="1524" y="1066"/>
                  <a:pt x="1524" y="1066"/>
                </a:cubicBezTo>
                <a:cubicBezTo>
                  <a:pt x="1396" y="1049"/>
                  <a:pt x="1396" y="1049"/>
                  <a:pt x="1396" y="1049"/>
                </a:cubicBezTo>
                <a:cubicBezTo>
                  <a:pt x="1387" y="1048"/>
                  <a:pt x="1378" y="1052"/>
                  <a:pt x="1373" y="1060"/>
                </a:cubicBezTo>
                <a:cubicBezTo>
                  <a:pt x="1298" y="1168"/>
                  <a:pt x="1298" y="1168"/>
                  <a:pt x="1298" y="1168"/>
                </a:cubicBezTo>
                <a:cubicBezTo>
                  <a:pt x="1220" y="994"/>
                  <a:pt x="1220" y="994"/>
                  <a:pt x="1220" y="994"/>
                </a:cubicBezTo>
                <a:lnTo>
                  <a:pt x="1446" y="892"/>
                </a:lnTo>
                <a:close/>
                <a:moveTo>
                  <a:pt x="1955" y="1452"/>
                </a:moveTo>
                <a:cubicBezTo>
                  <a:pt x="1299" y="1746"/>
                  <a:pt x="1299" y="1746"/>
                  <a:pt x="1299" y="1746"/>
                </a:cubicBezTo>
                <a:cubicBezTo>
                  <a:pt x="1005" y="1090"/>
                  <a:pt x="1005" y="1090"/>
                  <a:pt x="1005" y="1090"/>
                </a:cubicBezTo>
                <a:cubicBezTo>
                  <a:pt x="1176" y="1014"/>
                  <a:pt x="1176" y="1014"/>
                  <a:pt x="1176" y="1014"/>
                </a:cubicBezTo>
                <a:cubicBezTo>
                  <a:pt x="1271" y="1226"/>
                  <a:pt x="1271" y="1226"/>
                  <a:pt x="1271" y="1226"/>
                </a:cubicBezTo>
                <a:cubicBezTo>
                  <a:pt x="1275" y="1234"/>
                  <a:pt x="1282" y="1240"/>
                  <a:pt x="1291" y="1240"/>
                </a:cubicBezTo>
                <a:cubicBezTo>
                  <a:pt x="1292" y="1240"/>
                  <a:pt x="1292" y="1240"/>
                  <a:pt x="1293" y="1240"/>
                </a:cubicBezTo>
                <a:cubicBezTo>
                  <a:pt x="1301" y="1240"/>
                  <a:pt x="1308" y="1237"/>
                  <a:pt x="1313" y="1230"/>
                </a:cubicBezTo>
                <a:cubicBezTo>
                  <a:pt x="1404" y="1099"/>
                  <a:pt x="1404" y="1099"/>
                  <a:pt x="1404" y="1099"/>
                </a:cubicBezTo>
                <a:cubicBezTo>
                  <a:pt x="1561" y="1119"/>
                  <a:pt x="1561" y="1119"/>
                  <a:pt x="1561" y="1119"/>
                </a:cubicBezTo>
                <a:cubicBezTo>
                  <a:pt x="1569" y="1120"/>
                  <a:pt x="1578" y="1116"/>
                  <a:pt x="1583" y="1109"/>
                </a:cubicBezTo>
                <a:cubicBezTo>
                  <a:pt x="1588" y="1102"/>
                  <a:pt x="1589" y="1093"/>
                  <a:pt x="1585" y="1085"/>
                </a:cubicBezTo>
                <a:cubicBezTo>
                  <a:pt x="1490" y="873"/>
                  <a:pt x="1490" y="873"/>
                  <a:pt x="1490" y="873"/>
                </a:cubicBezTo>
                <a:cubicBezTo>
                  <a:pt x="1661" y="796"/>
                  <a:pt x="1661" y="796"/>
                  <a:pt x="1661" y="796"/>
                </a:cubicBezTo>
                <a:lnTo>
                  <a:pt x="1955" y="1452"/>
                </a:lnTo>
                <a:close/>
                <a:moveTo>
                  <a:pt x="1099" y="422"/>
                </a:moveTo>
                <a:cubicBezTo>
                  <a:pt x="1177" y="387"/>
                  <a:pt x="1177" y="387"/>
                  <a:pt x="1177" y="387"/>
                </a:cubicBezTo>
                <a:cubicBezTo>
                  <a:pt x="1229" y="502"/>
                  <a:pt x="1229" y="502"/>
                  <a:pt x="1229" y="502"/>
                </a:cubicBezTo>
                <a:cubicBezTo>
                  <a:pt x="1141" y="494"/>
                  <a:pt x="1141" y="494"/>
                  <a:pt x="1141" y="494"/>
                </a:cubicBezTo>
                <a:cubicBezTo>
                  <a:pt x="1132" y="493"/>
                  <a:pt x="1125" y="497"/>
                  <a:pt x="1120" y="504"/>
                </a:cubicBezTo>
                <a:cubicBezTo>
                  <a:pt x="1072" y="572"/>
                  <a:pt x="1072" y="572"/>
                  <a:pt x="1072" y="572"/>
                </a:cubicBezTo>
                <a:cubicBezTo>
                  <a:pt x="1020" y="457"/>
                  <a:pt x="1020" y="457"/>
                  <a:pt x="1020" y="457"/>
                </a:cubicBezTo>
                <a:lnTo>
                  <a:pt x="1099" y="422"/>
                </a:lnTo>
                <a:close/>
                <a:moveTo>
                  <a:pt x="976" y="477"/>
                </a:moveTo>
                <a:cubicBezTo>
                  <a:pt x="1045" y="630"/>
                  <a:pt x="1045" y="630"/>
                  <a:pt x="1045" y="630"/>
                </a:cubicBezTo>
                <a:cubicBezTo>
                  <a:pt x="1049" y="637"/>
                  <a:pt x="1056" y="643"/>
                  <a:pt x="1065" y="644"/>
                </a:cubicBezTo>
                <a:cubicBezTo>
                  <a:pt x="1065" y="644"/>
                  <a:pt x="1066" y="644"/>
                  <a:pt x="1067" y="644"/>
                </a:cubicBezTo>
                <a:cubicBezTo>
                  <a:pt x="1075" y="644"/>
                  <a:pt x="1082" y="640"/>
                  <a:pt x="1086" y="634"/>
                </a:cubicBezTo>
                <a:cubicBezTo>
                  <a:pt x="1151" y="543"/>
                  <a:pt x="1151" y="543"/>
                  <a:pt x="1151" y="543"/>
                </a:cubicBezTo>
                <a:cubicBezTo>
                  <a:pt x="1266" y="553"/>
                  <a:pt x="1266" y="553"/>
                  <a:pt x="1266" y="553"/>
                </a:cubicBezTo>
                <a:cubicBezTo>
                  <a:pt x="1274" y="554"/>
                  <a:pt x="1282" y="550"/>
                  <a:pt x="1287" y="543"/>
                </a:cubicBezTo>
                <a:cubicBezTo>
                  <a:pt x="1292" y="537"/>
                  <a:pt x="1293" y="527"/>
                  <a:pt x="1290" y="520"/>
                </a:cubicBezTo>
                <a:cubicBezTo>
                  <a:pt x="1221" y="367"/>
                  <a:pt x="1221" y="367"/>
                  <a:pt x="1221" y="367"/>
                </a:cubicBezTo>
                <a:cubicBezTo>
                  <a:pt x="1337" y="315"/>
                  <a:pt x="1337" y="315"/>
                  <a:pt x="1337" y="315"/>
                </a:cubicBezTo>
                <a:cubicBezTo>
                  <a:pt x="1551" y="792"/>
                  <a:pt x="1551" y="792"/>
                  <a:pt x="1551" y="792"/>
                </a:cubicBezTo>
                <a:cubicBezTo>
                  <a:pt x="1075" y="1006"/>
                  <a:pt x="1075" y="1006"/>
                  <a:pt x="1075" y="1006"/>
                </a:cubicBezTo>
                <a:cubicBezTo>
                  <a:pt x="861" y="529"/>
                  <a:pt x="861" y="529"/>
                  <a:pt x="861" y="529"/>
                </a:cubicBezTo>
                <a:lnTo>
                  <a:pt x="976" y="477"/>
                </a:lnTo>
                <a:close/>
                <a:moveTo>
                  <a:pt x="2247" y="1499"/>
                </a:moveTo>
                <a:cubicBezTo>
                  <a:pt x="2242" y="1487"/>
                  <a:pt x="2227" y="1482"/>
                  <a:pt x="2215" y="1487"/>
                </a:cubicBezTo>
                <a:cubicBezTo>
                  <a:pt x="1346" y="1880"/>
                  <a:pt x="1346" y="1880"/>
                  <a:pt x="1346" y="1880"/>
                </a:cubicBezTo>
                <a:cubicBezTo>
                  <a:pt x="1305" y="1824"/>
                  <a:pt x="1239" y="1790"/>
                  <a:pt x="1169" y="1790"/>
                </a:cubicBezTo>
                <a:cubicBezTo>
                  <a:pt x="1160" y="1790"/>
                  <a:pt x="1152" y="1792"/>
                  <a:pt x="1144" y="1793"/>
                </a:cubicBezTo>
                <a:cubicBezTo>
                  <a:pt x="434" y="166"/>
                  <a:pt x="434" y="166"/>
                  <a:pt x="434" y="166"/>
                </a:cubicBezTo>
                <a:cubicBezTo>
                  <a:pt x="432" y="160"/>
                  <a:pt x="427" y="155"/>
                  <a:pt x="421" y="153"/>
                </a:cubicBezTo>
                <a:cubicBezTo>
                  <a:pt x="35" y="5"/>
                  <a:pt x="35" y="5"/>
                  <a:pt x="35" y="5"/>
                </a:cubicBezTo>
                <a:cubicBezTo>
                  <a:pt x="23" y="0"/>
                  <a:pt x="9" y="7"/>
                  <a:pt x="4" y="19"/>
                </a:cubicBezTo>
                <a:cubicBezTo>
                  <a:pt x="0" y="31"/>
                  <a:pt x="6" y="45"/>
                  <a:pt x="18" y="50"/>
                </a:cubicBezTo>
                <a:cubicBezTo>
                  <a:pt x="394" y="194"/>
                  <a:pt x="394" y="194"/>
                  <a:pt x="394" y="194"/>
                </a:cubicBezTo>
                <a:cubicBezTo>
                  <a:pt x="1096" y="1803"/>
                  <a:pt x="1096" y="1803"/>
                  <a:pt x="1096" y="1803"/>
                </a:cubicBezTo>
                <a:cubicBezTo>
                  <a:pt x="1007" y="1834"/>
                  <a:pt x="948" y="1916"/>
                  <a:pt x="948" y="2011"/>
                </a:cubicBezTo>
                <a:cubicBezTo>
                  <a:pt x="948" y="2133"/>
                  <a:pt x="1047" y="2233"/>
                  <a:pt x="1169" y="2233"/>
                </a:cubicBezTo>
                <a:cubicBezTo>
                  <a:pt x="1291" y="2233"/>
                  <a:pt x="1391" y="2133"/>
                  <a:pt x="1391" y="2011"/>
                </a:cubicBezTo>
                <a:cubicBezTo>
                  <a:pt x="1391" y="1980"/>
                  <a:pt x="1384" y="1950"/>
                  <a:pt x="1371" y="1921"/>
                </a:cubicBezTo>
                <a:cubicBezTo>
                  <a:pt x="2235" y="1531"/>
                  <a:pt x="2235" y="1531"/>
                  <a:pt x="2235" y="1531"/>
                </a:cubicBezTo>
                <a:cubicBezTo>
                  <a:pt x="2247" y="1526"/>
                  <a:pt x="2252" y="1511"/>
                  <a:pt x="2247" y="1499"/>
                </a:cubicBezTo>
                <a:close/>
                <a:moveTo>
                  <a:pt x="1169" y="2185"/>
                </a:moveTo>
                <a:cubicBezTo>
                  <a:pt x="1073" y="2185"/>
                  <a:pt x="996" y="2107"/>
                  <a:pt x="996" y="2011"/>
                </a:cubicBezTo>
                <a:cubicBezTo>
                  <a:pt x="996" y="1935"/>
                  <a:pt x="1044" y="1869"/>
                  <a:pt x="1117" y="1846"/>
                </a:cubicBezTo>
                <a:cubicBezTo>
                  <a:pt x="1123" y="1844"/>
                  <a:pt x="1128" y="1843"/>
                  <a:pt x="1135" y="1842"/>
                </a:cubicBezTo>
                <a:cubicBezTo>
                  <a:pt x="1146" y="1839"/>
                  <a:pt x="1157" y="1838"/>
                  <a:pt x="1169" y="1838"/>
                </a:cubicBezTo>
                <a:cubicBezTo>
                  <a:pt x="1229" y="1838"/>
                  <a:pt x="1286" y="1870"/>
                  <a:pt x="1319" y="1925"/>
                </a:cubicBezTo>
                <a:cubicBezTo>
                  <a:pt x="1320" y="1926"/>
                  <a:pt x="1320" y="1927"/>
                  <a:pt x="1321" y="1928"/>
                </a:cubicBezTo>
                <a:cubicBezTo>
                  <a:pt x="1321" y="1929"/>
                  <a:pt x="1321" y="1929"/>
                  <a:pt x="1322" y="1929"/>
                </a:cubicBezTo>
                <a:cubicBezTo>
                  <a:pt x="1335" y="1954"/>
                  <a:pt x="1343" y="1983"/>
                  <a:pt x="1343" y="2011"/>
                </a:cubicBezTo>
                <a:cubicBezTo>
                  <a:pt x="1343" y="2107"/>
                  <a:pt x="1265" y="2185"/>
                  <a:pt x="1169" y="2185"/>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70" name="Freeform 40"/>
          <p:cNvSpPr>
            <a:spLocks noEditPoints="1"/>
          </p:cNvSpPr>
          <p:nvPr/>
        </p:nvSpPr>
        <p:spPr bwMode="auto">
          <a:xfrm>
            <a:off x="3051264" y="1436075"/>
            <a:ext cx="927810" cy="459142"/>
          </a:xfrm>
          <a:custGeom>
            <a:avLst/>
            <a:gdLst>
              <a:gd name="T0" fmla="*/ 3096 w 3099"/>
              <a:gd name="T1" fmla="*/ 556 h 1531"/>
              <a:gd name="T2" fmla="*/ 2328 w 3099"/>
              <a:gd name="T3" fmla="*/ 28 h 1531"/>
              <a:gd name="T4" fmla="*/ 840 w 3099"/>
              <a:gd name="T5" fmla="*/ 184 h 1531"/>
              <a:gd name="T6" fmla="*/ 1195 w 3099"/>
              <a:gd name="T7" fmla="*/ 1345 h 1531"/>
              <a:gd name="T8" fmla="*/ 2300 w 3099"/>
              <a:gd name="T9" fmla="*/ 1345 h 1531"/>
              <a:gd name="T10" fmla="*/ 2916 w 3099"/>
              <a:gd name="T11" fmla="*/ 1345 h 1531"/>
              <a:gd name="T12" fmla="*/ 3096 w 3099"/>
              <a:gd name="T13" fmla="*/ 742 h 1531"/>
              <a:gd name="T14" fmla="*/ 3038 w 3099"/>
              <a:gd name="T15" fmla="*/ 701 h 1531"/>
              <a:gd name="T16" fmla="*/ 2807 w 3099"/>
              <a:gd name="T17" fmla="*/ 325 h 1531"/>
              <a:gd name="T18" fmla="*/ 2412 w 3099"/>
              <a:gd name="T19" fmla="*/ 701 h 1531"/>
              <a:gd name="T20" fmla="*/ 2412 w 3099"/>
              <a:gd name="T21" fmla="*/ 325 h 1531"/>
              <a:gd name="T22" fmla="*/ 2271 w 3099"/>
              <a:gd name="T23" fmla="*/ 57 h 1531"/>
              <a:gd name="T24" fmla="*/ 1664 w 3099"/>
              <a:gd name="T25" fmla="*/ 1287 h 1531"/>
              <a:gd name="T26" fmla="*/ 1651 w 3099"/>
              <a:gd name="T27" fmla="*/ 1218 h 1531"/>
              <a:gd name="T28" fmla="*/ 1623 w 3099"/>
              <a:gd name="T29" fmla="*/ 1159 h 1531"/>
              <a:gd name="T30" fmla="*/ 1574 w 3099"/>
              <a:gd name="T31" fmla="*/ 1108 h 1531"/>
              <a:gd name="T32" fmla="*/ 1518 w 3099"/>
              <a:gd name="T33" fmla="*/ 1074 h 1531"/>
              <a:gd name="T34" fmla="*/ 1427 w 3099"/>
              <a:gd name="T35" fmla="*/ 1055 h 1531"/>
              <a:gd name="T36" fmla="*/ 1335 w 3099"/>
              <a:gd name="T37" fmla="*/ 1074 h 1531"/>
              <a:gd name="T38" fmla="*/ 1279 w 3099"/>
              <a:gd name="T39" fmla="*/ 1108 h 1531"/>
              <a:gd name="T40" fmla="*/ 1230 w 3099"/>
              <a:gd name="T41" fmla="*/ 1159 h 1531"/>
              <a:gd name="T42" fmla="*/ 1202 w 3099"/>
              <a:gd name="T43" fmla="*/ 1218 h 1531"/>
              <a:gd name="T44" fmla="*/ 1189 w 3099"/>
              <a:gd name="T45" fmla="*/ 1287 h 1531"/>
              <a:gd name="T46" fmla="*/ 1427 w 3099"/>
              <a:gd name="T47" fmla="*/ 1474 h 1531"/>
              <a:gd name="T48" fmla="*/ 1427 w 3099"/>
              <a:gd name="T49" fmla="*/ 1112 h 1531"/>
              <a:gd name="T50" fmla="*/ 1427 w 3099"/>
              <a:gd name="T51" fmla="*/ 1474 h 1531"/>
              <a:gd name="T52" fmla="*/ 2504 w 3099"/>
              <a:gd name="T53" fmla="*/ 1293 h 1531"/>
              <a:gd name="T54" fmla="*/ 2865 w 3099"/>
              <a:gd name="T55" fmla="*/ 1313 h 1531"/>
              <a:gd name="T56" fmla="*/ 2920 w 3099"/>
              <a:gd name="T57" fmla="*/ 1264 h 1531"/>
              <a:gd name="T58" fmla="*/ 2903 w 3099"/>
              <a:gd name="T59" fmla="*/ 1199 h 1531"/>
              <a:gd name="T60" fmla="*/ 2865 w 3099"/>
              <a:gd name="T61" fmla="*/ 1140 h 1531"/>
              <a:gd name="T62" fmla="*/ 2817 w 3099"/>
              <a:gd name="T63" fmla="*/ 1096 h 1531"/>
              <a:gd name="T64" fmla="*/ 2748 w 3099"/>
              <a:gd name="T65" fmla="*/ 1065 h 1531"/>
              <a:gd name="T66" fmla="*/ 2637 w 3099"/>
              <a:gd name="T67" fmla="*/ 1060 h 1531"/>
              <a:gd name="T68" fmla="*/ 2576 w 3099"/>
              <a:gd name="T69" fmla="*/ 1083 h 1531"/>
              <a:gd name="T70" fmla="*/ 2518 w 3099"/>
              <a:gd name="T71" fmla="*/ 1124 h 1531"/>
              <a:gd name="T72" fmla="*/ 2479 w 3099"/>
              <a:gd name="T73" fmla="*/ 1177 h 1531"/>
              <a:gd name="T74" fmla="*/ 2452 w 3099"/>
              <a:gd name="T75" fmla="*/ 1243 h 1531"/>
              <a:gd name="T76" fmla="*/ 2328 w 3099"/>
              <a:gd name="T77" fmla="*/ 1287 h 1531"/>
              <a:gd name="T78" fmla="*/ 2441 w 3099"/>
              <a:gd name="T79" fmla="*/ 760 h 1531"/>
              <a:gd name="T80" fmla="*/ 3038 w 3099"/>
              <a:gd name="T81" fmla="*/ 1287 h 1531"/>
              <a:gd name="T82" fmla="*/ 703 w 3099"/>
              <a:gd name="T83" fmla="*/ 688 h 1531"/>
              <a:gd name="T84" fmla="*/ 28 w 3099"/>
              <a:gd name="T85" fmla="*/ 631 h 1531"/>
              <a:gd name="T86" fmla="*/ 732 w 3099"/>
              <a:gd name="T87" fmla="*/ 424 h 1531"/>
              <a:gd name="T88" fmla="*/ 279 w 3099"/>
              <a:gd name="T89" fmla="*/ 424 h 1531"/>
              <a:gd name="T90" fmla="*/ 732 w 3099"/>
              <a:gd name="T91" fmla="*/ 424 h 1531"/>
              <a:gd name="T92" fmla="*/ 308 w 3099"/>
              <a:gd name="T93" fmla="*/ 924 h 1531"/>
              <a:gd name="T94" fmla="*/ 703 w 3099"/>
              <a:gd name="T95" fmla="*/ 867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99" h="1531">
                <a:moveTo>
                  <a:pt x="3099" y="729"/>
                </a:moveTo>
                <a:cubicBezTo>
                  <a:pt x="3099" y="725"/>
                  <a:pt x="3097" y="721"/>
                  <a:pt x="3096" y="717"/>
                </a:cubicBezTo>
                <a:cubicBezTo>
                  <a:pt x="3096" y="556"/>
                  <a:pt x="3096" y="556"/>
                  <a:pt x="3096" y="556"/>
                </a:cubicBezTo>
                <a:cubicBezTo>
                  <a:pt x="3096" y="397"/>
                  <a:pt x="2966" y="268"/>
                  <a:pt x="2807" y="268"/>
                </a:cubicBezTo>
                <a:cubicBezTo>
                  <a:pt x="2328" y="268"/>
                  <a:pt x="2328" y="268"/>
                  <a:pt x="2328" y="268"/>
                </a:cubicBezTo>
                <a:cubicBezTo>
                  <a:pt x="2328" y="28"/>
                  <a:pt x="2328" y="28"/>
                  <a:pt x="2328" y="28"/>
                </a:cubicBezTo>
                <a:cubicBezTo>
                  <a:pt x="2328" y="13"/>
                  <a:pt x="2316" y="0"/>
                  <a:pt x="2300" y="0"/>
                </a:cubicBezTo>
                <a:cubicBezTo>
                  <a:pt x="1024" y="0"/>
                  <a:pt x="1024" y="0"/>
                  <a:pt x="1024" y="0"/>
                </a:cubicBezTo>
                <a:cubicBezTo>
                  <a:pt x="922" y="0"/>
                  <a:pt x="840" y="83"/>
                  <a:pt x="840" y="184"/>
                </a:cubicBezTo>
                <a:cubicBezTo>
                  <a:pt x="840" y="1316"/>
                  <a:pt x="840" y="1316"/>
                  <a:pt x="840" y="1316"/>
                </a:cubicBezTo>
                <a:cubicBezTo>
                  <a:pt x="840" y="1332"/>
                  <a:pt x="852" y="1345"/>
                  <a:pt x="868" y="1345"/>
                </a:cubicBezTo>
                <a:cubicBezTo>
                  <a:pt x="1195" y="1345"/>
                  <a:pt x="1195" y="1345"/>
                  <a:pt x="1195" y="1345"/>
                </a:cubicBezTo>
                <a:cubicBezTo>
                  <a:pt x="1219" y="1452"/>
                  <a:pt x="1314" y="1531"/>
                  <a:pt x="1427" y="1531"/>
                </a:cubicBezTo>
                <a:cubicBezTo>
                  <a:pt x="1539" y="1531"/>
                  <a:pt x="1634" y="1453"/>
                  <a:pt x="1658" y="1345"/>
                </a:cubicBezTo>
                <a:cubicBezTo>
                  <a:pt x="2300" y="1345"/>
                  <a:pt x="2300" y="1345"/>
                  <a:pt x="2300" y="1345"/>
                </a:cubicBezTo>
                <a:cubicBezTo>
                  <a:pt x="2453" y="1345"/>
                  <a:pt x="2453" y="1345"/>
                  <a:pt x="2453" y="1345"/>
                </a:cubicBezTo>
                <a:cubicBezTo>
                  <a:pt x="2477" y="1452"/>
                  <a:pt x="2572" y="1531"/>
                  <a:pt x="2685" y="1531"/>
                </a:cubicBezTo>
                <a:cubicBezTo>
                  <a:pt x="2797" y="1531"/>
                  <a:pt x="2892" y="1453"/>
                  <a:pt x="2916" y="1345"/>
                </a:cubicBezTo>
                <a:cubicBezTo>
                  <a:pt x="3067" y="1345"/>
                  <a:pt x="3067" y="1345"/>
                  <a:pt x="3067" y="1345"/>
                </a:cubicBezTo>
                <a:cubicBezTo>
                  <a:pt x="3083" y="1345"/>
                  <a:pt x="3096" y="1332"/>
                  <a:pt x="3096" y="1316"/>
                </a:cubicBezTo>
                <a:cubicBezTo>
                  <a:pt x="3096" y="742"/>
                  <a:pt x="3096" y="742"/>
                  <a:pt x="3096" y="742"/>
                </a:cubicBezTo>
                <a:cubicBezTo>
                  <a:pt x="3097" y="738"/>
                  <a:pt x="3099" y="734"/>
                  <a:pt x="3099" y="729"/>
                </a:cubicBezTo>
                <a:close/>
                <a:moveTo>
                  <a:pt x="3038" y="556"/>
                </a:moveTo>
                <a:cubicBezTo>
                  <a:pt x="3038" y="701"/>
                  <a:pt x="3038" y="701"/>
                  <a:pt x="3038" y="701"/>
                </a:cubicBezTo>
                <a:cubicBezTo>
                  <a:pt x="2469" y="701"/>
                  <a:pt x="2469" y="701"/>
                  <a:pt x="2469" y="701"/>
                </a:cubicBezTo>
                <a:cubicBezTo>
                  <a:pt x="2469" y="325"/>
                  <a:pt x="2469" y="325"/>
                  <a:pt x="2469" y="325"/>
                </a:cubicBezTo>
                <a:cubicBezTo>
                  <a:pt x="2807" y="325"/>
                  <a:pt x="2807" y="325"/>
                  <a:pt x="2807" y="325"/>
                </a:cubicBezTo>
                <a:cubicBezTo>
                  <a:pt x="2935" y="325"/>
                  <a:pt x="3038" y="429"/>
                  <a:pt x="3038" y="556"/>
                </a:cubicBezTo>
                <a:close/>
                <a:moveTo>
                  <a:pt x="2412" y="325"/>
                </a:moveTo>
                <a:cubicBezTo>
                  <a:pt x="2412" y="701"/>
                  <a:pt x="2412" y="701"/>
                  <a:pt x="2412" y="701"/>
                </a:cubicBezTo>
                <a:cubicBezTo>
                  <a:pt x="2328" y="701"/>
                  <a:pt x="2328" y="701"/>
                  <a:pt x="2328" y="701"/>
                </a:cubicBezTo>
                <a:cubicBezTo>
                  <a:pt x="2328" y="325"/>
                  <a:pt x="2328" y="325"/>
                  <a:pt x="2328" y="325"/>
                </a:cubicBezTo>
                <a:lnTo>
                  <a:pt x="2412" y="325"/>
                </a:lnTo>
                <a:close/>
                <a:moveTo>
                  <a:pt x="897" y="184"/>
                </a:moveTo>
                <a:cubicBezTo>
                  <a:pt x="897" y="114"/>
                  <a:pt x="954" y="57"/>
                  <a:pt x="1024" y="57"/>
                </a:cubicBezTo>
                <a:cubicBezTo>
                  <a:pt x="2271" y="57"/>
                  <a:pt x="2271" y="57"/>
                  <a:pt x="2271" y="57"/>
                </a:cubicBezTo>
                <a:cubicBezTo>
                  <a:pt x="2271" y="296"/>
                  <a:pt x="2271" y="296"/>
                  <a:pt x="2271" y="296"/>
                </a:cubicBezTo>
                <a:cubicBezTo>
                  <a:pt x="2271" y="1287"/>
                  <a:pt x="2271" y="1287"/>
                  <a:pt x="2271" y="1287"/>
                </a:cubicBezTo>
                <a:cubicBezTo>
                  <a:pt x="1664" y="1287"/>
                  <a:pt x="1664" y="1287"/>
                  <a:pt x="1664" y="1287"/>
                </a:cubicBezTo>
                <a:cubicBezTo>
                  <a:pt x="1664" y="1279"/>
                  <a:pt x="1663" y="1272"/>
                  <a:pt x="1662" y="1264"/>
                </a:cubicBezTo>
                <a:cubicBezTo>
                  <a:pt x="1661" y="1257"/>
                  <a:pt x="1660" y="1250"/>
                  <a:pt x="1659" y="1243"/>
                </a:cubicBezTo>
                <a:cubicBezTo>
                  <a:pt x="1657" y="1235"/>
                  <a:pt x="1654" y="1227"/>
                  <a:pt x="1651" y="1218"/>
                </a:cubicBezTo>
                <a:cubicBezTo>
                  <a:pt x="1649" y="1212"/>
                  <a:pt x="1648" y="1205"/>
                  <a:pt x="1645" y="1199"/>
                </a:cubicBezTo>
                <a:cubicBezTo>
                  <a:pt x="1641" y="1191"/>
                  <a:pt x="1637" y="1184"/>
                  <a:pt x="1633" y="1177"/>
                </a:cubicBezTo>
                <a:cubicBezTo>
                  <a:pt x="1629" y="1171"/>
                  <a:pt x="1627" y="1165"/>
                  <a:pt x="1623" y="1159"/>
                </a:cubicBezTo>
                <a:cubicBezTo>
                  <a:pt x="1618" y="1152"/>
                  <a:pt x="1612" y="1146"/>
                  <a:pt x="1607" y="1140"/>
                </a:cubicBezTo>
                <a:cubicBezTo>
                  <a:pt x="1602" y="1135"/>
                  <a:pt x="1599" y="1129"/>
                  <a:pt x="1594" y="1124"/>
                </a:cubicBezTo>
                <a:cubicBezTo>
                  <a:pt x="1588" y="1118"/>
                  <a:pt x="1581" y="1113"/>
                  <a:pt x="1574" y="1108"/>
                </a:cubicBezTo>
                <a:cubicBezTo>
                  <a:pt x="1569" y="1104"/>
                  <a:pt x="1564" y="1099"/>
                  <a:pt x="1559" y="1096"/>
                </a:cubicBezTo>
                <a:cubicBezTo>
                  <a:pt x="1551" y="1091"/>
                  <a:pt x="1543" y="1087"/>
                  <a:pt x="1535" y="1083"/>
                </a:cubicBezTo>
                <a:cubicBezTo>
                  <a:pt x="1530" y="1080"/>
                  <a:pt x="1524" y="1076"/>
                  <a:pt x="1518" y="1074"/>
                </a:cubicBezTo>
                <a:cubicBezTo>
                  <a:pt x="1509" y="1070"/>
                  <a:pt x="1500" y="1068"/>
                  <a:pt x="1490" y="1065"/>
                </a:cubicBezTo>
                <a:cubicBezTo>
                  <a:pt x="1485" y="1063"/>
                  <a:pt x="1480" y="1061"/>
                  <a:pt x="1474" y="1060"/>
                </a:cubicBezTo>
                <a:cubicBezTo>
                  <a:pt x="1459" y="1057"/>
                  <a:pt x="1443" y="1055"/>
                  <a:pt x="1427" y="1055"/>
                </a:cubicBezTo>
                <a:cubicBezTo>
                  <a:pt x="1410" y="1055"/>
                  <a:pt x="1394" y="1057"/>
                  <a:pt x="1379" y="1060"/>
                </a:cubicBezTo>
                <a:cubicBezTo>
                  <a:pt x="1374" y="1061"/>
                  <a:pt x="1369" y="1063"/>
                  <a:pt x="1363" y="1065"/>
                </a:cubicBezTo>
                <a:cubicBezTo>
                  <a:pt x="1354" y="1068"/>
                  <a:pt x="1344" y="1070"/>
                  <a:pt x="1335" y="1074"/>
                </a:cubicBezTo>
                <a:cubicBezTo>
                  <a:pt x="1329" y="1076"/>
                  <a:pt x="1324" y="1080"/>
                  <a:pt x="1318" y="1083"/>
                </a:cubicBezTo>
                <a:cubicBezTo>
                  <a:pt x="1310" y="1087"/>
                  <a:pt x="1302" y="1091"/>
                  <a:pt x="1295" y="1096"/>
                </a:cubicBezTo>
                <a:cubicBezTo>
                  <a:pt x="1289" y="1099"/>
                  <a:pt x="1284" y="1104"/>
                  <a:pt x="1279" y="1108"/>
                </a:cubicBezTo>
                <a:cubicBezTo>
                  <a:pt x="1273" y="1113"/>
                  <a:pt x="1266" y="1118"/>
                  <a:pt x="1260" y="1124"/>
                </a:cubicBezTo>
                <a:cubicBezTo>
                  <a:pt x="1255" y="1129"/>
                  <a:pt x="1251" y="1135"/>
                  <a:pt x="1246" y="1140"/>
                </a:cubicBezTo>
                <a:cubicBezTo>
                  <a:pt x="1241" y="1146"/>
                  <a:pt x="1235" y="1152"/>
                  <a:pt x="1230" y="1159"/>
                </a:cubicBezTo>
                <a:cubicBezTo>
                  <a:pt x="1227" y="1165"/>
                  <a:pt x="1224" y="1171"/>
                  <a:pt x="1220" y="1177"/>
                </a:cubicBezTo>
                <a:cubicBezTo>
                  <a:pt x="1216" y="1184"/>
                  <a:pt x="1212" y="1191"/>
                  <a:pt x="1208" y="1199"/>
                </a:cubicBezTo>
                <a:cubicBezTo>
                  <a:pt x="1206" y="1205"/>
                  <a:pt x="1204" y="1212"/>
                  <a:pt x="1202" y="1218"/>
                </a:cubicBezTo>
                <a:cubicBezTo>
                  <a:pt x="1199" y="1227"/>
                  <a:pt x="1196" y="1235"/>
                  <a:pt x="1194" y="1243"/>
                </a:cubicBezTo>
                <a:cubicBezTo>
                  <a:pt x="1193" y="1250"/>
                  <a:pt x="1193" y="1257"/>
                  <a:pt x="1192" y="1264"/>
                </a:cubicBezTo>
                <a:cubicBezTo>
                  <a:pt x="1191" y="1272"/>
                  <a:pt x="1189" y="1279"/>
                  <a:pt x="1189" y="1287"/>
                </a:cubicBezTo>
                <a:cubicBezTo>
                  <a:pt x="897" y="1287"/>
                  <a:pt x="897" y="1287"/>
                  <a:pt x="897" y="1287"/>
                </a:cubicBezTo>
                <a:lnTo>
                  <a:pt x="897" y="184"/>
                </a:lnTo>
                <a:close/>
                <a:moveTo>
                  <a:pt x="1427" y="1474"/>
                </a:moveTo>
                <a:cubicBezTo>
                  <a:pt x="1334" y="1474"/>
                  <a:pt x="1257" y="1405"/>
                  <a:pt x="1247" y="1314"/>
                </a:cubicBezTo>
                <a:cubicBezTo>
                  <a:pt x="1246" y="1307"/>
                  <a:pt x="1246" y="1300"/>
                  <a:pt x="1246" y="1293"/>
                </a:cubicBezTo>
                <a:cubicBezTo>
                  <a:pt x="1246" y="1194"/>
                  <a:pt x="1327" y="1112"/>
                  <a:pt x="1427" y="1112"/>
                </a:cubicBezTo>
                <a:cubicBezTo>
                  <a:pt x="1526" y="1112"/>
                  <a:pt x="1607" y="1194"/>
                  <a:pt x="1607" y="1293"/>
                </a:cubicBezTo>
                <a:cubicBezTo>
                  <a:pt x="1607" y="1300"/>
                  <a:pt x="1607" y="1307"/>
                  <a:pt x="1606" y="1313"/>
                </a:cubicBezTo>
                <a:cubicBezTo>
                  <a:pt x="1596" y="1405"/>
                  <a:pt x="1519" y="1474"/>
                  <a:pt x="1427" y="1474"/>
                </a:cubicBezTo>
                <a:close/>
                <a:moveTo>
                  <a:pt x="2685" y="1474"/>
                </a:moveTo>
                <a:cubicBezTo>
                  <a:pt x="2592" y="1474"/>
                  <a:pt x="2515" y="1405"/>
                  <a:pt x="2505" y="1314"/>
                </a:cubicBezTo>
                <a:cubicBezTo>
                  <a:pt x="2504" y="1307"/>
                  <a:pt x="2504" y="1300"/>
                  <a:pt x="2504" y="1293"/>
                </a:cubicBezTo>
                <a:cubicBezTo>
                  <a:pt x="2504" y="1194"/>
                  <a:pt x="2585" y="1112"/>
                  <a:pt x="2685" y="1112"/>
                </a:cubicBezTo>
                <a:cubicBezTo>
                  <a:pt x="2784" y="1112"/>
                  <a:pt x="2865" y="1194"/>
                  <a:pt x="2865" y="1293"/>
                </a:cubicBezTo>
                <a:cubicBezTo>
                  <a:pt x="2865" y="1300"/>
                  <a:pt x="2865" y="1307"/>
                  <a:pt x="2865" y="1313"/>
                </a:cubicBezTo>
                <a:cubicBezTo>
                  <a:pt x="2854" y="1405"/>
                  <a:pt x="2777" y="1474"/>
                  <a:pt x="2685" y="1474"/>
                </a:cubicBezTo>
                <a:close/>
                <a:moveTo>
                  <a:pt x="2923" y="1287"/>
                </a:moveTo>
                <a:cubicBezTo>
                  <a:pt x="2922" y="1279"/>
                  <a:pt x="2921" y="1272"/>
                  <a:pt x="2920" y="1264"/>
                </a:cubicBezTo>
                <a:cubicBezTo>
                  <a:pt x="2919" y="1257"/>
                  <a:pt x="2918" y="1250"/>
                  <a:pt x="2917" y="1243"/>
                </a:cubicBezTo>
                <a:cubicBezTo>
                  <a:pt x="2915" y="1235"/>
                  <a:pt x="2912" y="1227"/>
                  <a:pt x="2909" y="1218"/>
                </a:cubicBezTo>
                <a:cubicBezTo>
                  <a:pt x="2907" y="1212"/>
                  <a:pt x="2906" y="1205"/>
                  <a:pt x="2903" y="1199"/>
                </a:cubicBezTo>
                <a:cubicBezTo>
                  <a:pt x="2900" y="1191"/>
                  <a:pt x="2895" y="1184"/>
                  <a:pt x="2891" y="1177"/>
                </a:cubicBezTo>
                <a:cubicBezTo>
                  <a:pt x="2887" y="1171"/>
                  <a:pt x="2885" y="1165"/>
                  <a:pt x="2881" y="1159"/>
                </a:cubicBezTo>
                <a:cubicBezTo>
                  <a:pt x="2876" y="1152"/>
                  <a:pt x="2870" y="1146"/>
                  <a:pt x="2865" y="1140"/>
                </a:cubicBezTo>
                <a:cubicBezTo>
                  <a:pt x="2860" y="1135"/>
                  <a:pt x="2857" y="1129"/>
                  <a:pt x="2852" y="1124"/>
                </a:cubicBezTo>
                <a:cubicBezTo>
                  <a:pt x="2846" y="1118"/>
                  <a:pt x="2839" y="1113"/>
                  <a:pt x="2832" y="1108"/>
                </a:cubicBezTo>
                <a:cubicBezTo>
                  <a:pt x="2827" y="1104"/>
                  <a:pt x="2822" y="1099"/>
                  <a:pt x="2817" y="1096"/>
                </a:cubicBezTo>
                <a:cubicBezTo>
                  <a:pt x="2809" y="1091"/>
                  <a:pt x="2801" y="1087"/>
                  <a:pt x="2793" y="1083"/>
                </a:cubicBezTo>
                <a:cubicBezTo>
                  <a:pt x="2788" y="1080"/>
                  <a:pt x="2782" y="1076"/>
                  <a:pt x="2777" y="1074"/>
                </a:cubicBezTo>
                <a:cubicBezTo>
                  <a:pt x="2767" y="1070"/>
                  <a:pt x="2758" y="1068"/>
                  <a:pt x="2748" y="1065"/>
                </a:cubicBezTo>
                <a:cubicBezTo>
                  <a:pt x="2743" y="1063"/>
                  <a:pt x="2738" y="1061"/>
                  <a:pt x="2732" y="1060"/>
                </a:cubicBezTo>
                <a:cubicBezTo>
                  <a:pt x="2717" y="1057"/>
                  <a:pt x="2701" y="1055"/>
                  <a:pt x="2685" y="1055"/>
                </a:cubicBezTo>
                <a:cubicBezTo>
                  <a:pt x="2668" y="1055"/>
                  <a:pt x="2653" y="1057"/>
                  <a:pt x="2637" y="1060"/>
                </a:cubicBezTo>
                <a:cubicBezTo>
                  <a:pt x="2632" y="1061"/>
                  <a:pt x="2627" y="1063"/>
                  <a:pt x="2621" y="1065"/>
                </a:cubicBezTo>
                <a:cubicBezTo>
                  <a:pt x="2612" y="1068"/>
                  <a:pt x="2602" y="1070"/>
                  <a:pt x="2593" y="1074"/>
                </a:cubicBezTo>
                <a:cubicBezTo>
                  <a:pt x="2587" y="1076"/>
                  <a:pt x="2582" y="1080"/>
                  <a:pt x="2576" y="1083"/>
                </a:cubicBezTo>
                <a:cubicBezTo>
                  <a:pt x="2568" y="1087"/>
                  <a:pt x="2560" y="1091"/>
                  <a:pt x="2553" y="1096"/>
                </a:cubicBezTo>
                <a:cubicBezTo>
                  <a:pt x="2547" y="1099"/>
                  <a:pt x="2542" y="1104"/>
                  <a:pt x="2537" y="1108"/>
                </a:cubicBezTo>
                <a:cubicBezTo>
                  <a:pt x="2530" y="1113"/>
                  <a:pt x="2524" y="1118"/>
                  <a:pt x="2518" y="1124"/>
                </a:cubicBezTo>
                <a:cubicBezTo>
                  <a:pt x="2513" y="1129"/>
                  <a:pt x="2509" y="1135"/>
                  <a:pt x="2504" y="1140"/>
                </a:cubicBezTo>
                <a:cubicBezTo>
                  <a:pt x="2499" y="1146"/>
                  <a:pt x="2493" y="1152"/>
                  <a:pt x="2489" y="1159"/>
                </a:cubicBezTo>
                <a:cubicBezTo>
                  <a:pt x="2485" y="1165"/>
                  <a:pt x="2482" y="1171"/>
                  <a:pt x="2479" y="1177"/>
                </a:cubicBezTo>
                <a:cubicBezTo>
                  <a:pt x="2474" y="1184"/>
                  <a:pt x="2470" y="1191"/>
                  <a:pt x="2466" y="1199"/>
                </a:cubicBezTo>
                <a:cubicBezTo>
                  <a:pt x="2464" y="1205"/>
                  <a:pt x="2462" y="1212"/>
                  <a:pt x="2460" y="1218"/>
                </a:cubicBezTo>
                <a:cubicBezTo>
                  <a:pt x="2457" y="1227"/>
                  <a:pt x="2454" y="1235"/>
                  <a:pt x="2452" y="1243"/>
                </a:cubicBezTo>
                <a:cubicBezTo>
                  <a:pt x="2451" y="1250"/>
                  <a:pt x="2451" y="1257"/>
                  <a:pt x="2450" y="1264"/>
                </a:cubicBezTo>
                <a:cubicBezTo>
                  <a:pt x="2449" y="1272"/>
                  <a:pt x="2447" y="1279"/>
                  <a:pt x="2447" y="1287"/>
                </a:cubicBezTo>
                <a:cubicBezTo>
                  <a:pt x="2328" y="1287"/>
                  <a:pt x="2328" y="1287"/>
                  <a:pt x="2328" y="1287"/>
                </a:cubicBezTo>
                <a:cubicBezTo>
                  <a:pt x="2328" y="758"/>
                  <a:pt x="2328" y="758"/>
                  <a:pt x="2328" y="758"/>
                </a:cubicBezTo>
                <a:cubicBezTo>
                  <a:pt x="2432" y="758"/>
                  <a:pt x="2432" y="758"/>
                  <a:pt x="2432" y="758"/>
                </a:cubicBezTo>
                <a:cubicBezTo>
                  <a:pt x="2435" y="759"/>
                  <a:pt x="2438" y="760"/>
                  <a:pt x="2441" y="760"/>
                </a:cubicBezTo>
                <a:cubicBezTo>
                  <a:pt x="2444" y="760"/>
                  <a:pt x="2447" y="759"/>
                  <a:pt x="2450" y="758"/>
                </a:cubicBezTo>
                <a:cubicBezTo>
                  <a:pt x="3038" y="758"/>
                  <a:pt x="3038" y="758"/>
                  <a:pt x="3038" y="758"/>
                </a:cubicBezTo>
                <a:cubicBezTo>
                  <a:pt x="3038" y="1287"/>
                  <a:pt x="3038" y="1287"/>
                  <a:pt x="3038" y="1287"/>
                </a:cubicBezTo>
                <a:lnTo>
                  <a:pt x="2923" y="1287"/>
                </a:lnTo>
                <a:close/>
                <a:moveTo>
                  <a:pt x="732" y="660"/>
                </a:moveTo>
                <a:cubicBezTo>
                  <a:pt x="732" y="676"/>
                  <a:pt x="719" y="688"/>
                  <a:pt x="703" y="688"/>
                </a:cubicBezTo>
                <a:cubicBezTo>
                  <a:pt x="28" y="688"/>
                  <a:pt x="28" y="688"/>
                  <a:pt x="28" y="688"/>
                </a:cubicBezTo>
                <a:cubicBezTo>
                  <a:pt x="12" y="688"/>
                  <a:pt x="0" y="676"/>
                  <a:pt x="0" y="660"/>
                </a:cubicBezTo>
                <a:cubicBezTo>
                  <a:pt x="0" y="644"/>
                  <a:pt x="12" y="631"/>
                  <a:pt x="28" y="631"/>
                </a:cubicBezTo>
                <a:cubicBezTo>
                  <a:pt x="703" y="631"/>
                  <a:pt x="703" y="631"/>
                  <a:pt x="703" y="631"/>
                </a:cubicBezTo>
                <a:cubicBezTo>
                  <a:pt x="719" y="631"/>
                  <a:pt x="732" y="644"/>
                  <a:pt x="732" y="660"/>
                </a:cubicBezTo>
                <a:close/>
                <a:moveTo>
                  <a:pt x="732" y="424"/>
                </a:moveTo>
                <a:cubicBezTo>
                  <a:pt x="732" y="440"/>
                  <a:pt x="719" y="453"/>
                  <a:pt x="703" y="453"/>
                </a:cubicBezTo>
                <a:cubicBezTo>
                  <a:pt x="308" y="453"/>
                  <a:pt x="308" y="453"/>
                  <a:pt x="308" y="453"/>
                </a:cubicBezTo>
                <a:cubicBezTo>
                  <a:pt x="292" y="453"/>
                  <a:pt x="279" y="440"/>
                  <a:pt x="279" y="424"/>
                </a:cubicBezTo>
                <a:cubicBezTo>
                  <a:pt x="279" y="408"/>
                  <a:pt x="292" y="395"/>
                  <a:pt x="308" y="395"/>
                </a:cubicBezTo>
                <a:cubicBezTo>
                  <a:pt x="703" y="395"/>
                  <a:pt x="703" y="395"/>
                  <a:pt x="703" y="395"/>
                </a:cubicBezTo>
                <a:cubicBezTo>
                  <a:pt x="719" y="395"/>
                  <a:pt x="732" y="408"/>
                  <a:pt x="732" y="424"/>
                </a:cubicBezTo>
                <a:close/>
                <a:moveTo>
                  <a:pt x="732" y="896"/>
                </a:moveTo>
                <a:cubicBezTo>
                  <a:pt x="732" y="912"/>
                  <a:pt x="719" y="924"/>
                  <a:pt x="703" y="924"/>
                </a:cubicBezTo>
                <a:cubicBezTo>
                  <a:pt x="308" y="924"/>
                  <a:pt x="308" y="924"/>
                  <a:pt x="308" y="924"/>
                </a:cubicBezTo>
                <a:cubicBezTo>
                  <a:pt x="292" y="924"/>
                  <a:pt x="279" y="912"/>
                  <a:pt x="279" y="896"/>
                </a:cubicBezTo>
                <a:cubicBezTo>
                  <a:pt x="279" y="880"/>
                  <a:pt x="292" y="867"/>
                  <a:pt x="308" y="867"/>
                </a:cubicBezTo>
                <a:cubicBezTo>
                  <a:pt x="703" y="867"/>
                  <a:pt x="703" y="867"/>
                  <a:pt x="703" y="867"/>
                </a:cubicBezTo>
                <a:cubicBezTo>
                  <a:pt x="719" y="867"/>
                  <a:pt x="732" y="880"/>
                  <a:pt x="732" y="896"/>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71" name="Freeform 5"/>
          <p:cNvSpPr>
            <a:spLocks noEditPoints="1"/>
          </p:cNvSpPr>
          <p:nvPr/>
        </p:nvSpPr>
        <p:spPr bwMode="auto">
          <a:xfrm>
            <a:off x="4086291" y="273923"/>
            <a:ext cx="550752" cy="597842"/>
          </a:xfrm>
          <a:custGeom>
            <a:avLst/>
            <a:gdLst>
              <a:gd name="T0" fmla="*/ 27 w 2410"/>
              <a:gd name="T1" fmla="*/ 2622 h 2622"/>
              <a:gd name="T2" fmla="*/ 2356 w 2410"/>
              <a:gd name="T3" fmla="*/ 2568 h 2622"/>
              <a:gd name="T4" fmla="*/ 580 w 2410"/>
              <a:gd name="T5" fmla="*/ 1060 h 2622"/>
              <a:gd name="T6" fmla="*/ 580 w 2410"/>
              <a:gd name="T7" fmla="*/ 1441 h 2622"/>
              <a:gd name="T8" fmla="*/ 280 w 2410"/>
              <a:gd name="T9" fmla="*/ 1387 h 2622"/>
              <a:gd name="T10" fmla="*/ 776 w 2410"/>
              <a:gd name="T11" fmla="*/ 1060 h 2622"/>
              <a:gd name="T12" fmla="*/ 1130 w 2410"/>
              <a:gd name="T13" fmla="*/ 1414 h 2622"/>
              <a:gd name="T14" fmla="*/ 803 w 2410"/>
              <a:gd name="T15" fmla="*/ 1114 h 2622"/>
              <a:gd name="T16" fmla="*/ 2213 w 2410"/>
              <a:gd name="T17" fmla="*/ 845 h 2622"/>
              <a:gd name="T18" fmla="*/ 197 w 2410"/>
              <a:gd name="T19" fmla="*/ 845 h 2622"/>
              <a:gd name="T20" fmla="*/ 251 w 2410"/>
              <a:gd name="T21" fmla="*/ 818 h 2622"/>
              <a:gd name="T22" fmla="*/ 1272 w 2410"/>
              <a:gd name="T23" fmla="*/ 1414 h 2622"/>
              <a:gd name="T24" fmla="*/ 1626 w 2410"/>
              <a:gd name="T25" fmla="*/ 1060 h 2622"/>
              <a:gd name="T26" fmla="*/ 1599 w 2410"/>
              <a:gd name="T27" fmla="*/ 1387 h 2622"/>
              <a:gd name="T28" fmla="*/ 1821 w 2410"/>
              <a:gd name="T29" fmla="*/ 1441 h 2622"/>
              <a:gd name="T30" fmla="*/ 2121 w 2410"/>
              <a:gd name="T31" fmla="*/ 1387 h 2622"/>
              <a:gd name="T32" fmla="*/ 580 w 2410"/>
              <a:gd name="T33" fmla="*/ 1547 h 2622"/>
              <a:gd name="T34" fmla="*/ 580 w 2410"/>
              <a:gd name="T35" fmla="*/ 1928 h 2622"/>
              <a:gd name="T36" fmla="*/ 280 w 2410"/>
              <a:gd name="T37" fmla="*/ 1874 h 2622"/>
              <a:gd name="T38" fmla="*/ 776 w 2410"/>
              <a:gd name="T39" fmla="*/ 1547 h 2622"/>
              <a:gd name="T40" fmla="*/ 1130 w 2410"/>
              <a:gd name="T41" fmla="*/ 1901 h 2622"/>
              <a:gd name="T42" fmla="*/ 803 w 2410"/>
              <a:gd name="T43" fmla="*/ 1601 h 2622"/>
              <a:gd name="T44" fmla="*/ 1272 w 2410"/>
              <a:gd name="T45" fmla="*/ 1574 h 2622"/>
              <a:gd name="T46" fmla="*/ 1652 w 2410"/>
              <a:gd name="T47" fmla="*/ 1574 h 2622"/>
              <a:gd name="T48" fmla="*/ 1599 w 2410"/>
              <a:gd name="T49" fmla="*/ 1601 h 2622"/>
              <a:gd name="T50" fmla="*/ 1794 w 2410"/>
              <a:gd name="T51" fmla="*/ 1901 h 2622"/>
              <a:gd name="T52" fmla="*/ 2148 w 2410"/>
              <a:gd name="T53" fmla="*/ 1547 h 2622"/>
              <a:gd name="T54" fmla="*/ 2121 w 2410"/>
              <a:gd name="T55" fmla="*/ 1874 h 2622"/>
              <a:gd name="T56" fmla="*/ 253 w 2410"/>
              <a:gd name="T57" fmla="*/ 2414 h 2622"/>
              <a:gd name="T58" fmla="*/ 553 w 2410"/>
              <a:gd name="T59" fmla="*/ 2360 h 2622"/>
              <a:gd name="T60" fmla="*/ 1103 w 2410"/>
              <a:gd name="T61" fmla="*/ 2033 h 2622"/>
              <a:gd name="T62" fmla="*/ 1103 w 2410"/>
              <a:gd name="T63" fmla="*/ 2414 h 2622"/>
              <a:gd name="T64" fmla="*/ 803 w 2410"/>
              <a:gd name="T65" fmla="*/ 2360 h 2622"/>
              <a:gd name="T66" fmla="*/ 1299 w 2410"/>
              <a:gd name="T67" fmla="*/ 2033 h 2622"/>
              <a:gd name="T68" fmla="*/ 1652 w 2410"/>
              <a:gd name="T69" fmla="*/ 2387 h 2622"/>
              <a:gd name="T70" fmla="*/ 1325 w 2410"/>
              <a:gd name="T71" fmla="*/ 2087 h 2622"/>
              <a:gd name="T72" fmla="*/ 1794 w 2410"/>
              <a:gd name="T73" fmla="*/ 2060 h 2622"/>
              <a:gd name="T74" fmla="*/ 2175 w 2410"/>
              <a:gd name="T75" fmla="*/ 2060 h 2622"/>
              <a:gd name="T76" fmla="*/ 2121 w 2410"/>
              <a:gd name="T77" fmla="*/ 2087 h 2622"/>
              <a:gd name="T78" fmla="*/ 329 w 2410"/>
              <a:gd name="T79" fmla="*/ 747 h 2622"/>
              <a:gd name="T80" fmla="*/ 520 w 2410"/>
              <a:gd name="T81" fmla="*/ 402 h 2622"/>
              <a:gd name="T82" fmla="*/ 493 w 2410"/>
              <a:gd name="T83" fmla="*/ 720 h 2622"/>
              <a:gd name="T84" fmla="*/ 663 w 2410"/>
              <a:gd name="T85" fmla="*/ 774 h 2622"/>
              <a:gd name="T86" fmla="*/ 800 w 2410"/>
              <a:gd name="T87" fmla="*/ 720 h 2622"/>
              <a:gd name="T88" fmla="*/ 1134 w 2410"/>
              <a:gd name="T89" fmla="*/ 402 h 2622"/>
              <a:gd name="T90" fmla="*/ 1134 w 2410"/>
              <a:gd name="T91" fmla="*/ 774 h 2622"/>
              <a:gd name="T92" fmla="*/ 997 w 2410"/>
              <a:gd name="T93" fmla="*/ 720 h 2622"/>
              <a:gd name="T94" fmla="*/ 1276 w 2410"/>
              <a:gd name="T95" fmla="*/ 402 h 2622"/>
              <a:gd name="T96" fmla="*/ 1468 w 2410"/>
              <a:gd name="T97" fmla="*/ 747 h 2622"/>
              <a:gd name="T98" fmla="*/ 1303 w 2410"/>
              <a:gd name="T99" fmla="*/ 456 h 2622"/>
              <a:gd name="T100" fmla="*/ 1748 w 2410"/>
              <a:gd name="T101" fmla="*/ 774 h 2622"/>
              <a:gd name="T102" fmla="*/ 1564 w 2410"/>
              <a:gd name="T103" fmla="*/ 586 h 2622"/>
              <a:gd name="T104" fmla="*/ 2081 w 2410"/>
              <a:gd name="T105" fmla="*/ 747 h 2622"/>
              <a:gd name="T106" fmla="*/ 1872 w 2410"/>
              <a:gd name="T107" fmla="*/ 624 h 2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0" h="2622">
                <a:moveTo>
                  <a:pt x="2383" y="0"/>
                </a:moveTo>
                <a:cubicBezTo>
                  <a:pt x="27" y="0"/>
                  <a:pt x="27" y="0"/>
                  <a:pt x="27" y="0"/>
                </a:cubicBezTo>
                <a:cubicBezTo>
                  <a:pt x="12" y="0"/>
                  <a:pt x="0" y="12"/>
                  <a:pt x="0" y="27"/>
                </a:cubicBezTo>
                <a:cubicBezTo>
                  <a:pt x="0" y="2595"/>
                  <a:pt x="0" y="2595"/>
                  <a:pt x="0" y="2595"/>
                </a:cubicBezTo>
                <a:cubicBezTo>
                  <a:pt x="0" y="2610"/>
                  <a:pt x="12" y="2622"/>
                  <a:pt x="27" y="2622"/>
                </a:cubicBezTo>
                <a:cubicBezTo>
                  <a:pt x="2383" y="2622"/>
                  <a:pt x="2383" y="2622"/>
                  <a:pt x="2383" y="2622"/>
                </a:cubicBezTo>
                <a:cubicBezTo>
                  <a:pt x="2398" y="2622"/>
                  <a:pt x="2410" y="2610"/>
                  <a:pt x="2410" y="2595"/>
                </a:cubicBezTo>
                <a:cubicBezTo>
                  <a:pt x="2410" y="27"/>
                  <a:pt x="2410" y="27"/>
                  <a:pt x="2410" y="27"/>
                </a:cubicBezTo>
                <a:cubicBezTo>
                  <a:pt x="2410" y="12"/>
                  <a:pt x="2398" y="0"/>
                  <a:pt x="2383" y="0"/>
                </a:cubicBezTo>
                <a:close/>
                <a:moveTo>
                  <a:pt x="2356" y="2568"/>
                </a:moveTo>
                <a:cubicBezTo>
                  <a:pt x="53" y="2568"/>
                  <a:pt x="53" y="2568"/>
                  <a:pt x="53" y="2568"/>
                </a:cubicBezTo>
                <a:cubicBezTo>
                  <a:pt x="53" y="54"/>
                  <a:pt x="53" y="54"/>
                  <a:pt x="53" y="54"/>
                </a:cubicBezTo>
                <a:cubicBezTo>
                  <a:pt x="2356" y="54"/>
                  <a:pt x="2356" y="54"/>
                  <a:pt x="2356" y="54"/>
                </a:cubicBezTo>
                <a:lnTo>
                  <a:pt x="2356" y="2568"/>
                </a:lnTo>
                <a:close/>
                <a:moveTo>
                  <a:pt x="580" y="1060"/>
                </a:moveTo>
                <a:cubicBezTo>
                  <a:pt x="253" y="1060"/>
                  <a:pt x="253" y="1060"/>
                  <a:pt x="253" y="1060"/>
                </a:cubicBezTo>
                <a:cubicBezTo>
                  <a:pt x="238" y="1060"/>
                  <a:pt x="226" y="1072"/>
                  <a:pt x="226" y="1087"/>
                </a:cubicBezTo>
                <a:cubicBezTo>
                  <a:pt x="226" y="1414"/>
                  <a:pt x="226" y="1414"/>
                  <a:pt x="226" y="1414"/>
                </a:cubicBezTo>
                <a:cubicBezTo>
                  <a:pt x="226" y="1429"/>
                  <a:pt x="238" y="1441"/>
                  <a:pt x="253" y="1441"/>
                </a:cubicBezTo>
                <a:cubicBezTo>
                  <a:pt x="580" y="1441"/>
                  <a:pt x="580" y="1441"/>
                  <a:pt x="580" y="1441"/>
                </a:cubicBezTo>
                <a:cubicBezTo>
                  <a:pt x="595" y="1441"/>
                  <a:pt x="607" y="1429"/>
                  <a:pt x="607" y="1414"/>
                </a:cubicBezTo>
                <a:cubicBezTo>
                  <a:pt x="607" y="1087"/>
                  <a:pt x="607" y="1087"/>
                  <a:pt x="607" y="1087"/>
                </a:cubicBezTo>
                <a:cubicBezTo>
                  <a:pt x="607" y="1072"/>
                  <a:pt x="595" y="1060"/>
                  <a:pt x="580" y="1060"/>
                </a:cubicBezTo>
                <a:close/>
                <a:moveTo>
                  <a:pt x="553" y="1387"/>
                </a:moveTo>
                <a:cubicBezTo>
                  <a:pt x="280" y="1387"/>
                  <a:pt x="280" y="1387"/>
                  <a:pt x="280" y="1387"/>
                </a:cubicBezTo>
                <a:cubicBezTo>
                  <a:pt x="280" y="1114"/>
                  <a:pt x="280" y="1114"/>
                  <a:pt x="280" y="1114"/>
                </a:cubicBezTo>
                <a:cubicBezTo>
                  <a:pt x="553" y="1114"/>
                  <a:pt x="553" y="1114"/>
                  <a:pt x="553" y="1114"/>
                </a:cubicBezTo>
                <a:lnTo>
                  <a:pt x="553" y="1387"/>
                </a:lnTo>
                <a:close/>
                <a:moveTo>
                  <a:pt x="1103" y="1060"/>
                </a:moveTo>
                <a:cubicBezTo>
                  <a:pt x="776" y="1060"/>
                  <a:pt x="776" y="1060"/>
                  <a:pt x="776" y="1060"/>
                </a:cubicBezTo>
                <a:cubicBezTo>
                  <a:pt x="761" y="1060"/>
                  <a:pt x="749" y="1072"/>
                  <a:pt x="749" y="1087"/>
                </a:cubicBezTo>
                <a:cubicBezTo>
                  <a:pt x="749" y="1414"/>
                  <a:pt x="749" y="1414"/>
                  <a:pt x="749" y="1414"/>
                </a:cubicBezTo>
                <a:cubicBezTo>
                  <a:pt x="749" y="1429"/>
                  <a:pt x="761" y="1441"/>
                  <a:pt x="776" y="1441"/>
                </a:cubicBezTo>
                <a:cubicBezTo>
                  <a:pt x="1103" y="1441"/>
                  <a:pt x="1103" y="1441"/>
                  <a:pt x="1103" y="1441"/>
                </a:cubicBezTo>
                <a:cubicBezTo>
                  <a:pt x="1118" y="1441"/>
                  <a:pt x="1130" y="1429"/>
                  <a:pt x="1130" y="1414"/>
                </a:cubicBezTo>
                <a:cubicBezTo>
                  <a:pt x="1130" y="1087"/>
                  <a:pt x="1130" y="1087"/>
                  <a:pt x="1130" y="1087"/>
                </a:cubicBezTo>
                <a:cubicBezTo>
                  <a:pt x="1130" y="1072"/>
                  <a:pt x="1118" y="1060"/>
                  <a:pt x="1103" y="1060"/>
                </a:cubicBezTo>
                <a:close/>
                <a:moveTo>
                  <a:pt x="1076" y="1387"/>
                </a:moveTo>
                <a:cubicBezTo>
                  <a:pt x="803" y="1387"/>
                  <a:pt x="803" y="1387"/>
                  <a:pt x="803" y="1387"/>
                </a:cubicBezTo>
                <a:cubicBezTo>
                  <a:pt x="803" y="1114"/>
                  <a:pt x="803" y="1114"/>
                  <a:pt x="803" y="1114"/>
                </a:cubicBezTo>
                <a:cubicBezTo>
                  <a:pt x="1076" y="1114"/>
                  <a:pt x="1076" y="1114"/>
                  <a:pt x="1076" y="1114"/>
                </a:cubicBezTo>
                <a:lnTo>
                  <a:pt x="1076" y="1387"/>
                </a:lnTo>
                <a:close/>
                <a:moveTo>
                  <a:pt x="224" y="872"/>
                </a:moveTo>
                <a:cubicBezTo>
                  <a:pt x="2186" y="872"/>
                  <a:pt x="2186" y="872"/>
                  <a:pt x="2186" y="872"/>
                </a:cubicBezTo>
                <a:cubicBezTo>
                  <a:pt x="2201" y="872"/>
                  <a:pt x="2213" y="860"/>
                  <a:pt x="2213" y="845"/>
                </a:cubicBezTo>
                <a:cubicBezTo>
                  <a:pt x="2213" y="321"/>
                  <a:pt x="2213" y="321"/>
                  <a:pt x="2213" y="321"/>
                </a:cubicBezTo>
                <a:cubicBezTo>
                  <a:pt x="2213" y="306"/>
                  <a:pt x="2201" y="294"/>
                  <a:pt x="2186" y="294"/>
                </a:cubicBezTo>
                <a:cubicBezTo>
                  <a:pt x="224" y="294"/>
                  <a:pt x="224" y="294"/>
                  <a:pt x="224" y="294"/>
                </a:cubicBezTo>
                <a:cubicBezTo>
                  <a:pt x="209" y="294"/>
                  <a:pt x="197" y="306"/>
                  <a:pt x="197" y="321"/>
                </a:cubicBezTo>
                <a:cubicBezTo>
                  <a:pt x="197" y="845"/>
                  <a:pt x="197" y="845"/>
                  <a:pt x="197" y="845"/>
                </a:cubicBezTo>
                <a:cubicBezTo>
                  <a:pt x="197" y="860"/>
                  <a:pt x="209" y="872"/>
                  <a:pt x="224" y="872"/>
                </a:cubicBezTo>
                <a:close/>
                <a:moveTo>
                  <a:pt x="251" y="347"/>
                </a:moveTo>
                <a:cubicBezTo>
                  <a:pt x="2159" y="347"/>
                  <a:pt x="2159" y="347"/>
                  <a:pt x="2159" y="347"/>
                </a:cubicBezTo>
                <a:cubicBezTo>
                  <a:pt x="2159" y="818"/>
                  <a:pt x="2159" y="818"/>
                  <a:pt x="2159" y="818"/>
                </a:cubicBezTo>
                <a:cubicBezTo>
                  <a:pt x="251" y="818"/>
                  <a:pt x="251" y="818"/>
                  <a:pt x="251" y="818"/>
                </a:cubicBezTo>
                <a:lnTo>
                  <a:pt x="251" y="347"/>
                </a:lnTo>
                <a:close/>
                <a:moveTo>
                  <a:pt x="1626" y="1060"/>
                </a:moveTo>
                <a:cubicBezTo>
                  <a:pt x="1299" y="1060"/>
                  <a:pt x="1299" y="1060"/>
                  <a:pt x="1299" y="1060"/>
                </a:cubicBezTo>
                <a:cubicBezTo>
                  <a:pt x="1284" y="1060"/>
                  <a:pt x="1272" y="1072"/>
                  <a:pt x="1272" y="1087"/>
                </a:cubicBezTo>
                <a:cubicBezTo>
                  <a:pt x="1272" y="1414"/>
                  <a:pt x="1272" y="1414"/>
                  <a:pt x="1272" y="1414"/>
                </a:cubicBezTo>
                <a:cubicBezTo>
                  <a:pt x="1272" y="1429"/>
                  <a:pt x="1284" y="1441"/>
                  <a:pt x="1299" y="1441"/>
                </a:cubicBezTo>
                <a:cubicBezTo>
                  <a:pt x="1626" y="1441"/>
                  <a:pt x="1626" y="1441"/>
                  <a:pt x="1626" y="1441"/>
                </a:cubicBezTo>
                <a:cubicBezTo>
                  <a:pt x="1640" y="1441"/>
                  <a:pt x="1652" y="1429"/>
                  <a:pt x="1652" y="1414"/>
                </a:cubicBezTo>
                <a:cubicBezTo>
                  <a:pt x="1652" y="1087"/>
                  <a:pt x="1652" y="1087"/>
                  <a:pt x="1652" y="1087"/>
                </a:cubicBezTo>
                <a:cubicBezTo>
                  <a:pt x="1652" y="1072"/>
                  <a:pt x="1640" y="1060"/>
                  <a:pt x="1626" y="1060"/>
                </a:cubicBezTo>
                <a:close/>
                <a:moveTo>
                  <a:pt x="1599" y="1387"/>
                </a:moveTo>
                <a:cubicBezTo>
                  <a:pt x="1325" y="1387"/>
                  <a:pt x="1325" y="1387"/>
                  <a:pt x="1325" y="1387"/>
                </a:cubicBezTo>
                <a:cubicBezTo>
                  <a:pt x="1325" y="1114"/>
                  <a:pt x="1325" y="1114"/>
                  <a:pt x="1325" y="1114"/>
                </a:cubicBezTo>
                <a:cubicBezTo>
                  <a:pt x="1599" y="1114"/>
                  <a:pt x="1599" y="1114"/>
                  <a:pt x="1599" y="1114"/>
                </a:cubicBezTo>
                <a:lnTo>
                  <a:pt x="1599" y="1387"/>
                </a:lnTo>
                <a:close/>
                <a:moveTo>
                  <a:pt x="2148" y="1060"/>
                </a:moveTo>
                <a:cubicBezTo>
                  <a:pt x="1821" y="1060"/>
                  <a:pt x="1821" y="1060"/>
                  <a:pt x="1821" y="1060"/>
                </a:cubicBezTo>
                <a:cubicBezTo>
                  <a:pt x="1806" y="1060"/>
                  <a:pt x="1794" y="1072"/>
                  <a:pt x="1794" y="1087"/>
                </a:cubicBezTo>
                <a:cubicBezTo>
                  <a:pt x="1794" y="1414"/>
                  <a:pt x="1794" y="1414"/>
                  <a:pt x="1794" y="1414"/>
                </a:cubicBezTo>
                <a:cubicBezTo>
                  <a:pt x="1794" y="1429"/>
                  <a:pt x="1806" y="1441"/>
                  <a:pt x="1821" y="1441"/>
                </a:cubicBezTo>
                <a:cubicBezTo>
                  <a:pt x="2148" y="1441"/>
                  <a:pt x="2148" y="1441"/>
                  <a:pt x="2148" y="1441"/>
                </a:cubicBezTo>
                <a:cubicBezTo>
                  <a:pt x="2163" y="1441"/>
                  <a:pt x="2175" y="1429"/>
                  <a:pt x="2175" y="1414"/>
                </a:cubicBezTo>
                <a:cubicBezTo>
                  <a:pt x="2175" y="1087"/>
                  <a:pt x="2175" y="1087"/>
                  <a:pt x="2175" y="1087"/>
                </a:cubicBezTo>
                <a:cubicBezTo>
                  <a:pt x="2175" y="1072"/>
                  <a:pt x="2163" y="1060"/>
                  <a:pt x="2148" y="1060"/>
                </a:cubicBezTo>
                <a:close/>
                <a:moveTo>
                  <a:pt x="2121" y="1387"/>
                </a:moveTo>
                <a:cubicBezTo>
                  <a:pt x="1848" y="1387"/>
                  <a:pt x="1848" y="1387"/>
                  <a:pt x="1848" y="1387"/>
                </a:cubicBezTo>
                <a:cubicBezTo>
                  <a:pt x="1848" y="1114"/>
                  <a:pt x="1848" y="1114"/>
                  <a:pt x="1848" y="1114"/>
                </a:cubicBezTo>
                <a:cubicBezTo>
                  <a:pt x="2121" y="1114"/>
                  <a:pt x="2121" y="1114"/>
                  <a:pt x="2121" y="1114"/>
                </a:cubicBezTo>
                <a:lnTo>
                  <a:pt x="2121" y="1387"/>
                </a:lnTo>
                <a:close/>
                <a:moveTo>
                  <a:pt x="580" y="1547"/>
                </a:moveTo>
                <a:cubicBezTo>
                  <a:pt x="253" y="1547"/>
                  <a:pt x="253" y="1547"/>
                  <a:pt x="253" y="1547"/>
                </a:cubicBezTo>
                <a:cubicBezTo>
                  <a:pt x="238" y="1547"/>
                  <a:pt x="226" y="1559"/>
                  <a:pt x="226" y="1574"/>
                </a:cubicBezTo>
                <a:cubicBezTo>
                  <a:pt x="226" y="1901"/>
                  <a:pt x="226" y="1901"/>
                  <a:pt x="226" y="1901"/>
                </a:cubicBezTo>
                <a:cubicBezTo>
                  <a:pt x="226" y="1916"/>
                  <a:pt x="238" y="1928"/>
                  <a:pt x="253" y="1928"/>
                </a:cubicBezTo>
                <a:cubicBezTo>
                  <a:pt x="580" y="1928"/>
                  <a:pt x="580" y="1928"/>
                  <a:pt x="580" y="1928"/>
                </a:cubicBezTo>
                <a:cubicBezTo>
                  <a:pt x="595" y="1928"/>
                  <a:pt x="607" y="1916"/>
                  <a:pt x="607" y="1901"/>
                </a:cubicBezTo>
                <a:cubicBezTo>
                  <a:pt x="607" y="1574"/>
                  <a:pt x="607" y="1574"/>
                  <a:pt x="607" y="1574"/>
                </a:cubicBezTo>
                <a:cubicBezTo>
                  <a:pt x="607" y="1559"/>
                  <a:pt x="595" y="1547"/>
                  <a:pt x="580" y="1547"/>
                </a:cubicBezTo>
                <a:close/>
                <a:moveTo>
                  <a:pt x="553" y="1874"/>
                </a:moveTo>
                <a:cubicBezTo>
                  <a:pt x="280" y="1874"/>
                  <a:pt x="280" y="1874"/>
                  <a:pt x="280" y="1874"/>
                </a:cubicBezTo>
                <a:cubicBezTo>
                  <a:pt x="280" y="1601"/>
                  <a:pt x="280" y="1601"/>
                  <a:pt x="280" y="1601"/>
                </a:cubicBezTo>
                <a:cubicBezTo>
                  <a:pt x="553" y="1601"/>
                  <a:pt x="553" y="1601"/>
                  <a:pt x="553" y="1601"/>
                </a:cubicBezTo>
                <a:lnTo>
                  <a:pt x="553" y="1874"/>
                </a:lnTo>
                <a:close/>
                <a:moveTo>
                  <a:pt x="1103" y="1547"/>
                </a:moveTo>
                <a:cubicBezTo>
                  <a:pt x="776" y="1547"/>
                  <a:pt x="776" y="1547"/>
                  <a:pt x="776" y="1547"/>
                </a:cubicBezTo>
                <a:cubicBezTo>
                  <a:pt x="761" y="1547"/>
                  <a:pt x="749" y="1559"/>
                  <a:pt x="749" y="1574"/>
                </a:cubicBezTo>
                <a:cubicBezTo>
                  <a:pt x="749" y="1901"/>
                  <a:pt x="749" y="1901"/>
                  <a:pt x="749" y="1901"/>
                </a:cubicBezTo>
                <a:cubicBezTo>
                  <a:pt x="749" y="1916"/>
                  <a:pt x="761" y="1928"/>
                  <a:pt x="776" y="1928"/>
                </a:cubicBezTo>
                <a:cubicBezTo>
                  <a:pt x="1103" y="1928"/>
                  <a:pt x="1103" y="1928"/>
                  <a:pt x="1103" y="1928"/>
                </a:cubicBezTo>
                <a:cubicBezTo>
                  <a:pt x="1118" y="1928"/>
                  <a:pt x="1130" y="1916"/>
                  <a:pt x="1130" y="1901"/>
                </a:cubicBezTo>
                <a:cubicBezTo>
                  <a:pt x="1130" y="1574"/>
                  <a:pt x="1130" y="1574"/>
                  <a:pt x="1130" y="1574"/>
                </a:cubicBezTo>
                <a:cubicBezTo>
                  <a:pt x="1130" y="1559"/>
                  <a:pt x="1118" y="1547"/>
                  <a:pt x="1103" y="1547"/>
                </a:cubicBezTo>
                <a:close/>
                <a:moveTo>
                  <a:pt x="1076" y="1874"/>
                </a:moveTo>
                <a:cubicBezTo>
                  <a:pt x="803" y="1874"/>
                  <a:pt x="803" y="1874"/>
                  <a:pt x="803" y="1874"/>
                </a:cubicBezTo>
                <a:cubicBezTo>
                  <a:pt x="803" y="1601"/>
                  <a:pt x="803" y="1601"/>
                  <a:pt x="803" y="1601"/>
                </a:cubicBezTo>
                <a:cubicBezTo>
                  <a:pt x="1076" y="1601"/>
                  <a:pt x="1076" y="1601"/>
                  <a:pt x="1076" y="1601"/>
                </a:cubicBezTo>
                <a:lnTo>
                  <a:pt x="1076" y="1874"/>
                </a:lnTo>
                <a:close/>
                <a:moveTo>
                  <a:pt x="1626" y="1547"/>
                </a:moveTo>
                <a:cubicBezTo>
                  <a:pt x="1299" y="1547"/>
                  <a:pt x="1299" y="1547"/>
                  <a:pt x="1299" y="1547"/>
                </a:cubicBezTo>
                <a:cubicBezTo>
                  <a:pt x="1284" y="1547"/>
                  <a:pt x="1272" y="1559"/>
                  <a:pt x="1272" y="1574"/>
                </a:cubicBezTo>
                <a:cubicBezTo>
                  <a:pt x="1272" y="1901"/>
                  <a:pt x="1272" y="1901"/>
                  <a:pt x="1272" y="1901"/>
                </a:cubicBezTo>
                <a:cubicBezTo>
                  <a:pt x="1272" y="1916"/>
                  <a:pt x="1284" y="1928"/>
                  <a:pt x="1299" y="1928"/>
                </a:cubicBezTo>
                <a:cubicBezTo>
                  <a:pt x="1626" y="1928"/>
                  <a:pt x="1626" y="1928"/>
                  <a:pt x="1626" y="1928"/>
                </a:cubicBezTo>
                <a:cubicBezTo>
                  <a:pt x="1640" y="1928"/>
                  <a:pt x="1652" y="1916"/>
                  <a:pt x="1652" y="1901"/>
                </a:cubicBezTo>
                <a:cubicBezTo>
                  <a:pt x="1652" y="1574"/>
                  <a:pt x="1652" y="1574"/>
                  <a:pt x="1652" y="1574"/>
                </a:cubicBezTo>
                <a:cubicBezTo>
                  <a:pt x="1652" y="1559"/>
                  <a:pt x="1640" y="1547"/>
                  <a:pt x="1626" y="1547"/>
                </a:cubicBezTo>
                <a:close/>
                <a:moveTo>
                  <a:pt x="1599" y="1874"/>
                </a:moveTo>
                <a:cubicBezTo>
                  <a:pt x="1325" y="1874"/>
                  <a:pt x="1325" y="1874"/>
                  <a:pt x="1325" y="1874"/>
                </a:cubicBezTo>
                <a:cubicBezTo>
                  <a:pt x="1325" y="1601"/>
                  <a:pt x="1325" y="1601"/>
                  <a:pt x="1325" y="1601"/>
                </a:cubicBezTo>
                <a:cubicBezTo>
                  <a:pt x="1599" y="1601"/>
                  <a:pt x="1599" y="1601"/>
                  <a:pt x="1599" y="1601"/>
                </a:cubicBezTo>
                <a:lnTo>
                  <a:pt x="1599" y="1874"/>
                </a:lnTo>
                <a:close/>
                <a:moveTo>
                  <a:pt x="2148" y="1547"/>
                </a:moveTo>
                <a:cubicBezTo>
                  <a:pt x="1821" y="1547"/>
                  <a:pt x="1821" y="1547"/>
                  <a:pt x="1821" y="1547"/>
                </a:cubicBezTo>
                <a:cubicBezTo>
                  <a:pt x="1806" y="1547"/>
                  <a:pt x="1794" y="1559"/>
                  <a:pt x="1794" y="1574"/>
                </a:cubicBezTo>
                <a:cubicBezTo>
                  <a:pt x="1794" y="1901"/>
                  <a:pt x="1794" y="1901"/>
                  <a:pt x="1794" y="1901"/>
                </a:cubicBezTo>
                <a:cubicBezTo>
                  <a:pt x="1794" y="1916"/>
                  <a:pt x="1806" y="1928"/>
                  <a:pt x="1821" y="1928"/>
                </a:cubicBezTo>
                <a:cubicBezTo>
                  <a:pt x="2148" y="1928"/>
                  <a:pt x="2148" y="1928"/>
                  <a:pt x="2148" y="1928"/>
                </a:cubicBezTo>
                <a:cubicBezTo>
                  <a:pt x="2163" y="1928"/>
                  <a:pt x="2175" y="1916"/>
                  <a:pt x="2175" y="1901"/>
                </a:cubicBezTo>
                <a:cubicBezTo>
                  <a:pt x="2175" y="1574"/>
                  <a:pt x="2175" y="1574"/>
                  <a:pt x="2175" y="1574"/>
                </a:cubicBezTo>
                <a:cubicBezTo>
                  <a:pt x="2175" y="1559"/>
                  <a:pt x="2163" y="1547"/>
                  <a:pt x="2148" y="1547"/>
                </a:cubicBezTo>
                <a:close/>
                <a:moveTo>
                  <a:pt x="2121" y="1874"/>
                </a:moveTo>
                <a:cubicBezTo>
                  <a:pt x="1848" y="1874"/>
                  <a:pt x="1848" y="1874"/>
                  <a:pt x="1848" y="1874"/>
                </a:cubicBezTo>
                <a:cubicBezTo>
                  <a:pt x="1848" y="1601"/>
                  <a:pt x="1848" y="1601"/>
                  <a:pt x="1848" y="1601"/>
                </a:cubicBezTo>
                <a:cubicBezTo>
                  <a:pt x="2121" y="1601"/>
                  <a:pt x="2121" y="1601"/>
                  <a:pt x="2121" y="1601"/>
                </a:cubicBezTo>
                <a:lnTo>
                  <a:pt x="2121" y="1874"/>
                </a:lnTo>
                <a:close/>
                <a:moveTo>
                  <a:pt x="580" y="2033"/>
                </a:moveTo>
                <a:cubicBezTo>
                  <a:pt x="253" y="2033"/>
                  <a:pt x="253" y="2033"/>
                  <a:pt x="253" y="2033"/>
                </a:cubicBezTo>
                <a:cubicBezTo>
                  <a:pt x="238" y="2033"/>
                  <a:pt x="226" y="2045"/>
                  <a:pt x="226" y="2060"/>
                </a:cubicBezTo>
                <a:cubicBezTo>
                  <a:pt x="226" y="2387"/>
                  <a:pt x="226" y="2387"/>
                  <a:pt x="226" y="2387"/>
                </a:cubicBezTo>
                <a:cubicBezTo>
                  <a:pt x="226" y="2402"/>
                  <a:pt x="238" y="2414"/>
                  <a:pt x="253" y="2414"/>
                </a:cubicBezTo>
                <a:cubicBezTo>
                  <a:pt x="580" y="2414"/>
                  <a:pt x="580" y="2414"/>
                  <a:pt x="580" y="2414"/>
                </a:cubicBezTo>
                <a:cubicBezTo>
                  <a:pt x="595" y="2414"/>
                  <a:pt x="607" y="2402"/>
                  <a:pt x="607" y="2387"/>
                </a:cubicBezTo>
                <a:cubicBezTo>
                  <a:pt x="607" y="2060"/>
                  <a:pt x="607" y="2060"/>
                  <a:pt x="607" y="2060"/>
                </a:cubicBezTo>
                <a:cubicBezTo>
                  <a:pt x="607" y="2045"/>
                  <a:pt x="595" y="2033"/>
                  <a:pt x="580" y="2033"/>
                </a:cubicBezTo>
                <a:close/>
                <a:moveTo>
                  <a:pt x="553" y="2360"/>
                </a:moveTo>
                <a:cubicBezTo>
                  <a:pt x="280" y="2360"/>
                  <a:pt x="280" y="2360"/>
                  <a:pt x="280" y="2360"/>
                </a:cubicBezTo>
                <a:cubicBezTo>
                  <a:pt x="280" y="2087"/>
                  <a:pt x="280" y="2087"/>
                  <a:pt x="280" y="2087"/>
                </a:cubicBezTo>
                <a:cubicBezTo>
                  <a:pt x="553" y="2087"/>
                  <a:pt x="553" y="2087"/>
                  <a:pt x="553" y="2087"/>
                </a:cubicBezTo>
                <a:lnTo>
                  <a:pt x="553" y="2360"/>
                </a:lnTo>
                <a:close/>
                <a:moveTo>
                  <a:pt x="1103" y="2033"/>
                </a:moveTo>
                <a:cubicBezTo>
                  <a:pt x="776" y="2033"/>
                  <a:pt x="776" y="2033"/>
                  <a:pt x="776" y="2033"/>
                </a:cubicBezTo>
                <a:cubicBezTo>
                  <a:pt x="761" y="2033"/>
                  <a:pt x="749" y="2045"/>
                  <a:pt x="749" y="2060"/>
                </a:cubicBezTo>
                <a:cubicBezTo>
                  <a:pt x="749" y="2387"/>
                  <a:pt x="749" y="2387"/>
                  <a:pt x="749" y="2387"/>
                </a:cubicBezTo>
                <a:cubicBezTo>
                  <a:pt x="749" y="2402"/>
                  <a:pt x="761" y="2414"/>
                  <a:pt x="776" y="2414"/>
                </a:cubicBezTo>
                <a:cubicBezTo>
                  <a:pt x="1103" y="2414"/>
                  <a:pt x="1103" y="2414"/>
                  <a:pt x="1103" y="2414"/>
                </a:cubicBezTo>
                <a:cubicBezTo>
                  <a:pt x="1118" y="2414"/>
                  <a:pt x="1130" y="2402"/>
                  <a:pt x="1130" y="2387"/>
                </a:cubicBezTo>
                <a:cubicBezTo>
                  <a:pt x="1130" y="2060"/>
                  <a:pt x="1130" y="2060"/>
                  <a:pt x="1130" y="2060"/>
                </a:cubicBezTo>
                <a:cubicBezTo>
                  <a:pt x="1130" y="2045"/>
                  <a:pt x="1118" y="2033"/>
                  <a:pt x="1103" y="2033"/>
                </a:cubicBezTo>
                <a:close/>
                <a:moveTo>
                  <a:pt x="1076" y="2360"/>
                </a:moveTo>
                <a:cubicBezTo>
                  <a:pt x="803" y="2360"/>
                  <a:pt x="803" y="2360"/>
                  <a:pt x="803" y="2360"/>
                </a:cubicBezTo>
                <a:cubicBezTo>
                  <a:pt x="803" y="2087"/>
                  <a:pt x="803" y="2087"/>
                  <a:pt x="803" y="2087"/>
                </a:cubicBezTo>
                <a:cubicBezTo>
                  <a:pt x="1076" y="2087"/>
                  <a:pt x="1076" y="2087"/>
                  <a:pt x="1076" y="2087"/>
                </a:cubicBezTo>
                <a:lnTo>
                  <a:pt x="1076" y="2360"/>
                </a:lnTo>
                <a:close/>
                <a:moveTo>
                  <a:pt x="1626" y="2033"/>
                </a:moveTo>
                <a:cubicBezTo>
                  <a:pt x="1299" y="2033"/>
                  <a:pt x="1299" y="2033"/>
                  <a:pt x="1299" y="2033"/>
                </a:cubicBezTo>
                <a:cubicBezTo>
                  <a:pt x="1284" y="2033"/>
                  <a:pt x="1272" y="2045"/>
                  <a:pt x="1272" y="2060"/>
                </a:cubicBezTo>
                <a:cubicBezTo>
                  <a:pt x="1272" y="2387"/>
                  <a:pt x="1272" y="2387"/>
                  <a:pt x="1272" y="2387"/>
                </a:cubicBezTo>
                <a:cubicBezTo>
                  <a:pt x="1272" y="2402"/>
                  <a:pt x="1284" y="2414"/>
                  <a:pt x="1299" y="2414"/>
                </a:cubicBezTo>
                <a:cubicBezTo>
                  <a:pt x="1626" y="2414"/>
                  <a:pt x="1626" y="2414"/>
                  <a:pt x="1626" y="2414"/>
                </a:cubicBezTo>
                <a:cubicBezTo>
                  <a:pt x="1640" y="2414"/>
                  <a:pt x="1652" y="2402"/>
                  <a:pt x="1652" y="2387"/>
                </a:cubicBezTo>
                <a:cubicBezTo>
                  <a:pt x="1652" y="2060"/>
                  <a:pt x="1652" y="2060"/>
                  <a:pt x="1652" y="2060"/>
                </a:cubicBezTo>
                <a:cubicBezTo>
                  <a:pt x="1652" y="2045"/>
                  <a:pt x="1640" y="2033"/>
                  <a:pt x="1626" y="2033"/>
                </a:cubicBezTo>
                <a:close/>
                <a:moveTo>
                  <a:pt x="1599" y="2360"/>
                </a:moveTo>
                <a:cubicBezTo>
                  <a:pt x="1325" y="2360"/>
                  <a:pt x="1325" y="2360"/>
                  <a:pt x="1325" y="2360"/>
                </a:cubicBezTo>
                <a:cubicBezTo>
                  <a:pt x="1325" y="2087"/>
                  <a:pt x="1325" y="2087"/>
                  <a:pt x="1325" y="2087"/>
                </a:cubicBezTo>
                <a:cubicBezTo>
                  <a:pt x="1599" y="2087"/>
                  <a:pt x="1599" y="2087"/>
                  <a:pt x="1599" y="2087"/>
                </a:cubicBezTo>
                <a:lnTo>
                  <a:pt x="1599" y="2360"/>
                </a:lnTo>
                <a:close/>
                <a:moveTo>
                  <a:pt x="2148" y="2033"/>
                </a:moveTo>
                <a:cubicBezTo>
                  <a:pt x="1821" y="2033"/>
                  <a:pt x="1821" y="2033"/>
                  <a:pt x="1821" y="2033"/>
                </a:cubicBezTo>
                <a:cubicBezTo>
                  <a:pt x="1806" y="2033"/>
                  <a:pt x="1794" y="2045"/>
                  <a:pt x="1794" y="2060"/>
                </a:cubicBezTo>
                <a:cubicBezTo>
                  <a:pt x="1794" y="2387"/>
                  <a:pt x="1794" y="2387"/>
                  <a:pt x="1794" y="2387"/>
                </a:cubicBezTo>
                <a:cubicBezTo>
                  <a:pt x="1794" y="2402"/>
                  <a:pt x="1806" y="2414"/>
                  <a:pt x="1821" y="2414"/>
                </a:cubicBezTo>
                <a:cubicBezTo>
                  <a:pt x="2148" y="2414"/>
                  <a:pt x="2148" y="2414"/>
                  <a:pt x="2148" y="2414"/>
                </a:cubicBezTo>
                <a:cubicBezTo>
                  <a:pt x="2163" y="2414"/>
                  <a:pt x="2175" y="2402"/>
                  <a:pt x="2175" y="2387"/>
                </a:cubicBezTo>
                <a:cubicBezTo>
                  <a:pt x="2175" y="2060"/>
                  <a:pt x="2175" y="2060"/>
                  <a:pt x="2175" y="2060"/>
                </a:cubicBezTo>
                <a:cubicBezTo>
                  <a:pt x="2175" y="2045"/>
                  <a:pt x="2163" y="2033"/>
                  <a:pt x="2148" y="2033"/>
                </a:cubicBezTo>
                <a:close/>
                <a:moveTo>
                  <a:pt x="2121" y="2360"/>
                </a:moveTo>
                <a:cubicBezTo>
                  <a:pt x="1848" y="2360"/>
                  <a:pt x="1848" y="2360"/>
                  <a:pt x="1848" y="2360"/>
                </a:cubicBezTo>
                <a:cubicBezTo>
                  <a:pt x="1848" y="2087"/>
                  <a:pt x="1848" y="2087"/>
                  <a:pt x="1848" y="2087"/>
                </a:cubicBezTo>
                <a:cubicBezTo>
                  <a:pt x="2121" y="2087"/>
                  <a:pt x="2121" y="2087"/>
                  <a:pt x="2121" y="2087"/>
                </a:cubicBezTo>
                <a:lnTo>
                  <a:pt x="2121" y="2360"/>
                </a:lnTo>
                <a:close/>
                <a:moveTo>
                  <a:pt x="520" y="402"/>
                </a:moveTo>
                <a:cubicBezTo>
                  <a:pt x="356" y="402"/>
                  <a:pt x="356" y="402"/>
                  <a:pt x="356" y="402"/>
                </a:cubicBezTo>
                <a:cubicBezTo>
                  <a:pt x="341" y="402"/>
                  <a:pt x="329" y="414"/>
                  <a:pt x="329" y="429"/>
                </a:cubicBezTo>
                <a:cubicBezTo>
                  <a:pt x="329" y="747"/>
                  <a:pt x="329" y="747"/>
                  <a:pt x="329" y="747"/>
                </a:cubicBezTo>
                <a:cubicBezTo>
                  <a:pt x="329" y="762"/>
                  <a:pt x="341" y="774"/>
                  <a:pt x="356" y="774"/>
                </a:cubicBezTo>
                <a:cubicBezTo>
                  <a:pt x="520" y="774"/>
                  <a:pt x="520" y="774"/>
                  <a:pt x="520" y="774"/>
                </a:cubicBezTo>
                <a:cubicBezTo>
                  <a:pt x="535" y="774"/>
                  <a:pt x="547" y="762"/>
                  <a:pt x="547" y="747"/>
                </a:cubicBezTo>
                <a:cubicBezTo>
                  <a:pt x="547" y="429"/>
                  <a:pt x="547" y="429"/>
                  <a:pt x="547" y="429"/>
                </a:cubicBezTo>
                <a:cubicBezTo>
                  <a:pt x="547" y="414"/>
                  <a:pt x="535" y="402"/>
                  <a:pt x="520" y="402"/>
                </a:cubicBezTo>
                <a:close/>
                <a:moveTo>
                  <a:pt x="493" y="720"/>
                </a:moveTo>
                <a:cubicBezTo>
                  <a:pt x="383" y="720"/>
                  <a:pt x="383" y="720"/>
                  <a:pt x="383" y="720"/>
                </a:cubicBezTo>
                <a:cubicBezTo>
                  <a:pt x="383" y="456"/>
                  <a:pt x="383" y="456"/>
                  <a:pt x="383" y="456"/>
                </a:cubicBezTo>
                <a:cubicBezTo>
                  <a:pt x="493" y="456"/>
                  <a:pt x="493" y="456"/>
                  <a:pt x="493" y="456"/>
                </a:cubicBezTo>
                <a:lnTo>
                  <a:pt x="493" y="720"/>
                </a:lnTo>
                <a:close/>
                <a:moveTo>
                  <a:pt x="827" y="402"/>
                </a:moveTo>
                <a:cubicBezTo>
                  <a:pt x="663" y="402"/>
                  <a:pt x="663" y="402"/>
                  <a:pt x="663" y="402"/>
                </a:cubicBezTo>
                <a:cubicBezTo>
                  <a:pt x="648" y="402"/>
                  <a:pt x="636" y="414"/>
                  <a:pt x="636" y="429"/>
                </a:cubicBezTo>
                <a:cubicBezTo>
                  <a:pt x="636" y="747"/>
                  <a:pt x="636" y="747"/>
                  <a:pt x="636" y="747"/>
                </a:cubicBezTo>
                <a:cubicBezTo>
                  <a:pt x="636" y="762"/>
                  <a:pt x="648" y="774"/>
                  <a:pt x="663" y="774"/>
                </a:cubicBezTo>
                <a:cubicBezTo>
                  <a:pt x="827" y="774"/>
                  <a:pt x="827" y="774"/>
                  <a:pt x="827" y="774"/>
                </a:cubicBezTo>
                <a:cubicBezTo>
                  <a:pt x="842" y="774"/>
                  <a:pt x="854" y="762"/>
                  <a:pt x="854" y="747"/>
                </a:cubicBezTo>
                <a:cubicBezTo>
                  <a:pt x="854" y="429"/>
                  <a:pt x="854" y="429"/>
                  <a:pt x="854" y="429"/>
                </a:cubicBezTo>
                <a:cubicBezTo>
                  <a:pt x="854" y="414"/>
                  <a:pt x="842" y="402"/>
                  <a:pt x="827" y="402"/>
                </a:cubicBezTo>
                <a:close/>
                <a:moveTo>
                  <a:pt x="800" y="720"/>
                </a:moveTo>
                <a:cubicBezTo>
                  <a:pt x="690" y="720"/>
                  <a:pt x="690" y="720"/>
                  <a:pt x="690" y="720"/>
                </a:cubicBezTo>
                <a:cubicBezTo>
                  <a:pt x="690" y="456"/>
                  <a:pt x="690" y="456"/>
                  <a:pt x="690" y="456"/>
                </a:cubicBezTo>
                <a:cubicBezTo>
                  <a:pt x="800" y="456"/>
                  <a:pt x="800" y="456"/>
                  <a:pt x="800" y="456"/>
                </a:cubicBezTo>
                <a:lnTo>
                  <a:pt x="800" y="720"/>
                </a:lnTo>
                <a:close/>
                <a:moveTo>
                  <a:pt x="1134" y="402"/>
                </a:moveTo>
                <a:cubicBezTo>
                  <a:pt x="970" y="402"/>
                  <a:pt x="970" y="402"/>
                  <a:pt x="970" y="402"/>
                </a:cubicBezTo>
                <a:cubicBezTo>
                  <a:pt x="955" y="402"/>
                  <a:pt x="943" y="414"/>
                  <a:pt x="943" y="429"/>
                </a:cubicBezTo>
                <a:cubicBezTo>
                  <a:pt x="943" y="747"/>
                  <a:pt x="943" y="747"/>
                  <a:pt x="943" y="747"/>
                </a:cubicBezTo>
                <a:cubicBezTo>
                  <a:pt x="943" y="762"/>
                  <a:pt x="955" y="774"/>
                  <a:pt x="970" y="774"/>
                </a:cubicBezTo>
                <a:cubicBezTo>
                  <a:pt x="1134" y="774"/>
                  <a:pt x="1134" y="774"/>
                  <a:pt x="1134" y="774"/>
                </a:cubicBezTo>
                <a:cubicBezTo>
                  <a:pt x="1149" y="774"/>
                  <a:pt x="1161" y="762"/>
                  <a:pt x="1161" y="747"/>
                </a:cubicBezTo>
                <a:cubicBezTo>
                  <a:pt x="1161" y="429"/>
                  <a:pt x="1161" y="429"/>
                  <a:pt x="1161" y="429"/>
                </a:cubicBezTo>
                <a:cubicBezTo>
                  <a:pt x="1161" y="414"/>
                  <a:pt x="1149" y="402"/>
                  <a:pt x="1134" y="402"/>
                </a:cubicBezTo>
                <a:close/>
                <a:moveTo>
                  <a:pt x="1107" y="720"/>
                </a:moveTo>
                <a:cubicBezTo>
                  <a:pt x="997" y="720"/>
                  <a:pt x="997" y="720"/>
                  <a:pt x="997" y="720"/>
                </a:cubicBezTo>
                <a:cubicBezTo>
                  <a:pt x="997" y="456"/>
                  <a:pt x="997" y="456"/>
                  <a:pt x="997" y="456"/>
                </a:cubicBezTo>
                <a:cubicBezTo>
                  <a:pt x="1107" y="456"/>
                  <a:pt x="1107" y="456"/>
                  <a:pt x="1107" y="456"/>
                </a:cubicBezTo>
                <a:lnTo>
                  <a:pt x="1107" y="720"/>
                </a:lnTo>
                <a:close/>
                <a:moveTo>
                  <a:pt x="1441" y="402"/>
                </a:moveTo>
                <a:cubicBezTo>
                  <a:pt x="1276" y="402"/>
                  <a:pt x="1276" y="402"/>
                  <a:pt x="1276" y="402"/>
                </a:cubicBezTo>
                <a:cubicBezTo>
                  <a:pt x="1262" y="402"/>
                  <a:pt x="1250" y="414"/>
                  <a:pt x="1250" y="429"/>
                </a:cubicBezTo>
                <a:cubicBezTo>
                  <a:pt x="1250" y="747"/>
                  <a:pt x="1250" y="747"/>
                  <a:pt x="1250" y="747"/>
                </a:cubicBezTo>
                <a:cubicBezTo>
                  <a:pt x="1250" y="762"/>
                  <a:pt x="1262" y="774"/>
                  <a:pt x="1276" y="774"/>
                </a:cubicBezTo>
                <a:cubicBezTo>
                  <a:pt x="1441" y="774"/>
                  <a:pt x="1441" y="774"/>
                  <a:pt x="1441" y="774"/>
                </a:cubicBezTo>
                <a:cubicBezTo>
                  <a:pt x="1456" y="774"/>
                  <a:pt x="1468" y="762"/>
                  <a:pt x="1468" y="747"/>
                </a:cubicBezTo>
                <a:cubicBezTo>
                  <a:pt x="1468" y="429"/>
                  <a:pt x="1468" y="429"/>
                  <a:pt x="1468" y="429"/>
                </a:cubicBezTo>
                <a:cubicBezTo>
                  <a:pt x="1468" y="414"/>
                  <a:pt x="1456" y="402"/>
                  <a:pt x="1441" y="402"/>
                </a:cubicBezTo>
                <a:close/>
                <a:moveTo>
                  <a:pt x="1414" y="720"/>
                </a:moveTo>
                <a:cubicBezTo>
                  <a:pt x="1303" y="720"/>
                  <a:pt x="1303" y="720"/>
                  <a:pt x="1303" y="720"/>
                </a:cubicBezTo>
                <a:cubicBezTo>
                  <a:pt x="1303" y="456"/>
                  <a:pt x="1303" y="456"/>
                  <a:pt x="1303" y="456"/>
                </a:cubicBezTo>
                <a:cubicBezTo>
                  <a:pt x="1414" y="456"/>
                  <a:pt x="1414" y="456"/>
                  <a:pt x="1414" y="456"/>
                </a:cubicBezTo>
                <a:lnTo>
                  <a:pt x="1414" y="720"/>
                </a:lnTo>
                <a:close/>
                <a:moveTo>
                  <a:pt x="1775" y="429"/>
                </a:moveTo>
                <a:cubicBezTo>
                  <a:pt x="1775" y="747"/>
                  <a:pt x="1775" y="747"/>
                  <a:pt x="1775" y="747"/>
                </a:cubicBezTo>
                <a:cubicBezTo>
                  <a:pt x="1775" y="762"/>
                  <a:pt x="1762" y="774"/>
                  <a:pt x="1748" y="774"/>
                </a:cubicBezTo>
                <a:cubicBezTo>
                  <a:pt x="1733" y="774"/>
                  <a:pt x="1721" y="762"/>
                  <a:pt x="1721" y="747"/>
                </a:cubicBezTo>
                <a:cubicBezTo>
                  <a:pt x="1721" y="497"/>
                  <a:pt x="1721" y="497"/>
                  <a:pt x="1721" y="497"/>
                </a:cubicBezTo>
                <a:cubicBezTo>
                  <a:pt x="1603" y="623"/>
                  <a:pt x="1603" y="623"/>
                  <a:pt x="1603" y="623"/>
                </a:cubicBezTo>
                <a:cubicBezTo>
                  <a:pt x="1593" y="634"/>
                  <a:pt x="1576" y="634"/>
                  <a:pt x="1565" y="624"/>
                </a:cubicBezTo>
                <a:cubicBezTo>
                  <a:pt x="1554" y="614"/>
                  <a:pt x="1553" y="597"/>
                  <a:pt x="1564" y="586"/>
                </a:cubicBezTo>
                <a:cubicBezTo>
                  <a:pt x="1728" y="411"/>
                  <a:pt x="1728" y="411"/>
                  <a:pt x="1728" y="411"/>
                </a:cubicBezTo>
                <a:cubicBezTo>
                  <a:pt x="1736" y="403"/>
                  <a:pt x="1747" y="400"/>
                  <a:pt x="1758" y="404"/>
                </a:cubicBezTo>
                <a:cubicBezTo>
                  <a:pt x="1768" y="408"/>
                  <a:pt x="1775" y="418"/>
                  <a:pt x="1775" y="429"/>
                </a:cubicBezTo>
                <a:close/>
                <a:moveTo>
                  <a:pt x="2081" y="429"/>
                </a:moveTo>
                <a:cubicBezTo>
                  <a:pt x="2081" y="747"/>
                  <a:pt x="2081" y="747"/>
                  <a:pt x="2081" y="747"/>
                </a:cubicBezTo>
                <a:cubicBezTo>
                  <a:pt x="2081" y="762"/>
                  <a:pt x="2069" y="774"/>
                  <a:pt x="2054" y="774"/>
                </a:cubicBezTo>
                <a:cubicBezTo>
                  <a:pt x="2040" y="774"/>
                  <a:pt x="2027" y="762"/>
                  <a:pt x="2027" y="747"/>
                </a:cubicBezTo>
                <a:cubicBezTo>
                  <a:pt x="2027" y="497"/>
                  <a:pt x="2027" y="497"/>
                  <a:pt x="2027" y="497"/>
                </a:cubicBezTo>
                <a:cubicBezTo>
                  <a:pt x="1910" y="623"/>
                  <a:pt x="1910" y="623"/>
                  <a:pt x="1910" y="623"/>
                </a:cubicBezTo>
                <a:cubicBezTo>
                  <a:pt x="1900" y="634"/>
                  <a:pt x="1882" y="634"/>
                  <a:pt x="1872" y="624"/>
                </a:cubicBezTo>
                <a:cubicBezTo>
                  <a:pt x="1861" y="614"/>
                  <a:pt x="1860" y="597"/>
                  <a:pt x="1870" y="586"/>
                </a:cubicBezTo>
                <a:cubicBezTo>
                  <a:pt x="2035" y="411"/>
                  <a:pt x="2035" y="411"/>
                  <a:pt x="2035" y="411"/>
                </a:cubicBezTo>
                <a:cubicBezTo>
                  <a:pt x="2042" y="403"/>
                  <a:pt x="2054" y="400"/>
                  <a:pt x="2064" y="404"/>
                </a:cubicBezTo>
                <a:cubicBezTo>
                  <a:pt x="2075" y="408"/>
                  <a:pt x="2081" y="418"/>
                  <a:pt x="2081" y="429"/>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72" name="Freeform 9"/>
          <p:cNvSpPr>
            <a:spLocks noEditPoints="1"/>
          </p:cNvSpPr>
          <p:nvPr/>
        </p:nvSpPr>
        <p:spPr bwMode="auto">
          <a:xfrm>
            <a:off x="2952055" y="285742"/>
            <a:ext cx="616203" cy="594685"/>
          </a:xfrm>
          <a:custGeom>
            <a:avLst/>
            <a:gdLst>
              <a:gd name="T0" fmla="*/ 2623 w 2627"/>
              <a:gd name="T1" fmla="*/ 662 h 2539"/>
              <a:gd name="T2" fmla="*/ 1957 w 2627"/>
              <a:gd name="T3" fmla="*/ 9 h 2539"/>
              <a:gd name="T4" fmla="*/ 1941 w 2627"/>
              <a:gd name="T5" fmla="*/ 0 h 2539"/>
              <a:gd name="T6" fmla="*/ 800 w 2627"/>
              <a:gd name="T7" fmla="*/ 0 h 2539"/>
              <a:gd name="T8" fmla="*/ 738 w 2627"/>
              <a:gd name="T9" fmla="*/ 554 h 2539"/>
              <a:gd name="T10" fmla="*/ 800 w 2627"/>
              <a:gd name="T11" fmla="*/ 64 h 2539"/>
              <a:gd name="T12" fmla="*/ 1935 w 2627"/>
              <a:gd name="T13" fmla="*/ 709 h 2539"/>
              <a:gd name="T14" fmla="*/ 2533 w 2627"/>
              <a:gd name="T15" fmla="*/ 2475 h 2539"/>
              <a:gd name="T16" fmla="*/ 770 w 2627"/>
              <a:gd name="T17" fmla="*/ 1290 h 2539"/>
              <a:gd name="T18" fmla="*/ 706 w 2627"/>
              <a:gd name="T19" fmla="*/ 2447 h 2539"/>
              <a:gd name="T20" fmla="*/ 2627 w 2627"/>
              <a:gd name="T21" fmla="*/ 2447 h 2539"/>
              <a:gd name="T22" fmla="*/ 1967 w 2627"/>
              <a:gd name="T23" fmla="*/ 108 h 2539"/>
              <a:gd name="T24" fmla="*/ 1967 w 2627"/>
              <a:gd name="T25" fmla="*/ 645 h 2539"/>
              <a:gd name="T26" fmla="*/ 1001 w 2627"/>
              <a:gd name="T27" fmla="*/ 2057 h 2539"/>
              <a:gd name="T28" fmla="*/ 1636 w 2627"/>
              <a:gd name="T29" fmla="*/ 2121 h 2539"/>
              <a:gd name="T30" fmla="*/ 2364 w 2627"/>
              <a:gd name="T31" fmla="*/ 2089 h 2539"/>
              <a:gd name="T32" fmla="*/ 1959 w 2627"/>
              <a:gd name="T33" fmla="*/ 2089 h 2539"/>
              <a:gd name="T34" fmla="*/ 2364 w 2627"/>
              <a:gd name="T35" fmla="*/ 2089 h 2539"/>
              <a:gd name="T36" fmla="*/ 1276 w 2627"/>
              <a:gd name="T37" fmla="*/ 1816 h 2539"/>
              <a:gd name="T38" fmla="*/ 969 w 2627"/>
              <a:gd name="T39" fmla="*/ 1816 h 2539"/>
              <a:gd name="T40" fmla="*/ 2332 w 2627"/>
              <a:gd name="T41" fmla="*/ 1848 h 2539"/>
              <a:gd name="T42" fmla="*/ 1847 w 2627"/>
              <a:gd name="T43" fmla="*/ 1784 h 2539"/>
              <a:gd name="T44" fmla="*/ 1043 w 2627"/>
              <a:gd name="T45" fmla="*/ 1543 h 2539"/>
              <a:gd name="T46" fmla="*/ 959 w 2627"/>
              <a:gd name="T47" fmla="*/ 1543 h 2539"/>
              <a:gd name="T48" fmla="*/ 1043 w 2627"/>
              <a:gd name="T49" fmla="*/ 1543 h 2539"/>
              <a:gd name="T50" fmla="*/ 1713 w 2627"/>
              <a:gd name="T51" fmla="*/ 1575 h 2539"/>
              <a:gd name="T52" fmla="*/ 2332 w 2627"/>
              <a:gd name="T53" fmla="*/ 1510 h 2539"/>
              <a:gd name="T54" fmla="*/ 2332 w 2627"/>
              <a:gd name="T55" fmla="*/ 1302 h 2539"/>
              <a:gd name="T56" fmla="*/ 1440 w 2627"/>
              <a:gd name="T57" fmla="*/ 1237 h 2539"/>
              <a:gd name="T58" fmla="*/ 2364 w 2627"/>
              <a:gd name="T59" fmla="*/ 996 h 2539"/>
              <a:gd name="T60" fmla="*/ 1176 w 2627"/>
              <a:gd name="T61" fmla="*/ 996 h 2539"/>
              <a:gd name="T62" fmla="*/ 2364 w 2627"/>
              <a:gd name="T63" fmla="*/ 996 h 2539"/>
              <a:gd name="T64" fmla="*/ 1780 w 2627"/>
              <a:gd name="T65" fmla="*/ 691 h 2539"/>
              <a:gd name="T66" fmla="*/ 1001 w 2627"/>
              <a:gd name="T67" fmla="*/ 755 h 2539"/>
              <a:gd name="T68" fmla="*/ 1001 w 2627"/>
              <a:gd name="T69" fmla="*/ 417 h 2539"/>
              <a:gd name="T70" fmla="*/ 1749 w 2627"/>
              <a:gd name="T71" fmla="*/ 482 h 2539"/>
              <a:gd name="T72" fmla="*/ 1384 w 2627"/>
              <a:gd name="T73" fmla="*/ 1871 h 2539"/>
              <a:gd name="T74" fmla="*/ 1866 w 2627"/>
              <a:gd name="T75" fmla="*/ 2138 h 2539"/>
              <a:gd name="T76" fmla="*/ 1911 w 2627"/>
              <a:gd name="T77" fmla="*/ 2096 h 2539"/>
              <a:gd name="T78" fmla="*/ 1671 w 2627"/>
              <a:gd name="T79" fmla="*/ 1600 h 2539"/>
              <a:gd name="T80" fmla="*/ 250 w 2627"/>
              <a:gd name="T81" fmla="*/ 145 h 2539"/>
              <a:gd name="T82" fmla="*/ 9 w 2627"/>
              <a:gd name="T83" fmla="*/ 417 h 2539"/>
              <a:gd name="T84" fmla="*/ 305 w 2627"/>
              <a:gd name="T85" fmla="*/ 636 h 2539"/>
              <a:gd name="T86" fmla="*/ 353 w 2627"/>
              <a:gd name="T87" fmla="*/ 686 h 2539"/>
              <a:gd name="T88" fmla="*/ 1484 w 2627"/>
              <a:gd name="T89" fmla="*/ 1642 h 2539"/>
              <a:gd name="T90" fmla="*/ 1589 w 2627"/>
              <a:gd name="T91" fmla="*/ 1607 h 2539"/>
              <a:gd name="T92" fmla="*/ 1448 w 2627"/>
              <a:gd name="T93" fmla="*/ 1834 h 2539"/>
              <a:gd name="T94" fmla="*/ 1773 w 2627"/>
              <a:gd name="T95" fmla="*/ 1958 h 2539"/>
              <a:gd name="T96" fmla="*/ 1396 w 2627"/>
              <a:gd name="T97" fmla="*/ 1789 h 2539"/>
              <a:gd name="T98" fmla="*/ 1796 w 2627"/>
              <a:gd name="T99" fmla="*/ 2026 h 2539"/>
              <a:gd name="T100" fmla="*/ 1796 w 2627"/>
              <a:gd name="T101" fmla="*/ 2026 h 2539"/>
              <a:gd name="T102" fmla="*/ 261 w 2627"/>
              <a:gd name="T103" fmla="*/ 58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27" h="2539">
                <a:moveTo>
                  <a:pt x="2626" y="670"/>
                </a:moveTo>
                <a:cubicBezTo>
                  <a:pt x="2626" y="670"/>
                  <a:pt x="2626" y="670"/>
                  <a:pt x="2626" y="670"/>
                </a:cubicBezTo>
                <a:cubicBezTo>
                  <a:pt x="2625" y="667"/>
                  <a:pt x="2624" y="665"/>
                  <a:pt x="2623" y="662"/>
                </a:cubicBezTo>
                <a:cubicBezTo>
                  <a:pt x="2623" y="662"/>
                  <a:pt x="2623" y="661"/>
                  <a:pt x="2622" y="661"/>
                </a:cubicBezTo>
                <a:cubicBezTo>
                  <a:pt x="2621" y="658"/>
                  <a:pt x="2619" y="656"/>
                  <a:pt x="2617" y="654"/>
                </a:cubicBezTo>
                <a:cubicBezTo>
                  <a:pt x="1957" y="9"/>
                  <a:pt x="1957" y="9"/>
                  <a:pt x="1957" y="9"/>
                </a:cubicBezTo>
                <a:cubicBezTo>
                  <a:pt x="1955" y="7"/>
                  <a:pt x="1953" y="5"/>
                  <a:pt x="1951" y="4"/>
                </a:cubicBezTo>
                <a:cubicBezTo>
                  <a:pt x="1950" y="3"/>
                  <a:pt x="1949" y="3"/>
                  <a:pt x="1949" y="3"/>
                </a:cubicBezTo>
                <a:cubicBezTo>
                  <a:pt x="1946" y="2"/>
                  <a:pt x="1944" y="1"/>
                  <a:pt x="1941" y="0"/>
                </a:cubicBezTo>
                <a:cubicBezTo>
                  <a:pt x="1941" y="0"/>
                  <a:pt x="1941" y="0"/>
                  <a:pt x="1941" y="0"/>
                </a:cubicBezTo>
                <a:cubicBezTo>
                  <a:pt x="1939" y="0"/>
                  <a:pt x="1937" y="0"/>
                  <a:pt x="1935" y="0"/>
                </a:cubicBezTo>
                <a:cubicBezTo>
                  <a:pt x="800" y="0"/>
                  <a:pt x="800" y="0"/>
                  <a:pt x="800" y="0"/>
                </a:cubicBezTo>
                <a:cubicBezTo>
                  <a:pt x="748" y="0"/>
                  <a:pt x="706" y="41"/>
                  <a:pt x="706" y="92"/>
                </a:cubicBezTo>
                <a:cubicBezTo>
                  <a:pt x="706" y="522"/>
                  <a:pt x="706" y="522"/>
                  <a:pt x="706" y="522"/>
                </a:cubicBezTo>
                <a:cubicBezTo>
                  <a:pt x="706" y="540"/>
                  <a:pt x="720" y="554"/>
                  <a:pt x="738" y="554"/>
                </a:cubicBezTo>
                <a:cubicBezTo>
                  <a:pt x="756" y="554"/>
                  <a:pt x="770" y="540"/>
                  <a:pt x="770" y="522"/>
                </a:cubicBezTo>
                <a:cubicBezTo>
                  <a:pt x="770" y="92"/>
                  <a:pt x="770" y="92"/>
                  <a:pt x="770" y="92"/>
                </a:cubicBezTo>
                <a:cubicBezTo>
                  <a:pt x="770" y="76"/>
                  <a:pt x="784" y="64"/>
                  <a:pt x="800" y="64"/>
                </a:cubicBezTo>
                <a:cubicBezTo>
                  <a:pt x="1903" y="64"/>
                  <a:pt x="1903" y="64"/>
                  <a:pt x="1903" y="64"/>
                </a:cubicBezTo>
                <a:cubicBezTo>
                  <a:pt x="1903" y="677"/>
                  <a:pt x="1903" y="677"/>
                  <a:pt x="1903" y="677"/>
                </a:cubicBezTo>
                <a:cubicBezTo>
                  <a:pt x="1903" y="695"/>
                  <a:pt x="1917" y="709"/>
                  <a:pt x="1935" y="709"/>
                </a:cubicBezTo>
                <a:cubicBezTo>
                  <a:pt x="2562" y="709"/>
                  <a:pt x="2562" y="709"/>
                  <a:pt x="2562" y="709"/>
                </a:cubicBezTo>
                <a:cubicBezTo>
                  <a:pt x="2562" y="2447"/>
                  <a:pt x="2562" y="2447"/>
                  <a:pt x="2562" y="2447"/>
                </a:cubicBezTo>
                <a:cubicBezTo>
                  <a:pt x="2562" y="2462"/>
                  <a:pt x="2549" y="2475"/>
                  <a:pt x="2533" y="2475"/>
                </a:cubicBezTo>
                <a:cubicBezTo>
                  <a:pt x="800" y="2475"/>
                  <a:pt x="800" y="2475"/>
                  <a:pt x="800" y="2475"/>
                </a:cubicBezTo>
                <a:cubicBezTo>
                  <a:pt x="784" y="2475"/>
                  <a:pt x="770" y="2462"/>
                  <a:pt x="770" y="2447"/>
                </a:cubicBezTo>
                <a:cubicBezTo>
                  <a:pt x="770" y="1290"/>
                  <a:pt x="770" y="1290"/>
                  <a:pt x="770" y="1290"/>
                </a:cubicBezTo>
                <a:cubicBezTo>
                  <a:pt x="770" y="1273"/>
                  <a:pt x="756" y="1258"/>
                  <a:pt x="738" y="1258"/>
                </a:cubicBezTo>
                <a:cubicBezTo>
                  <a:pt x="720" y="1258"/>
                  <a:pt x="706" y="1273"/>
                  <a:pt x="706" y="1290"/>
                </a:cubicBezTo>
                <a:cubicBezTo>
                  <a:pt x="706" y="2447"/>
                  <a:pt x="706" y="2447"/>
                  <a:pt x="706" y="2447"/>
                </a:cubicBezTo>
                <a:cubicBezTo>
                  <a:pt x="706" y="2498"/>
                  <a:pt x="748" y="2539"/>
                  <a:pt x="800" y="2539"/>
                </a:cubicBezTo>
                <a:cubicBezTo>
                  <a:pt x="2533" y="2539"/>
                  <a:pt x="2533" y="2539"/>
                  <a:pt x="2533" y="2539"/>
                </a:cubicBezTo>
                <a:cubicBezTo>
                  <a:pt x="2585" y="2539"/>
                  <a:pt x="2627" y="2498"/>
                  <a:pt x="2627" y="2447"/>
                </a:cubicBezTo>
                <a:cubicBezTo>
                  <a:pt x="2627" y="677"/>
                  <a:pt x="2627" y="677"/>
                  <a:pt x="2627" y="677"/>
                </a:cubicBezTo>
                <a:cubicBezTo>
                  <a:pt x="2627" y="675"/>
                  <a:pt x="2627" y="672"/>
                  <a:pt x="2626" y="670"/>
                </a:cubicBezTo>
                <a:close/>
                <a:moveTo>
                  <a:pt x="1967" y="108"/>
                </a:moveTo>
                <a:cubicBezTo>
                  <a:pt x="2127" y="265"/>
                  <a:pt x="2127" y="265"/>
                  <a:pt x="2127" y="265"/>
                </a:cubicBezTo>
                <a:cubicBezTo>
                  <a:pt x="2515" y="645"/>
                  <a:pt x="2515" y="645"/>
                  <a:pt x="2515" y="645"/>
                </a:cubicBezTo>
                <a:cubicBezTo>
                  <a:pt x="1967" y="645"/>
                  <a:pt x="1967" y="645"/>
                  <a:pt x="1967" y="645"/>
                </a:cubicBezTo>
                <a:lnTo>
                  <a:pt x="1967" y="108"/>
                </a:lnTo>
                <a:close/>
                <a:moveTo>
                  <a:pt x="969" y="2089"/>
                </a:moveTo>
                <a:cubicBezTo>
                  <a:pt x="969" y="2071"/>
                  <a:pt x="983" y="2057"/>
                  <a:pt x="1001" y="2057"/>
                </a:cubicBezTo>
                <a:cubicBezTo>
                  <a:pt x="1636" y="2057"/>
                  <a:pt x="1636" y="2057"/>
                  <a:pt x="1636" y="2057"/>
                </a:cubicBezTo>
                <a:cubicBezTo>
                  <a:pt x="1654" y="2057"/>
                  <a:pt x="1668" y="2071"/>
                  <a:pt x="1668" y="2089"/>
                </a:cubicBezTo>
                <a:cubicBezTo>
                  <a:pt x="1668" y="2107"/>
                  <a:pt x="1654" y="2121"/>
                  <a:pt x="1636" y="2121"/>
                </a:cubicBezTo>
                <a:cubicBezTo>
                  <a:pt x="1001" y="2121"/>
                  <a:pt x="1001" y="2121"/>
                  <a:pt x="1001" y="2121"/>
                </a:cubicBezTo>
                <a:cubicBezTo>
                  <a:pt x="983" y="2121"/>
                  <a:pt x="969" y="2107"/>
                  <a:pt x="969" y="2089"/>
                </a:cubicBezTo>
                <a:close/>
                <a:moveTo>
                  <a:pt x="2364" y="2089"/>
                </a:moveTo>
                <a:cubicBezTo>
                  <a:pt x="2364" y="2107"/>
                  <a:pt x="2349" y="2121"/>
                  <a:pt x="2332" y="2121"/>
                </a:cubicBezTo>
                <a:cubicBezTo>
                  <a:pt x="1992" y="2121"/>
                  <a:pt x="1992" y="2121"/>
                  <a:pt x="1992" y="2121"/>
                </a:cubicBezTo>
                <a:cubicBezTo>
                  <a:pt x="1974" y="2121"/>
                  <a:pt x="1959" y="2107"/>
                  <a:pt x="1959" y="2089"/>
                </a:cubicBezTo>
                <a:cubicBezTo>
                  <a:pt x="1959" y="2071"/>
                  <a:pt x="1974" y="2057"/>
                  <a:pt x="1992" y="2057"/>
                </a:cubicBezTo>
                <a:cubicBezTo>
                  <a:pt x="2332" y="2057"/>
                  <a:pt x="2332" y="2057"/>
                  <a:pt x="2332" y="2057"/>
                </a:cubicBezTo>
                <a:cubicBezTo>
                  <a:pt x="2349" y="2057"/>
                  <a:pt x="2364" y="2071"/>
                  <a:pt x="2364" y="2089"/>
                </a:cubicBezTo>
                <a:close/>
                <a:moveTo>
                  <a:pt x="1001" y="1784"/>
                </a:moveTo>
                <a:cubicBezTo>
                  <a:pt x="1244" y="1784"/>
                  <a:pt x="1244" y="1784"/>
                  <a:pt x="1244" y="1784"/>
                </a:cubicBezTo>
                <a:cubicBezTo>
                  <a:pt x="1262" y="1784"/>
                  <a:pt x="1276" y="1798"/>
                  <a:pt x="1276" y="1816"/>
                </a:cubicBezTo>
                <a:cubicBezTo>
                  <a:pt x="1276" y="1834"/>
                  <a:pt x="1262" y="1848"/>
                  <a:pt x="1244" y="1848"/>
                </a:cubicBezTo>
                <a:cubicBezTo>
                  <a:pt x="1001" y="1848"/>
                  <a:pt x="1001" y="1848"/>
                  <a:pt x="1001" y="1848"/>
                </a:cubicBezTo>
                <a:cubicBezTo>
                  <a:pt x="983" y="1848"/>
                  <a:pt x="969" y="1834"/>
                  <a:pt x="969" y="1816"/>
                </a:cubicBezTo>
                <a:cubicBezTo>
                  <a:pt x="969" y="1798"/>
                  <a:pt x="983" y="1784"/>
                  <a:pt x="1001" y="1784"/>
                </a:cubicBezTo>
                <a:close/>
                <a:moveTo>
                  <a:pt x="2364" y="1816"/>
                </a:moveTo>
                <a:cubicBezTo>
                  <a:pt x="2364" y="1834"/>
                  <a:pt x="2349" y="1848"/>
                  <a:pt x="2332" y="1848"/>
                </a:cubicBezTo>
                <a:cubicBezTo>
                  <a:pt x="1847" y="1848"/>
                  <a:pt x="1847" y="1848"/>
                  <a:pt x="1847" y="1848"/>
                </a:cubicBezTo>
                <a:cubicBezTo>
                  <a:pt x="1829" y="1848"/>
                  <a:pt x="1815" y="1834"/>
                  <a:pt x="1815" y="1816"/>
                </a:cubicBezTo>
                <a:cubicBezTo>
                  <a:pt x="1815" y="1798"/>
                  <a:pt x="1829" y="1784"/>
                  <a:pt x="1847" y="1784"/>
                </a:cubicBezTo>
                <a:cubicBezTo>
                  <a:pt x="2332" y="1784"/>
                  <a:pt x="2332" y="1784"/>
                  <a:pt x="2332" y="1784"/>
                </a:cubicBezTo>
                <a:cubicBezTo>
                  <a:pt x="2349" y="1784"/>
                  <a:pt x="2364" y="1798"/>
                  <a:pt x="2364" y="1816"/>
                </a:cubicBezTo>
                <a:close/>
                <a:moveTo>
                  <a:pt x="1043" y="1543"/>
                </a:moveTo>
                <a:cubicBezTo>
                  <a:pt x="1043" y="1560"/>
                  <a:pt x="1029" y="1575"/>
                  <a:pt x="1011" y="1575"/>
                </a:cubicBezTo>
                <a:cubicBezTo>
                  <a:pt x="992" y="1575"/>
                  <a:pt x="992" y="1575"/>
                  <a:pt x="992" y="1575"/>
                </a:cubicBezTo>
                <a:cubicBezTo>
                  <a:pt x="974" y="1575"/>
                  <a:pt x="959" y="1560"/>
                  <a:pt x="959" y="1543"/>
                </a:cubicBezTo>
                <a:cubicBezTo>
                  <a:pt x="959" y="1525"/>
                  <a:pt x="974" y="1510"/>
                  <a:pt x="992" y="1510"/>
                </a:cubicBezTo>
                <a:cubicBezTo>
                  <a:pt x="1011" y="1510"/>
                  <a:pt x="1011" y="1510"/>
                  <a:pt x="1011" y="1510"/>
                </a:cubicBezTo>
                <a:cubicBezTo>
                  <a:pt x="1029" y="1510"/>
                  <a:pt x="1043" y="1525"/>
                  <a:pt x="1043" y="1543"/>
                </a:cubicBezTo>
                <a:close/>
                <a:moveTo>
                  <a:pt x="2364" y="1543"/>
                </a:moveTo>
                <a:cubicBezTo>
                  <a:pt x="2364" y="1560"/>
                  <a:pt x="2349" y="1575"/>
                  <a:pt x="2332" y="1575"/>
                </a:cubicBezTo>
                <a:cubicBezTo>
                  <a:pt x="1713" y="1575"/>
                  <a:pt x="1713" y="1575"/>
                  <a:pt x="1713" y="1575"/>
                </a:cubicBezTo>
                <a:cubicBezTo>
                  <a:pt x="1695" y="1575"/>
                  <a:pt x="1681" y="1560"/>
                  <a:pt x="1681" y="1543"/>
                </a:cubicBezTo>
                <a:cubicBezTo>
                  <a:pt x="1681" y="1525"/>
                  <a:pt x="1695" y="1510"/>
                  <a:pt x="1713" y="1510"/>
                </a:cubicBezTo>
                <a:cubicBezTo>
                  <a:pt x="2332" y="1510"/>
                  <a:pt x="2332" y="1510"/>
                  <a:pt x="2332" y="1510"/>
                </a:cubicBezTo>
                <a:cubicBezTo>
                  <a:pt x="2349" y="1510"/>
                  <a:pt x="2364" y="1525"/>
                  <a:pt x="2364" y="1543"/>
                </a:cubicBezTo>
                <a:close/>
                <a:moveTo>
                  <a:pt x="2364" y="1269"/>
                </a:moveTo>
                <a:cubicBezTo>
                  <a:pt x="2364" y="1287"/>
                  <a:pt x="2349" y="1302"/>
                  <a:pt x="2332" y="1302"/>
                </a:cubicBezTo>
                <a:cubicBezTo>
                  <a:pt x="1440" y="1302"/>
                  <a:pt x="1440" y="1302"/>
                  <a:pt x="1440" y="1302"/>
                </a:cubicBezTo>
                <a:cubicBezTo>
                  <a:pt x="1422" y="1302"/>
                  <a:pt x="1408" y="1287"/>
                  <a:pt x="1408" y="1269"/>
                </a:cubicBezTo>
                <a:cubicBezTo>
                  <a:pt x="1408" y="1252"/>
                  <a:pt x="1422" y="1237"/>
                  <a:pt x="1440" y="1237"/>
                </a:cubicBezTo>
                <a:cubicBezTo>
                  <a:pt x="2332" y="1237"/>
                  <a:pt x="2332" y="1237"/>
                  <a:pt x="2332" y="1237"/>
                </a:cubicBezTo>
                <a:cubicBezTo>
                  <a:pt x="2349" y="1237"/>
                  <a:pt x="2364" y="1252"/>
                  <a:pt x="2364" y="1269"/>
                </a:cubicBezTo>
                <a:close/>
                <a:moveTo>
                  <a:pt x="2364" y="996"/>
                </a:moveTo>
                <a:cubicBezTo>
                  <a:pt x="2364" y="1014"/>
                  <a:pt x="2349" y="1028"/>
                  <a:pt x="2332" y="1028"/>
                </a:cubicBezTo>
                <a:cubicBezTo>
                  <a:pt x="1208" y="1028"/>
                  <a:pt x="1208" y="1028"/>
                  <a:pt x="1208" y="1028"/>
                </a:cubicBezTo>
                <a:cubicBezTo>
                  <a:pt x="1190" y="1028"/>
                  <a:pt x="1176" y="1014"/>
                  <a:pt x="1176" y="996"/>
                </a:cubicBezTo>
                <a:cubicBezTo>
                  <a:pt x="1176" y="978"/>
                  <a:pt x="1190" y="964"/>
                  <a:pt x="1208" y="964"/>
                </a:cubicBezTo>
                <a:cubicBezTo>
                  <a:pt x="2332" y="964"/>
                  <a:pt x="2332" y="964"/>
                  <a:pt x="2332" y="964"/>
                </a:cubicBezTo>
                <a:cubicBezTo>
                  <a:pt x="2349" y="964"/>
                  <a:pt x="2364" y="978"/>
                  <a:pt x="2364" y="996"/>
                </a:cubicBezTo>
                <a:close/>
                <a:moveTo>
                  <a:pt x="969" y="723"/>
                </a:moveTo>
                <a:cubicBezTo>
                  <a:pt x="969" y="705"/>
                  <a:pt x="983" y="691"/>
                  <a:pt x="1001" y="691"/>
                </a:cubicBezTo>
                <a:cubicBezTo>
                  <a:pt x="1780" y="691"/>
                  <a:pt x="1780" y="691"/>
                  <a:pt x="1780" y="691"/>
                </a:cubicBezTo>
                <a:cubicBezTo>
                  <a:pt x="1798" y="691"/>
                  <a:pt x="1812" y="705"/>
                  <a:pt x="1812" y="723"/>
                </a:cubicBezTo>
                <a:cubicBezTo>
                  <a:pt x="1812" y="741"/>
                  <a:pt x="1798" y="755"/>
                  <a:pt x="1780" y="755"/>
                </a:cubicBezTo>
                <a:cubicBezTo>
                  <a:pt x="1001" y="755"/>
                  <a:pt x="1001" y="755"/>
                  <a:pt x="1001" y="755"/>
                </a:cubicBezTo>
                <a:cubicBezTo>
                  <a:pt x="983" y="755"/>
                  <a:pt x="969" y="741"/>
                  <a:pt x="969" y="723"/>
                </a:cubicBezTo>
                <a:close/>
                <a:moveTo>
                  <a:pt x="969" y="449"/>
                </a:moveTo>
                <a:cubicBezTo>
                  <a:pt x="969" y="432"/>
                  <a:pt x="983" y="417"/>
                  <a:pt x="1001" y="417"/>
                </a:cubicBezTo>
                <a:cubicBezTo>
                  <a:pt x="1749" y="417"/>
                  <a:pt x="1749" y="417"/>
                  <a:pt x="1749" y="417"/>
                </a:cubicBezTo>
                <a:cubicBezTo>
                  <a:pt x="1767" y="417"/>
                  <a:pt x="1781" y="432"/>
                  <a:pt x="1781" y="449"/>
                </a:cubicBezTo>
                <a:cubicBezTo>
                  <a:pt x="1781" y="467"/>
                  <a:pt x="1767" y="482"/>
                  <a:pt x="1749" y="482"/>
                </a:cubicBezTo>
                <a:cubicBezTo>
                  <a:pt x="1001" y="482"/>
                  <a:pt x="1001" y="482"/>
                  <a:pt x="1001" y="482"/>
                </a:cubicBezTo>
                <a:cubicBezTo>
                  <a:pt x="983" y="482"/>
                  <a:pt x="969" y="467"/>
                  <a:pt x="969" y="449"/>
                </a:cubicBezTo>
                <a:close/>
                <a:moveTo>
                  <a:pt x="1384" y="1871"/>
                </a:moveTo>
                <a:cubicBezTo>
                  <a:pt x="1386" y="1873"/>
                  <a:pt x="1389" y="1875"/>
                  <a:pt x="1391" y="1876"/>
                </a:cubicBezTo>
                <a:cubicBezTo>
                  <a:pt x="1392" y="1876"/>
                  <a:pt x="1392" y="1876"/>
                  <a:pt x="1392" y="1877"/>
                </a:cubicBezTo>
                <a:cubicBezTo>
                  <a:pt x="1866" y="2138"/>
                  <a:pt x="1866" y="2138"/>
                  <a:pt x="1866" y="2138"/>
                </a:cubicBezTo>
                <a:cubicBezTo>
                  <a:pt x="1871" y="2140"/>
                  <a:pt x="1876" y="2142"/>
                  <a:pt x="1882" y="2142"/>
                </a:cubicBezTo>
                <a:cubicBezTo>
                  <a:pt x="1890" y="2142"/>
                  <a:pt x="1898" y="2139"/>
                  <a:pt x="1904" y="2133"/>
                </a:cubicBezTo>
                <a:cubicBezTo>
                  <a:pt x="1914" y="2123"/>
                  <a:pt x="1917" y="2108"/>
                  <a:pt x="1911" y="2096"/>
                </a:cubicBezTo>
                <a:cubicBezTo>
                  <a:pt x="1676" y="1608"/>
                  <a:pt x="1676" y="1608"/>
                  <a:pt x="1676" y="1608"/>
                </a:cubicBezTo>
                <a:cubicBezTo>
                  <a:pt x="1676" y="1607"/>
                  <a:pt x="1676" y="1607"/>
                  <a:pt x="1676" y="1607"/>
                </a:cubicBezTo>
                <a:cubicBezTo>
                  <a:pt x="1674" y="1604"/>
                  <a:pt x="1673" y="1602"/>
                  <a:pt x="1671" y="1600"/>
                </a:cubicBezTo>
                <a:cubicBezTo>
                  <a:pt x="1671" y="1600"/>
                  <a:pt x="1671" y="1599"/>
                  <a:pt x="1671" y="1599"/>
                </a:cubicBezTo>
                <a:cubicBezTo>
                  <a:pt x="296" y="146"/>
                  <a:pt x="296" y="146"/>
                  <a:pt x="296" y="146"/>
                </a:cubicBezTo>
                <a:cubicBezTo>
                  <a:pt x="284" y="133"/>
                  <a:pt x="263" y="132"/>
                  <a:pt x="250" y="145"/>
                </a:cubicBezTo>
                <a:cubicBezTo>
                  <a:pt x="11" y="371"/>
                  <a:pt x="11" y="371"/>
                  <a:pt x="11" y="371"/>
                </a:cubicBezTo>
                <a:cubicBezTo>
                  <a:pt x="4" y="377"/>
                  <a:pt x="1" y="385"/>
                  <a:pt x="1" y="394"/>
                </a:cubicBezTo>
                <a:cubicBezTo>
                  <a:pt x="0" y="402"/>
                  <a:pt x="3" y="411"/>
                  <a:pt x="9" y="417"/>
                </a:cubicBezTo>
                <a:cubicBezTo>
                  <a:pt x="1384" y="1870"/>
                  <a:pt x="1384" y="1870"/>
                  <a:pt x="1384" y="1870"/>
                </a:cubicBezTo>
                <a:cubicBezTo>
                  <a:pt x="1384" y="1871"/>
                  <a:pt x="1384" y="1871"/>
                  <a:pt x="1384" y="1871"/>
                </a:cubicBezTo>
                <a:close/>
                <a:moveTo>
                  <a:pt x="305" y="636"/>
                </a:moveTo>
                <a:cubicBezTo>
                  <a:pt x="498" y="453"/>
                  <a:pt x="498" y="453"/>
                  <a:pt x="498" y="453"/>
                </a:cubicBezTo>
                <a:cubicBezTo>
                  <a:pt x="546" y="504"/>
                  <a:pt x="546" y="504"/>
                  <a:pt x="546" y="504"/>
                </a:cubicBezTo>
                <a:cubicBezTo>
                  <a:pt x="353" y="686"/>
                  <a:pt x="353" y="686"/>
                  <a:pt x="353" y="686"/>
                </a:cubicBezTo>
                <a:lnTo>
                  <a:pt x="305" y="636"/>
                </a:lnTo>
                <a:close/>
                <a:moveTo>
                  <a:pt x="1589" y="1607"/>
                </a:moveTo>
                <a:cubicBezTo>
                  <a:pt x="1484" y="1642"/>
                  <a:pt x="1484" y="1642"/>
                  <a:pt x="1484" y="1642"/>
                </a:cubicBezTo>
                <a:cubicBezTo>
                  <a:pt x="517" y="620"/>
                  <a:pt x="517" y="620"/>
                  <a:pt x="517" y="620"/>
                </a:cubicBezTo>
                <a:cubicBezTo>
                  <a:pt x="590" y="551"/>
                  <a:pt x="590" y="551"/>
                  <a:pt x="590" y="551"/>
                </a:cubicBezTo>
                <a:lnTo>
                  <a:pt x="1589" y="1607"/>
                </a:lnTo>
                <a:close/>
                <a:moveTo>
                  <a:pt x="1773" y="1958"/>
                </a:moveTo>
                <a:cubicBezTo>
                  <a:pt x="1737" y="1993"/>
                  <a:pt x="1737" y="1993"/>
                  <a:pt x="1737" y="1993"/>
                </a:cubicBezTo>
                <a:cubicBezTo>
                  <a:pt x="1448" y="1834"/>
                  <a:pt x="1448" y="1834"/>
                  <a:pt x="1448" y="1834"/>
                </a:cubicBezTo>
                <a:cubicBezTo>
                  <a:pt x="1499" y="1705"/>
                  <a:pt x="1499" y="1705"/>
                  <a:pt x="1499" y="1705"/>
                </a:cubicBezTo>
                <a:cubicBezTo>
                  <a:pt x="1631" y="1661"/>
                  <a:pt x="1631" y="1661"/>
                  <a:pt x="1631" y="1661"/>
                </a:cubicBezTo>
                <a:lnTo>
                  <a:pt x="1773" y="1958"/>
                </a:lnTo>
                <a:close/>
                <a:moveTo>
                  <a:pt x="470" y="664"/>
                </a:moveTo>
                <a:cubicBezTo>
                  <a:pt x="1437" y="1686"/>
                  <a:pt x="1437" y="1686"/>
                  <a:pt x="1437" y="1686"/>
                </a:cubicBezTo>
                <a:cubicBezTo>
                  <a:pt x="1396" y="1789"/>
                  <a:pt x="1396" y="1789"/>
                  <a:pt x="1396" y="1789"/>
                </a:cubicBezTo>
                <a:cubicBezTo>
                  <a:pt x="397" y="733"/>
                  <a:pt x="397" y="733"/>
                  <a:pt x="397" y="733"/>
                </a:cubicBezTo>
                <a:lnTo>
                  <a:pt x="470" y="664"/>
                </a:lnTo>
                <a:close/>
                <a:moveTo>
                  <a:pt x="1796" y="2026"/>
                </a:moveTo>
                <a:cubicBezTo>
                  <a:pt x="1803" y="2019"/>
                  <a:pt x="1803" y="2019"/>
                  <a:pt x="1803" y="2019"/>
                </a:cubicBezTo>
                <a:cubicBezTo>
                  <a:pt x="1809" y="2033"/>
                  <a:pt x="1809" y="2033"/>
                  <a:pt x="1809" y="2033"/>
                </a:cubicBezTo>
                <a:lnTo>
                  <a:pt x="1796" y="2026"/>
                </a:lnTo>
                <a:close/>
                <a:moveTo>
                  <a:pt x="271" y="213"/>
                </a:moveTo>
                <a:cubicBezTo>
                  <a:pt x="454" y="406"/>
                  <a:pt x="454" y="406"/>
                  <a:pt x="454" y="406"/>
                </a:cubicBezTo>
                <a:cubicBezTo>
                  <a:pt x="261" y="589"/>
                  <a:pt x="261" y="589"/>
                  <a:pt x="261" y="589"/>
                </a:cubicBezTo>
                <a:cubicBezTo>
                  <a:pt x="78" y="396"/>
                  <a:pt x="78" y="396"/>
                  <a:pt x="78" y="396"/>
                </a:cubicBezTo>
                <a:lnTo>
                  <a:pt x="271" y="213"/>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1" name="Freeform 9"/>
          <p:cNvSpPr>
            <a:spLocks noEditPoints="1"/>
          </p:cNvSpPr>
          <p:nvPr/>
        </p:nvSpPr>
        <p:spPr bwMode="auto">
          <a:xfrm>
            <a:off x="721354" y="6250591"/>
            <a:ext cx="383546" cy="383546"/>
          </a:xfrm>
          <a:custGeom>
            <a:avLst/>
            <a:gdLst>
              <a:gd name="T0" fmla="*/ 337 w 353"/>
              <a:gd name="T1" fmla="*/ 160 h 353"/>
              <a:gd name="T2" fmla="*/ 353 w 353"/>
              <a:gd name="T3" fmla="*/ 160 h 353"/>
              <a:gd name="T4" fmla="*/ 185 w 353"/>
              <a:gd name="T5" fmla="*/ 8 h 353"/>
              <a:gd name="T6" fmla="*/ 193 w 353"/>
              <a:gd name="T7" fmla="*/ 96 h 353"/>
              <a:gd name="T8" fmla="*/ 265 w 353"/>
              <a:gd name="T9" fmla="*/ 168 h 353"/>
              <a:gd name="T10" fmla="*/ 193 w 353"/>
              <a:gd name="T11" fmla="*/ 80 h 353"/>
              <a:gd name="T12" fmla="*/ 193 w 353"/>
              <a:gd name="T13" fmla="*/ 96 h 353"/>
              <a:gd name="T14" fmla="*/ 209 w 353"/>
              <a:gd name="T15" fmla="*/ 160 h 353"/>
              <a:gd name="T16" fmla="*/ 177 w 353"/>
              <a:gd name="T17" fmla="*/ 160 h 353"/>
              <a:gd name="T18" fmla="*/ 353 w 353"/>
              <a:gd name="T19" fmla="*/ 280 h 353"/>
              <a:gd name="T20" fmla="*/ 342 w 353"/>
              <a:gd name="T21" fmla="*/ 260 h 353"/>
              <a:gd name="T22" fmla="*/ 257 w 353"/>
              <a:gd name="T23" fmla="*/ 200 h 353"/>
              <a:gd name="T24" fmla="*/ 223 w 353"/>
              <a:gd name="T25" fmla="*/ 224 h 353"/>
              <a:gd name="T26" fmla="*/ 212 w 353"/>
              <a:gd name="T27" fmla="*/ 230 h 353"/>
              <a:gd name="T28" fmla="*/ 198 w 353"/>
              <a:gd name="T29" fmla="*/ 223 h 353"/>
              <a:gd name="T30" fmla="*/ 130 w 353"/>
              <a:gd name="T31" fmla="*/ 155 h 353"/>
              <a:gd name="T32" fmla="*/ 129 w 353"/>
              <a:gd name="T33" fmla="*/ 129 h 353"/>
              <a:gd name="T34" fmla="*/ 148 w 353"/>
              <a:gd name="T35" fmla="*/ 110 h 353"/>
              <a:gd name="T36" fmla="*/ 146 w 353"/>
              <a:gd name="T37" fmla="*/ 79 h 353"/>
              <a:gd name="T38" fmla="*/ 89 w 353"/>
              <a:gd name="T39" fmla="*/ 7 h 353"/>
              <a:gd name="T40" fmla="*/ 0 w 353"/>
              <a:gd name="T41" fmla="*/ 84 h 353"/>
              <a:gd name="T42" fmla="*/ 8 w 353"/>
              <a:gd name="T43" fmla="*/ 120 h 353"/>
              <a:gd name="T44" fmla="*/ 233 w 353"/>
              <a:gd name="T45" fmla="*/ 345 h 353"/>
              <a:gd name="T46" fmla="*/ 353 w 353"/>
              <a:gd name="T47" fmla="*/ 281 h 353"/>
              <a:gd name="T48" fmla="*/ 269 w 353"/>
              <a:gd name="T49" fmla="*/ 337 h 353"/>
              <a:gd name="T50" fmla="*/ 237 w 353"/>
              <a:gd name="T51" fmla="*/ 329 h 353"/>
              <a:gd name="T52" fmla="*/ 23 w 353"/>
              <a:gd name="T53" fmla="*/ 113 h 353"/>
              <a:gd name="T54" fmla="*/ 72 w 353"/>
              <a:gd name="T55" fmla="*/ 16 h 353"/>
              <a:gd name="T56" fmla="*/ 79 w 353"/>
              <a:gd name="T57" fmla="*/ 19 h 353"/>
              <a:gd name="T58" fmla="*/ 133 w 353"/>
              <a:gd name="T59" fmla="*/ 89 h 353"/>
              <a:gd name="T60" fmla="*/ 137 w 353"/>
              <a:gd name="T61" fmla="*/ 96 h 353"/>
              <a:gd name="T62" fmla="*/ 118 w 353"/>
              <a:gd name="T63" fmla="*/ 118 h 353"/>
              <a:gd name="T64" fmla="*/ 107 w 353"/>
              <a:gd name="T65" fmla="*/ 141 h 353"/>
              <a:gd name="T66" fmla="*/ 117 w 353"/>
              <a:gd name="T67" fmla="*/ 164 h 353"/>
              <a:gd name="T68" fmla="*/ 189 w 353"/>
              <a:gd name="T69" fmla="*/ 237 h 353"/>
              <a:gd name="T70" fmla="*/ 234 w 353"/>
              <a:gd name="T71" fmla="*/ 236 h 353"/>
              <a:gd name="T72" fmla="*/ 253 w 353"/>
              <a:gd name="T73" fmla="*/ 217 h 353"/>
              <a:gd name="T74" fmla="*/ 263 w 353"/>
              <a:gd name="T75" fmla="*/ 219 h 353"/>
              <a:gd name="T76" fmla="*/ 332 w 353"/>
              <a:gd name="T77" fmla="*/ 273 h 353"/>
              <a:gd name="T78" fmla="*/ 335 w 353"/>
              <a:gd name="T79" fmla="*/ 275 h 353"/>
              <a:gd name="T80" fmla="*/ 337 w 353"/>
              <a:gd name="T81" fmla="*/ 2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93" y="16"/>
                </a:moveTo>
                <a:cubicBezTo>
                  <a:pt x="273" y="16"/>
                  <a:pt x="337" y="80"/>
                  <a:pt x="337" y="160"/>
                </a:cubicBezTo>
                <a:cubicBezTo>
                  <a:pt x="337" y="165"/>
                  <a:pt x="341" y="168"/>
                  <a:pt x="345" y="168"/>
                </a:cubicBezTo>
                <a:cubicBezTo>
                  <a:pt x="350" y="168"/>
                  <a:pt x="353" y="165"/>
                  <a:pt x="353" y="160"/>
                </a:cubicBezTo>
                <a:cubicBezTo>
                  <a:pt x="353" y="71"/>
                  <a:pt x="282" y="0"/>
                  <a:pt x="193" y="0"/>
                </a:cubicBezTo>
                <a:cubicBezTo>
                  <a:pt x="188" y="0"/>
                  <a:pt x="185" y="3"/>
                  <a:pt x="185" y="8"/>
                </a:cubicBezTo>
                <a:cubicBezTo>
                  <a:pt x="185" y="12"/>
                  <a:pt x="188" y="16"/>
                  <a:pt x="193" y="16"/>
                </a:cubicBezTo>
                <a:moveTo>
                  <a:pt x="193" y="96"/>
                </a:moveTo>
                <a:cubicBezTo>
                  <a:pt x="228" y="96"/>
                  <a:pt x="257" y="125"/>
                  <a:pt x="257" y="160"/>
                </a:cubicBezTo>
                <a:cubicBezTo>
                  <a:pt x="257" y="165"/>
                  <a:pt x="261" y="168"/>
                  <a:pt x="265" y="168"/>
                </a:cubicBezTo>
                <a:cubicBezTo>
                  <a:pt x="270" y="168"/>
                  <a:pt x="273" y="165"/>
                  <a:pt x="273" y="160"/>
                </a:cubicBezTo>
                <a:cubicBezTo>
                  <a:pt x="273" y="116"/>
                  <a:pt x="237" y="80"/>
                  <a:pt x="193" y="80"/>
                </a:cubicBezTo>
                <a:cubicBezTo>
                  <a:pt x="188" y="80"/>
                  <a:pt x="185" y="83"/>
                  <a:pt x="185" y="88"/>
                </a:cubicBezTo>
                <a:cubicBezTo>
                  <a:pt x="185" y="92"/>
                  <a:pt x="188" y="96"/>
                  <a:pt x="193" y="96"/>
                </a:cubicBezTo>
                <a:moveTo>
                  <a:pt x="193" y="176"/>
                </a:moveTo>
                <a:cubicBezTo>
                  <a:pt x="202" y="176"/>
                  <a:pt x="209" y="169"/>
                  <a:pt x="209" y="160"/>
                </a:cubicBezTo>
                <a:cubicBezTo>
                  <a:pt x="209" y="151"/>
                  <a:pt x="202" y="144"/>
                  <a:pt x="193" y="144"/>
                </a:cubicBezTo>
                <a:cubicBezTo>
                  <a:pt x="184" y="144"/>
                  <a:pt x="177" y="151"/>
                  <a:pt x="177" y="160"/>
                </a:cubicBezTo>
                <a:cubicBezTo>
                  <a:pt x="177" y="169"/>
                  <a:pt x="184" y="176"/>
                  <a:pt x="193" y="176"/>
                </a:cubicBezTo>
                <a:moveTo>
                  <a:pt x="353" y="280"/>
                </a:moveTo>
                <a:cubicBezTo>
                  <a:pt x="353" y="274"/>
                  <a:pt x="351" y="268"/>
                  <a:pt x="346" y="263"/>
                </a:cubicBezTo>
                <a:cubicBezTo>
                  <a:pt x="345" y="262"/>
                  <a:pt x="343" y="261"/>
                  <a:pt x="342" y="260"/>
                </a:cubicBezTo>
                <a:cubicBezTo>
                  <a:pt x="274" y="207"/>
                  <a:pt x="274" y="207"/>
                  <a:pt x="274" y="207"/>
                </a:cubicBezTo>
                <a:cubicBezTo>
                  <a:pt x="270" y="203"/>
                  <a:pt x="264" y="200"/>
                  <a:pt x="257" y="200"/>
                </a:cubicBezTo>
                <a:cubicBezTo>
                  <a:pt x="251" y="200"/>
                  <a:pt x="246" y="202"/>
                  <a:pt x="242" y="205"/>
                </a:cubicBezTo>
                <a:cubicBezTo>
                  <a:pt x="223" y="224"/>
                  <a:pt x="223" y="224"/>
                  <a:pt x="223" y="224"/>
                </a:cubicBezTo>
                <a:cubicBezTo>
                  <a:pt x="223" y="224"/>
                  <a:pt x="223" y="224"/>
                  <a:pt x="223" y="224"/>
                </a:cubicBezTo>
                <a:cubicBezTo>
                  <a:pt x="221" y="227"/>
                  <a:pt x="216" y="230"/>
                  <a:pt x="212" y="230"/>
                </a:cubicBezTo>
                <a:cubicBezTo>
                  <a:pt x="206" y="230"/>
                  <a:pt x="201" y="227"/>
                  <a:pt x="198" y="223"/>
                </a:cubicBezTo>
                <a:cubicBezTo>
                  <a:pt x="198" y="223"/>
                  <a:pt x="198" y="223"/>
                  <a:pt x="198" y="223"/>
                </a:cubicBezTo>
                <a:cubicBezTo>
                  <a:pt x="172" y="204"/>
                  <a:pt x="149" y="181"/>
                  <a:pt x="130" y="155"/>
                </a:cubicBezTo>
                <a:cubicBezTo>
                  <a:pt x="130" y="155"/>
                  <a:pt x="130" y="155"/>
                  <a:pt x="130" y="155"/>
                </a:cubicBezTo>
                <a:cubicBezTo>
                  <a:pt x="126" y="152"/>
                  <a:pt x="123" y="147"/>
                  <a:pt x="123" y="141"/>
                </a:cubicBezTo>
                <a:cubicBezTo>
                  <a:pt x="123" y="136"/>
                  <a:pt x="125" y="132"/>
                  <a:pt x="129" y="129"/>
                </a:cubicBezTo>
                <a:cubicBezTo>
                  <a:pt x="129" y="129"/>
                  <a:pt x="129" y="129"/>
                  <a:pt x="129" y="129"/>
                </a:cubicBezTo>
                <a:cubicBezTo>
                  <a:pt x="148" y="110"/>
                  <a:pt x="148" y="110"/>
                  <a:pt x="148" y="110"/>
                </a:cubicBezTo>
                <a:cubicBezTo>
                  <a:pt x="151" y="106"/>
                  <a:pt x="153" y="101"/>
                  <a:pt x="153" y="96"/>
                </a:cubicBezTo>
                <a:cubicBezTo>
                  <a:pt x="153" y="89"/>
                  <a:pt x="150" y="83"/>
                  <a:pt x="146" y="79"/>
                </a:cubicBezTo>
                <a:cubicBezTo>
                  <a:pt x="93" y="11"/>
                  <a:pt x="93" y="11"/>
                  <a:pt x="93" y="11"/>
                </a:cubicBezTo>
                <a:cubicBezTo>
                  <a:pt x="92" y="9"/>
                  <a:pt x="91" y="8"/>
                  <a:pt x="89" y="7"/>
                </a:cubicBezTo>
                <a:cubicBezTo>
                  <a:pt x="85" y="2"/>
                  <a:pt x="79" y="0"/>
                  <a:pt x="72" y="0"/>
                </a:cubicBezTo>
                <a:cubicBezTo>
                  <a:pt x="40" y="0"/>
                  <a:pt x="0" y="37"/>
                  <a:pt x="0" y="84"/>
                </a:cubicBezTo>
                <a:cubicBezTo>
                  <a:pt x="0" y="97"/>
                  <a:pt x="3" y="109"/>
                  <a:pt x="8" y="120"/>
                </a:cubicBezTo>
                <a:cubicBezTo>
                  <a:pt x="8" y="120"/>
                  <a:pt x="8" y="120"/>
                  <a:pt x="8" y="120"/>
                </a:cubicBezTo>
                <a:cubicBezTo>
                  <a:pt x="56" y="216"/>
                  <a:pt x="137" y="297"/>
                  <a:pt x="233" y="345"/>
                </a:cubicBezTo>
                <a:cubicBezTo>
                  <a:pt x="233" y="345"/>
                  <a:pt x="233" y="345"/>
                  <a:pt x="233" y="345"/>
                </a:cubicBezTo>
                <a:cubicBezTo>
                  <a:pt x="244" y="350"/>
                  <a:pt x="256" y="353"/>
                  <a:pt x="269" y="353"/>
                </a:cubicBezTo>
                <a:cubicBezTo>
                  <a:pt x="316" y="353"/>
                  <a:pt x="353" y="313"/>
                  <a:pt x="353" y="281"/>
                </a:cubicBezTo>
                <a:cubicBezTo>
                  <a:pt x="353" y="281"/>
                  <a:pt x="353" y="280"/>
                  <a:pt x="353" y="280"/>
                </a:cubicBezTo>
                <a:close/>
                <a:moveTo>
                  <a:pt x="269" y="337"/>
                </a:moveTo>
                <a:cubicBezTo>
                  <a:pt x="259" y="337"/>
                  <a:pt x="249" y="335"/>
                  <a:pt x="240" y="330"/>
                </a:cubicBezTo>
                <a:cubicBezTo>
                  <a:pt x="239" y="330"/>
                  <a:pt x="238" y="329"/>
                  <a:pt x="237" y="329"/>
                </a:cubicBezTo>
                <a:cubicBezTo>
                  <a:pt x="146" y="283"/>
                  <a:pt x="70" y="207"/>
                  <a:pt x="24" y="116"/>
                </a:cubicBezTo>
                <a:cubicBezTo>
                  <a:pt x="24" y="115"/>
                  <a:pt x="23" y="114"/>
                  <a:pt x="23" y="113"/>
                </a:cubicBezTo>
                <a:cubicBezTo>
                  <a:pt x="18" y="104"/>
                  <a:pt x="16" y="94"/>
                  <a:pt x="16" y="84"/>
                </a:cubicBezTo>
                <a:cubicBezTo>
                  <a:pt x="16" y="45"/>
                  <a:pt x="50" y="16"/>
                  <a:pt x="72" y="16"/>
                </a:cubicBezTo>
                <a:cubicBezTo>
                  <a:pt x="75" y="16"/>
                  <a:pt x="77" y="17"/>
                  <a:pt x="78" y="18"/>
                </a:cubicBezTo>
                <a:cubicBezTo>
                  <a:pt x="78" y="18"/>
                  <a:pt x="79" y="19"/>
                  <a:pt x="79" y="19"/>
                </a:cubicBezTo>
                <a:cubicBezTo>
                  <a:pt x="79" y="20"/>
                  <a:pt x="80" y="20"/>
                  <a:pt x="80" y="21"/>
                </a:cubicBezTo>
                <a:cubicBezTo>
                  <a:pt x="133" y="89"/>
                  <a:pt x="133" y="89"/>
                  <a:pt x="133" y="89"/>
                </a:cubicBezTo>
                <a:cubicBezTo>
                  <a:pt x="133" y="89"/>
                  <a:pt x="134" y="90"/>
                  <a:pt x="134" y="90"/>
                </a:cubicBezTo>
                <a:cubicBezTo>
                  <a:pt x="135" y="91"/>
                  <a:pt x="137" y="93"/>
                  <a:pt x="137" y="96"/>
                </a:cubicBezTo>
                <a:cubicBezTo>
                  <a:pt x="137" y="97"/>
                  <a:pt x="136" y="99"/>
                  <a:pt x="135" y="100"/>
                </a:cubicBezTo>
                <a:cubicBezTo>
                  <a:pt x="118" y="118"/>
                  <a:pt x="118" y="118"/>
                  <a:pt x="118" y="118"/>
                </a:cubicBezTo>
                <a:cubicBezTo>
                  <a:pt x="117" y="118"/>
                  <a:pt x="117" y="118"/>
                  <a:pt x="117" y="118"/>
                </a:cubicBezTo>
                <a:cubicBezTo>
                  <a:pt x="111" y="124"/>
                  <a:pt x="107" y="132"/>
                  <a:pt x="107" y="141"/>
                </a:cubicBezTo>
                <a:cubicBezTo>
                  <a:pt x="107" y="150"/>
                  <a:pt x="110" y="158"/>
                  <a:pt x="116" y="163"/>
                </a:cubicBezTo>
                <a:cubicBezTo>
                  <a:pt x="116" y="164"/>
                  <a:pt x="116" y="164"/>
                  <a:pt x="117" y="164"/>
                </a:cubicBezTo>
                <a:cubicBezTo>
                  <a:pt x="136" y="192"/>
                  <a:pt x="161" y="216"/>
                  <a:pt x="189" y="236"/>
                </a:cubicBezTo>
                <a:cubicBezTo>
                  <a:pt x="189" y="236"/>
                  <a:pt x="189" y="236"/>
                  <a:pt x="189" y="237"/>
                </a:cubicBezTo>
                <a:cubicBezTo>
                  <a:pt x="195" y="242"/>
                  <a:pt x="203" y="246"/>
                  <a:pt x="212" y="246"/>
                </a:cubicBezTo>
                <a:cubicBezTo>
                  <a:pt x="220" y="246"/>
                  <a:pt x="228" y="242"/>
                  <a:pt x="234" y="236"/>
                </a:cubicBezTo>
                <a:cubicBezTo>
                  <a:pt x="234" y="236"/>
                  <a:pt x="235" y="236"/>
                  <a:pt x="235" y="236"/>
                </a:cubicBezTo>
                <a:cubicBezTo>
                  <a:pt x="253" y="217"/>
                  <a:pt x="253" y="217"/>
                  <a:pt x="253" y="217"/>
                </a:cubicBezTo>
                <a:cubicBezTo>
                  <a:pt x="254" y="217"/>
                  <a:pt x="255" y="216"/>
                  <a:pt x="257" y="216"/>
                </a:cubicBezTo>
                <a:cubicBezTo>
                  <a:pt x="260" y="216"/>
                  <a:pt x="262" y="218"/>
                  <a:pt x="263" y="219"/>
                </a:cubicBezTo>
                <a:cubicBezTo>
                  <a:pt x="263" y="219"/>
                  <a:pt x="264" y="219"/>
                  <a:pt x="264" y="220"/>
                </a:cubicBezTo>
                <a:cubicBezTo>
                  <a:pt x="332" y="273"/>
                  <a:pt x="332" y="273"/>
                  <a:pt x="332" y="273"/>
                </a:cubicBezTo>
                <a:cubicBezTo>
                  <a:pt x="332" y="273"/>
                  <a:pt x="333" y="273"/>
                  <a:pt x="333" y="274"/>
                </a:cubicBezTo>
                <a:cubicBezTo>
                  <a:pt x="334" y="274"/>
                  <a:pt x="335" y="275"/>
                  <a:pt x="335" y="275"/>
                </a:cubicBezTo>
                <a:cubicBezTo>
                  <a:pt x="336" y="276"/>
                  <a:pt x="337" y="278"/>
                  <a:pt x="337" y="280"/>
                </a:cubicBezTo>
                <a:cubicBezTo>
                  <a:pt x="337" y="281"/>
                  <a:pt x="337" y="281"/>
                  <a:pt x="337" y="282"/>
                </a:cubicBezTo>
                <a:cubicBezTo>
                  <a:pt x="336" y="304"/>
                  <a:pt x="307" y="337"/>
                  <a:pt x="269" y="337"/>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2" name="Freeform 13"/>
          <p:cNvSpPr>
            <a:spLocks noEditPoints="1"/>
          </p:cNvSpPr>
          <p:nvPr/>
        </p:nvSpPr>
        <p:spPr bwMode="auto">
          <a:xfrm>
            <a:off x="1208333" y="6250591"/>
            <a:ext cx="383546" cy="383546"/>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3" name="Freeform 24"/>
          <p:cNvSpPr>
            <a:spLocks noEditPoints="1"/>
          </p:cNvSpPr>
          <p:nvPr/>
        </p:nvSpPr>
        <p:spPr bwMode="auto">
          <a:xfrm>
            <a:off x="249384" y="6250591"/>
            <a:ext cx="383546" cy="383546"/>
          </a:xfrm>
          <a:custGeom>
            <a:avLst/>
            <a:gdLst>
              <a:gd name="T0" fmla="*/ 321 w 353"/>
              <a:gd name="T1" fmla="*/ 0 h 353"/>
              <a:gd name="T2" fmla="*/ 32 w 353"/>
              <a:gd name="T3" fmla="*/ 0 h 353"/>
              <a:gd name="T4" fmla="*/ 0 w 353"/>
              <a:gd name="T5" fmla="*/ 32 h 353"/>
              <a:gd name="T6" fmla="*/ 0 w 353"/>
              <a:gd name="T7" fmla="*/ 273 h 353"/>
              <a:gd name="T8" fmla="*/ 32 w 353"/>
              <a:gd name="T9" fmla="*/ 305 h 353"/>
              <a:gd name="T10" fmla="*/ 144 w 353"/>
              <a:gd name="T11" fmla="*/ 305 h 353"/>
              <a:gd name="T12" fmla="*/ 144 w 353"/>
              <a:gd name="T13" fmla="*/ 337 h 353"/>
              <a:gd name="T14" fmla="*/ 120 w 353"/>
              <a:gd name="T15" fmla="*/ 337 h 353"/>
              <a:gd name="T16" fmla="*/ 112 w 353"/>
              <a:gd name="T17" fmla="*/ 345 h 353"/>
              <a:gd name="T18" fmla="*/ 120 w 353"/>
              <a:gd name="T19" fmla="*/ 353 h 353"/>
              <a:gd name="T20" fmla="*/ 233 w 353"/>
              <a:gd name="T21" fmla="*/ 353 h 353"/>
              <a:gd name="T22" fmla="*/ 241 w 353"/>
              <a:gd name="T23" fmla="*/ 345 h 353"/>
              <a:gd name="T24" fmla="*/ 233 w 353"/>
              <a:gd name="T25" fmla="*/ 337 h 353"/>
              <a:gd name="T26" fmla="*/ 209 w 353"/>
              <a:gd name="T27" fmla="*/ 337 h 353"/>
              <a:gd name="T28" fmla="*/ 209 w 353"/>
              <a:gd name="T29" fmla="*/ 305 h 353"/>
              <a:gd name="T30" fmla="*/ 321 w 353"/>
              <a:gd name="T31" fmla="*/ 305 h 353"/>
              <a:gd name="T32" fmla="*/ 353 w 353"/>
              <a:gd name="T33" fmla="*/ 273 h 353"/>
              <a:gd name="T34" fmla="*/ 353 w 353"/>
              <a:gd name="T35" fmla="*/ 32 h 353"/>
              <a:gd name="T36" fmla="*/ 321 w 353"/>
              <a:gd name="T37" fmla="*/ 0 h 353"/>
              <a:gd name="T38" fmla="*/ 193 w 353"/>
              <a:gd name="T39" fmla="*/ 337 h 353"/>
              <a:gd name="T40" fmla="*/ 160 w 353"/>
              <a:gd name="T41" fmla="*/ 337 h 353"/>
              <a:gd name="T42" fmla="*/ 160 w 353"/>
              <a:gd name="T43" fmla="*/ 305 h 353"/>
              <a:gd name="T44" fmla="*/ 193 w 353"/>
              <a:gd name="T45" fmla="*/ 305 h 353"/>
              <a:gd name="T46" fmla="*/ 193 w 353"/>
              <a:gd name="T47" fmla="*/ 337 h 353"/>
              <a:gd name="T48" fmla="*/ 337 w 353"/>
              <a:gd name="T49" fmla="*/ 273 h 353"/>
              <a:gd name="T50" fmla="*/ 321 w 353"/>
              <a:gd name="T51" fmla="*/ 289 h 353"/>
              <a:gd name="T52" fmla="*/ 32 w 353"/>
              <a:gd name="T53" fmla="*/ 289 h 353"/>
              <a:gd name="T54" fmla="*/ 16 w 353"/>
              <a:gd name="T55" fmla="*/ 273 h 353"/>
              <a:gd name="T56" fmla="*/ 16 w 353"/>
              <a:gd name="T57" fmla="*/ 257 h 353"/>
              <a:gd name="T58" fmla="*/ 337 w 353"/>
              <a:gd name="T59" fmla="*/ 257 h 353"/>
              <a:gd name="T60" fmla="*/ 337 w 353"/>
              <a:gd name="T61" fmla="*/ 273 h 353"/>
              <a:gd name="T62" fmla="*/ 337 w 353"/>
              <a:gd name="T63" fmla="*/ 241 h 353"/>
              <a:gd name="T64" fmla="*/ 16 w 353"/>
              <a:gd name="T65" fmla="*/ 241 h 353"/>
              <a:gd name="T66" fmla="*/ 16 w 353"/>
              <a:gd name="T67" fmla="*/ 32 h 353"/>
              <a:gd name="T68" fmla="*/ 32 w 353"/>
              <a:gd name="T69" fmla="*/ 16 h 353"/>
              <a:gd name="T70" fmla="*/ 321 w 353"/>
              <a:gd name="T71" fmla="*/ 16 h 353"/>
              <a:gd name="T72" fmla="*/ 337 w 353"/>
              <a:gd name="T73" fmla="*/ 32 h 353"/>
              <a:gd name="T74" fmla="*/ 337 w 353"/>
              <a:gd name="T75" fmla="*/ 2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53">
                <a:moveTo>
                  <a:pt x="321" y="0"/>
                </a:moveTo>
                <a:cubicBezTo>
                  <a:pt x="32" y="0"/>
                  <a:pt x="32" y="0"/>
                  <a:pt x="32" y="0"/>
                </a:cubicBezTo>
                <a:cubicBezTo>
                  <a:pt x="14" y="0"/>
                  <a:pt x="0" y="14"/>
                  <a:pt x="0" y="32"/>
                </a:cubicBezTo>
                <a:cubicBezTo>
                  <a:pt x="0" y="273"/>
                  <a:pt x="0" y="273"/>
                  <a:pt x="0" y="273"/>
                </a:cubicBezTo>
                <a:cubicBezTo>
                  <a:pt x="0" y="291"/>
                  <a:pt x="14" y="305"/>
                  <a:pt x="32" y="305"/>
                </a:cubicBezTo>
                <a:cubicBezTo>
                  <a:pt x="144" y="305"/>
                  <a:pt x="144" y="305"/>
                  <a:pt x="144" y="305"/>
                </a:cubicBezTo>
                <a:cubicBezTo>
                  <a:pt x="144" y="337"/>
                  <a:pt x="144" y="337"/>
                  <a:pt x="144" y="337"/>
                </a:cubicBezTo>
                <a:cubicBezTo>
                  <a:pt x="120" y="337"/>
                  <a:pt x="120" y="337"/>
                  <a:pt x="120" y="337"/>
                </a:cubicBezTo>
                <a:cubicBezTo>
                  <a:pt x="116" y="337"/>
                  <a:pt x="112" y="341"/>
                  <a:pt x="112" y="345"/>
                </a:cubicBezTo>
                <a:cubicBezTo>
                  <a:pt x="112" y="350"/>
                  <a:pt x="116" y="353"/>
                  <a:pt x="120" y="353"/>
                </a:cubicBezTo>
                <a:cubicBezTo>
                  <a:pt x="233" y="353"/>
                  <a:pt x="233" y="353"/>
                  <a:pt x="233" y="353"/>
                </a:cubicBezTo>
                <a:cubicBezTo>
                  <a:pt x="237" y="353"/>
                  <a:pt x="241" y="350"/>
                  <a:pt x="241" y="345"/>
                </a:cubicBezTo>
                <a:cubicBezTo>
                  <a:pt x="241" y="341"/>
                  <a:pt x="237" y="337"/>
                  <a:pt x="233" y="337"/>
                </a:cubicBezTo>
                <a:cubicBezTo>
                  <a:pt x="209" y="337"/>
                  <a:pt x="209" y="337"/>
                  <a:pt x="209" y="337"/>
                </a:cubicBezTo>
                <a:cubicBezTo>
                  <a:pt x="209" y="305"/>
                  <a:pt x="209" y="305"/>
                  <a:pt x="209" y="305"/>
                </a:cubicBezTo>
                <a:cubicBezTo>
                  <a:pt x="321" y="305"/>
                  <a:pt x="321" y="305"/>
                  <a:pt x="321" y="305"/>
                </a:cubicBezTo>
                <a:cubicBezTo>
                  <a:pt x="339" y="305"/>
                  <a:pt x="353" y="291"/>
                  <a:pt x="353" y="273"/>
                </a:cubicBezTo>
                <a:cubicBezTo>
                  <a:pt x="353" y="32"/>
                  <a:pt x="353" y="32"/>
                  <a:pt x="353" y="32"/>
                </a:cubicBezTo>
                <a:cubicBezTo>
                  <a:pt x="353" y="14"/>
                  <a:pt x="339" y="0"/>
                  <a:pt x="321" y="0"/>
                </a:cubicBezTo>
                <a:moveTo>
                  <a:pt x="193" y="337"/>
                </a:moveTo>
                <a:cubicBezTo>
                  <a:pt x="160" y="337"/>
                  <a:pt x="160" y="337"/>
                  <a:pt x="160" y="337"/>
                </a:cubicBezTo>
                <a:cubicBezTo>
                  <a:pt x="160" y="305"/>
                  <a:pt x="160" y="305"/>
                  <a:pt x="160" y="305"/>
                </a:cubicBezTo>
                <a:cubicBezTo>
                  <a:pt x="193" y="305"/>
                  <a:pt x="193" y="305"/>
                  <a:pt x="193" y="305"/>
                </a:cubicBezTo>
                <a:lnTo>
                  <a:pt x="193" y="337"/>
                </a:lnTo>
                <a:close/>
                <a:moveTo>
                  <a:pt x="337" y="273"/>
                </a:moveTo>
                <a:cubicBezTo>
                  <a:pt x="337" y="282"/>
                  <a:pt x="330" y="289"/>
                  <a:pt x="321" y="289"/>
                </a:cubicBezTo>
                <a:cubicBezTo>
                  <a:pt x="32" y="289"/>
                  <a:pt x="32" y="289"/>
                  <a:pt x="32" y="289"/>
                </a:cubicBezTo>
                <a:cubicBezTo>
                  <a:pt x="23" y="289"/>
                  <a:pt x="16" y="282"/>
                  <a:pt x="16" y="273"/>
                </a:cubicBezTo>
                <a:cubicBezTo>
                  <a:pt x="16" y="257"/>
                  <a:pt x="16" y="257"/>
                  <a:pt x="16" y="257"/>
                </a:cubicBezTo>
                <a:cubicBezTo>
                  <a:pt x="337" y="257"/>
                  <a:pt x="337" y="257"/>
                  <a:pt x="337" y="257"/>
                </a:cubicBezTo>
                <a:lnTo>
                  <a:pt x="337" y="273"/>
                </a:lnTo>
                <a:close/>
                <a:moveTo>
                  <a:pt x="337" y="241"/>
                </a:moveTo>
                <a:cubicBezTo>
                  <a:pt x="16" y="241"/>
                  <a:pt x="16" y="241"/>
                  <a:pt x="16" y="241"/>
                </a:cubicBezTo>
                <a:cubicBezTo>
                  <a:pt x="16" y="32"/>
                  <a:pt x="16" y="32"/>
                  <a:pt x="16" y="32"/>
                </a:cubicBezTo>
                <a:cubicBezTo>
                  <a:pt x="16" y="23"/>
                  <a:pt x="23" y="16"/>
                  <a:pt x="32" y="16"/>
                </a:cubicBezTo>
                <a:cubicBezTo>
                  <a:pt x="321" y="16"/>
                  <a:pt x="321" y="16"/>
                  <a:pt x="321" y="16"/>
                </a:cubicBezTo>
                <a:cubicBezTo>
                  <a:pt x="330" y="16"/>
                  <a:pt x="337" y="23"/>
                  <a:pt x="337" y="32"/>
                </a:cubicBezTo>
                <a:lnTo>
                  <a:pt x="337" y="24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84" name="Freeform 72"/>
          <p:cNvSpPr>
            <a:spLocks noEditPoints="1"/>
          </p:cNvSpPr>
          <p:nvPr/>
        </p:nvSpPr>
        <p:spPr bwMode="auto">
          <a:xfrm>
            <a:off x="2917344" y="6266683"/>
            <a:ext cx="384048" cy="384048"/>
          </a:xfrm>
          <a:custGeom>
            <a:avLst/>
            <a:gdLst>
              <a:gd name="T0" fmla="*/ 425 w 425"/>
              <a:gd name="T1" fmla="*/ 213 h 425"/>
              <a:gd name="T2" fmla="*/ 0 w 425"/>
              <a:gd name="T3" fmla="*/ 213 h 425"/>
              <a:gd name="T4" fmla="*/ 0 w 425"/>
              <a:gd name="T5" fmla="*/ 219 h 425"/>
              <a:gd name="T6" fmla="*/ 212 w 425"/>
              <a:gd name="T7" fmla="*/ 425 h 425"/>
              <a:gd name="T8" fmla="*/ 425 w 425"/>
              <a:gd name="T9" fmla="*/ 219 h 425"/>
              <a:gd name="T10" fmla="*/ 280 w 425"/>
              <a:gd name="T11" fmla="*/ 210 h 425"/>
              <a:gd name="T12" fmla="*/ 328 w 425"/>
              <a:gd name="T13" fmla="*/ 128 h 425"/>
              <a:gd name="T14" fmla="*/ 280 w 425"/>
              <a:gd name="T15" fmla="*/ 210 h 425"/>
              <a:gd name="T16" fmla="*/ 166 w 425"/>
              <a:gd name="T17" fmla="*/ 147 h 425"/>
              <a:gd name="T18" fmla="*/ 259 w 425"/>
              <a:gd name="T19" fmla="*/ 147 h 425"/>
              <a:gd name="T20" fmla="*/ 163 w 425"/>
              <a:gd name="T21" fmla="*/ 210 h 425"/>
              <a:gd name="T22" fmla="*/ 259 w 425"/>
              <a:gd name="T23" fmla="*/ 279 h 425"/>
              <a:gd name="T24" fmla="*/ 166 w 425"/>
              <a:gd name="T25" fmla="*/ 279 h 425"/>
              <a:gd name="T26" fmla="*/ 262 w 425"/>
              <a:gd name="T27" fmla="*/ 229 h 425"/>
              <a:gd name="T28" fmla="*/ 247 w 425"/>
              <a:gd name="T29" fmla="*/ 26 h 425"/>
              <a:gd name="T30" fmla="*/ 275 w 425"/>
              <a:gd name="T31" fmla="*/ 125 h 425"/>
              <a:gd name="T32" fmla="*/ 212 w 425"/>
              <a:gd name="T33" fmla="*/ 131 h 425"/>
              <a:gd name="T34" fmla="*/ 212 w 425"/>
              <a:gd name="T35" fmla="*/ 19 h 425"/>
              <a:gd name="T36" fmla="*/ 178 w 425"/>
              <a:gd name="T37" fmla="*/ 26 h 425"/>
              <a:gd name="T38" fmla="*/ 103 w 425"/>
              <a:gd name="T39" fmla="*/ 111 h 425"/>
              <a:gd name="T40" fmla="*/ 147 w 425"/>
              <a:gd name="T41" fmla="*/ 143 h 425"/>
              <a:gd name="T42" fmla="*/ 84 w 425"/>
              <a:gd name="T43" fmla="*/ 210 h 425"/>
              <a:gd name="T44" fmla="*/ 147 w 425"/>
              <a:gd name="T45" fmla="*/ 143 h 425"/>
              <a:gd name="T46" fmla="*/ 19 w 425"/>
              <a:gd name="T47" fmla="*/ 210 h 425"/>
              <a:gd name="T48" fmla="*/ 80 w 425"/>
              <a:gd name="T49" fmla="*/ 121 h 425"/>
              <a:gd name="T50" fmla="*/ 66 w 425"/>
              <a:gd name="T51" fmla="*/ 229 h 425"/>
              <a:gd name="T52" fmla="*/ 52 w 425"/>
              <a:gd name="T53" fmla="*/ 321 h 425"/>
              <a:gd name="T54" fmla="*/ 66 w 425"/>
              <a:gd name="T55" fmla="*/ 229 h 425"/>
              <a:gd name="T56" fmla="*/ 144 w 425"/>
              <a:gd name="T57" fmla="*/ 229 h 425"/>
              <a:gd name="T58" fmla="*/ 97 w 425"/>
              <a:gd name="T59" fmla="*/ 297 h 425"/>
              <a:gd name="T60" fmla="*/ 150 w 425"/>
              <a:gd name="T61" fmla="*/ 301 h 425"/>
              <a:gd name="T62" fmla="*/ 103 w 425"/>
              <a:gd name="T63" fmla="*/ 315 h 425"/>
              <a:gd name="T64" fmla="*/ 168 w 425"/>
              <a:gd name="T65" fmla="*/ 297 h 425"/>
              <a:gd name="T66" fmla="*/ 256 w 425"/>
              <a:gd name="T67" fmla="*/ 297 h 425"/>
              <a:gd name="T68" fmla="*/ 168 w 425"/>
              <a:gd name="T69" fmla="*/ 297 h 425"/>
              <a:gd name="T70" fmla="*/ 275 w 425"/>
              <a:gd name="T71" fmla="*/ 301 h 425"/>
              <a:gd name="T72" fmla="*/ 247 w 425"/>
              <a:gd name="T73" fmla="*/ 399 h 425"/>
              <a:gd name="T74" fmla="*/ 280 w 425"/>
              <a:gd name="T75" fmla="*/ 229 h 425"/>
              <a:gd name="T76" fmla="*/ 328 w 425"/>
              <a:gd name="T77" fmla="*/ 297 h 425"/>
              <a:gd name="T78" fmla="*/ 359 w 425"/>
              <a:gd name="T79" fmla="*/ 229 h 425"/>
              <a:gd name="T80" fmla="*/ 373 w 425"/>
              <a:gd name="T81" fmla="*/ 321 h 425"/>
              <a:gd name="T82" fmla="*/ 359 w 425"/>
              <a:gd name="T83" fmla="*/ 229 h 425"/>
              <a:gd name="T84" fmla="*/ 345 w 425"/>
              <a:gd name="T85" fmla="*/ 121 h 425"/>
              <a:gd name="T86" fmla="*/ 406 w 425"/>
              <a:gd name="T87" fmla="*/ 210 h 425"/>
              <a:gd name="T88" fmla="*/ 361 w 425"/>
              <a:gd name="T89" fmla="*/ 89 h 425"/>
              <a:gd name="T90" fmla="*/ 295 w 425"/>
              <a:gd name="T91" fmla="*/ 38 h 425"/>
              <a:gd name="T92" fmla="*/ 129 w 425"/>
              <a:gd name="T93" fmla="*/ 38 h 425"/>
              <a:gd name="T94" fmla="*/ 63 w 425"/>
              <a:gd name="T95" fmla="*/ 89 h 425"/>
              <a:gd name="T96" fmla="*/ 63 w 425"/>
              <a:gd name="T97" fmla="*/ 336 h 425"/>
              <a:gd name="T98" fmla="*/ 129 w 425"/>
              <a:gd name="T99" fmla="*/ 387 h 425"/>
              <a:gd name="T100" fmla="*/ 295 w 425"/>
              <a:gd name="T101" fmla="*/ 387 h 425"/>
              <a:gd name="T102" fmla="*/ 361 w 425"/>
              <a:gd name="T103" fmla="*/ 3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5" h="425">
                <a:moveTo>
                  <a:pt x="424" y="218"/>
                </a:moveTo>
                <a:cubicBezTo>
                  <a:pt x="425" y="216"/>
                  <a:pt x="425" y="214"/>
                  <a:pt x="425" y="213"/>
                </a:cubicBezTo>
                <a:cubicBezTo>
                  <a:pt x="425" y="95"/>
                  <a:pt x="329" y="0"/>
                  <a:pt x="212" y="0"/>
                </a:cubicBezTo>
                <a:cubicBezTo>
                  <a:pt x="95" y="0"/>
                  <a:pt x="0" y="95"/>
                  <a:pt x="0" y="213"/>
                </a:cubicBezTo>
                <a:cubicBezTo>
                  <a:pt x="0" y="214"/>
                  <a:pt x="0" y="216"/>
                  <a:pt x="0" y="218"/>
                </a:cubicBezTo>
                <a:cubicBezTo>
                  <a:pt x="0" y="218"/>
                  <a:pt x="0" y="219"/>
                  <a:pt x="0" y="219"/>
                </a:cubicBezTo>
                <a:cubicBezTo>
                  <a:pt x="0" y="220"/>
                  <a:pt x="0" y="220"/>
                  <a:pt x="0" y="221"/>
                </a:cubicBezTo>
                <a:cubicBezTo>
                  <a:pt x="4" y="334"/>
                  <a:pt x="98" y="425"/>
                  <a:pt x="212" y="425"/>
                </a:cubicBezTo>
                <a:cubicBezTo>
                  <a:pt x="326" y="425"/>
                  <a:pt x="420" y="334"/>
                  <a:pt x="424" y="221"/>
                </a:cubicBezTo>
                <a:cubicBezTo>
                  <a:pt x="425" y="220"/>
                  <a:pt x="425" y="220"/>
                  <a:pt x="425" y="219"/>
                </a:cubicBezTo>
                <a:cubicBezTo>
                  <a:pt x="425" y="219"/>
                  <a:pt x="425" y="218"/>
                  <a:pt x="424" y="218"/>
                </a:cubicBezTo>
                <a:close/>
                <a:moveTo>
                  <a:pt x="280" y="210"/>
                </a:moveTo>
                <a:cubicBezTo>
                  <a:pt x="280" y="187"/>
                  <a:pt x="279" y="165"/>
                  <a:pt x="277" y="143"/>
                </a:cubicBezTo>
                <a:cubicBezTo>
                  <a:pt x="295" y="140"/>
                  <a:pt x="312" y="135"/>
                  <a:pt x="328" y="128"/>
                </a:cubicBezTo>
                <a:cubicBezTo>
                  <a:pt x="336" y="153"/>
                  <a:pt x="340" y="181"/>
                  <a:pt x="340" y="210"/>
                </a:cubicBezTo>
                <a:lnTo>
                  <a:pt x="280" y="210"/>
                </a:lnTo>
                <a:close/>
                <a:moveTo>
                  <a:pt x="163" y="210"/>
                </a:moveTo>
                <a:cubicBezTo>
                  <a:pt x="163" y="187"/>
                  <a:pt x="164" y="166"/>
                  <a:pt x="166" y="147"/>
                </a:cubicBezTo>
                <a:cubicBezTo>
                  <a:pt x="181" y="149"/>
                  <a:pt x="196" y="150"/>
                  <a:pt x="212" y="150"/>
                </a:cubicBezTo>
                <a:cubicBezTo>
                  <a:pt x="228" y="150"/>
                  <a:pt x="244" y="149"/>
                  <a:pt x="259" y="147"/>
                </a:cubicBezTo>
                <a:cubicBezTo>
                  <a:pt x="261" y="166"/>
                  <a:pt x="262" y="187"/>
                  <a:pt x="262" y="210"/>
                </a:cubicBezTo>
                <a:lnTo>
                  <a:pt x="163" y="210"/>
                </a:lnTo>
                <a:close/>
                <a:moveTo>
                  <a:pt x="262" y="229"/>
                </a:moveTo>
                <a:cubicBezTo>
                  <a:pt x="261" y="246"/>
                  <a:pt x="260" y="263"/>
                  <a:pt x="259" y="279"/>
                </a:cubicBezTo>
                <a:cubicBezTo>
                  <a:pt x="244" y="276"/>
                  <a:pt x="228" y="275"/>
                  <a:pt x="212" y="275"/>
                </a:cubicBezTo>
                <a:cubicBezTo>
                  <a:pt x="196" y="275"/>
                  <a:pt x="181" y="276"/>
                  <a:pt x="166" y="279"/>
                </a:cubicBezTo>
                <a:cubicBezTo>
                  <a:pt x="164" y="263"/>
                  <a:pt x="163" y="246"/>
                  <a:pt x="163" y="229"/>
                </a:cubicBezTo>
                <a:lnTo>
                  <a:pt x="262" y="229"/>
                </a:lnTo>
                <a:close/>
                <a:moveTo>
                  <a:pt x="275" y="125"/>
                </a:moveTo>
                <a:cubicBezTo>
                  <a:pt x="269" y="84"/>
                  <a:pt x="260" y="49"/>
                  <a:pt x="247" y="26"/>
                </a:cubicBezTo>
                <a:cubicBezTo>
                  <a:pt x="278" y="39"/>
                  <a:pt x="304" y="70"/>
                  <a:pt x="321" y="111"/>
                </a:cubicBezTo>
                <a:cubicBezTo>
                  <a:pt x="307" y="116"/>
                  <a:pt x="291" y="121"/>
                  <a:pt x="275" y="125"/>
                </a:cubicBezTo>
                <a:close/>
                <a:moveTo>
                  <a:pt x="256" y="128"/>
                </a:moveTo>
                <a:cubicBezTo>
                  <a:pt x="242" y="130"/>
                  <a:pt x="227" y="131"/>
                  <a:pt x="212" y="131"/>
                </a:cubicBezTo>
                <a:cubicBezTo>
                  <a:pt x="197" y="131"/>
                  <a:pt x="182" y="130"/>
                  <a:pt x="168" y="128"/>
                </a:cubicBezTo>
                <a:cubicBezTo>
                  <a:pt x="177" y="59"/>
                  <a:pt x="197" y="19"/>
                  <a:pt x="212" y="19"/>
                </a:cubicBezTo>
                <a:cubicBezTo>
                  <a:pt x="227" y="19"/>
                  <a:pt x="247" y="59"/>
                  <a:pt x="256" y="128"/>
                </a:cubicBezTo>
                <a:close/>
                <a:moveTo>
                  <a:pt x="178" y="26"/>
                </a:moveTo>
                <a:cubicBezTo>
                  <a:pt x="164" y="49"/>
                  <a:pt x="155" y="84"/>
                  <a:pt x="150" y="125"/>
                </a:cubicBezTo>
                <a:cubicBezTo>
                  <a:pt x="133" y="121"/>
                  <a:pt x="118" y="116"/>
                  <a:pt x="103" y="111"/>
                </a:cubicBezTo>
                <a:cubicBezTo>
                  <a:pt x="120" y="70"/>
                  <a:pt x="146" y="39"/>
                  <a:pt x="178" y="26"/>
                </a:cubicBezTo>
                <a:close/>
                <a:moveTo>
                  <a:pt x="147" y="143"/>
                </a:moveTo>
                <a:cubicBezTo>
                  <a:pt x="145" y="165"/>
                  <a:pt x="144" y="187"/>
                  <a:pt x="144" y="210"/>
                </a:cubicBezTo>
                <a:cubicBezTo>
                  <a:pt x="84" y="210"/>
                  <a:pt x="84" y="210"/>
                  <a:pt x="84" y="210"/>
                </a:cubicBezTo>
                <a:cubicBezTo>
                  <a:pt x="84" y="181"/>
                  <a:pt x="89" y="153"/>
                  <a:pt x="97" y="128"/>
                </a:cubicBezTo>
                <a:cubicBezTo>
                  <a:pt x="113" y="135"/>
                  <a:pt x="130" y="140"/>
                  <a:pt x="147" y="143"/>
                </a:cubicBezTo>
                <a:close/>
                <a:moveTo>
                  <a:pt x="65" y="210"/>
                </a:moveTo>
                <a:cubicBezTo>
                  <a:pt x="19" y="210"/>
                  <a:pt x="19" y="210"/>
                  <a:pt x="19" y="210"/>
                </a:cubicBezTo>
                <a:cubicBezTo>
                  <a:pt x="19" y="171"/>
                  <a:pt x="31" y="134"/>
                  <a:pt x="52" y="104"/>
                </a:cubicBezTo>
                <a:cubicBezTo>
                  <a:pt x="61" y="110"/>
                  <a:pt x="70" y="116"/>
                  <a:pt x="80" y="121"/>
                </a:cubicBezTo>
                <a:cubicBezTo>
                  <a:pt x="71" y="148"/>
                  <a:pt x="66" y="178"/>
                  <a:pt x="65" y="210"/>
                </a:cubicBezTo>
                <a:close/>
                <a:moveTo>
                  <a:pt x="66" y="229"/>
                </a:moveTo>
                <a:cubicBezTo>
                  <a:pt x="67" y="256"/>
                  <a:pt x="72" y="281"/>
                  <a:pt x="80" y="305"/>
                </a:cubicBezTo>
                <a:cubicBezTo>
                  <a:pt x="70" y="310"/>
                  <a:pt x="61" y="315"/>
                  <a:pt x="52" y="321"/>
                </a:cubicBezTo>
                <a:cubicBezTo>
                  <a:pt x="34" y="294"/>
                  <a:pt x="22" y="263"/>
                  <a:pt x="19" y="229"/>
                </a:cubicBezTo>
                <a:lnTo>
                  <a:pt x="66" y="229"/>
                </a:lnTo>
                <a:close/>
                <a:moveTo>
                  <a:pt x="84" y="229"/>
                </a:moveTo>
                <a:cubicBezTo>
                  <a:pt x="144" y="229"/>
                  <a:pt x="144" y="229"/>
                  <a:pt x="144" y="229"/>
                </a:cubicBezTo>
                <a:cubicBezTo>
                  <a:pt x="144" y="247"/>
                  <a:pt x="146" y="265"/>
                  <a:pt x="147" y="282"/>
                </a:cubicBezTo>
                <a:cubicBezTo>
                  <a:pt x="130" y="285"/>
                  <a:pt x="113" y="290"/>
                  <a:pt x="97" y="297"/>
                </a:cubicBezTo>
                <a:cubicBezTo>
                  <a:pt x="90" y="276"/>
                  <a:pt x="86" y="253"/>
                  <a:pt x="84" y="229"/>
                </a:cubicBezTo>
                <a:close/>
                <a:moveTo>
                  <a:pt x="150" y="301"/>
                </a:moveTo>
                <a:cubicBezTo>
                  <a:pt x="155" y="341"/>
                  <a:pt x="164" y="377"/>
                  <a:pt x="178" y="399"/>
                </a:cubicBezTo>
                <a:cubicBezTo>
                  <a:pt x="146" y="386"/>
                  <a:pt x="120" y="355"/>
                  <a:pt x="103" y="315"/>
                </a:cubicBezTo>
                <a:cubicBezTo>
                  <a:pt x="118" y="309"/>
                  <a:pt x="133" y="304"/>
                  <a:pt x="150" y="301"/>
                </a:cubicBezTo>
                <a:close/>
                <a:moveTo>
                  <a:pt x="168" y="297"/>
                </a:moveTo>
                <a:cubicBezTo>
                  <a:pt x="182" y="295"/>
                  <a:pt x="197" y="294"/>
                  <a:pt x="212" y="294"/>
                </a:cubicBezTo>
                <a:cubicBezTo>
                  <a:pt x="227" y="294"/>
                  <a:pt x="242" y="295"/>
                  <a:pt x="256" y="297"/>
                </a:cubicBezTo>
                <a:cubicBezTo>
                  <a:pt x="247" y="366"/>
                  <a:pt x="227" y="406"/>
                  <a:pt x="212" y="406"/>
                </a:cubicBezTo>
                <a:cubicBezTo>
                  <a:pt x="197" y="406"/>
                  <a:pt x="177" y="366"/>
                  <a:pt x="168" y="297"/>
                </a:cubicBezTo>
                <a:close/>
                <a:moveTo>
                  <a:pt x="247" y="399"/>
                </a:moveTo>
                <a:cubicBezTo>
                  <a:pt x="260" y="377"/>
                  <a:pt x="269" y="341"/>
                  <a:pt x="275" y="301"/>
                </a:cubicBezTo>
                <a:cubicBezTo>
                  <a:pt x="291" y="304"/>
                  <a:pt x="307" y="309"/>
                  <a:pt x="321" y="315"/>
                </a:cubicBezTo>
                <a:cubicBezTo>
                  <a:pt x="304" y="355"/>
                  <a:pt x="278" y="386"/>
                  <a:pt x="247" y="399"/>
                </a:cubicBezTo>
                <a:close/>
                <a:moveTo>
                  <a:pt x="277" y="282"/>
                </a:moveTo>
                <a:cubicBezTo>
                  <a:pt x="279" y="265"/>
                  <a:pt x="280" y="247"/>
                  <a:pt x="280" y="229"/>
                </a:cubicBezTo>
                <a:cubicBezTo>
                  <a:pt x="340" y="229"/>
                  <a:pt x="340" y="229"/>
                  <a:pt x="340" y="229"/>
                </a:cubicBezTo>
                <a:cubicBezTo>
                  <a:pt x="339" y="253"/>
                  <a:pt x="334" y="276"/>
                  <a:pt x="328" y="297"/>
                </a:cubicBezTo>
                <a:cubicBezTo>
                  <a:pt x="312" y="290"/>
                  <a:pt x="295" y="285"/>
                  <a:pt x="277" y="282"/>
                </a:cubicBezTo>
                <a:close/>
                <a:moveTo>
                  <a:pt x="359" y="229"/>
                </a:moveTo>
                <a:cubicBezTo>
                  <a:pt x="405" y="229"/>
                  <a:pt x="405" y="229"/>
                  <a:pt x="405" y="229"/>
                </a:cubicBezTo>
                <a:cubicBezTo>
                  <a:pt x="402" y="263"/>
                  <a:pt x="391" y="294"/>
                  <a:pt x="373" y="321"/>
                </a:cubicBezTo>
                <a:cubicBezTo>
                  <a:pt x="364" y="315"/>
                  <a:pt x="354" y="310"/>
                  <a:pt x="345" y="305"/>
                </a:cubicBezTo>
                <a:cubicBezTo>
                  <a:pt x="352" y="281"/>
                  <a:pt x="357" y="256"/>
                  <a:pt x="359" y="229"/>
                </a:cubicBezTo>
                <a:close/>
                <a:moveTo>
                  <a:pt x="359" y="210"/>
                </a:moveTo>
                <a:cubicBezTo>
                  <a:pt x="359" y="178"/>
                  <a:pt x="354" y="148"/>
                  <a:pt x="345" y="121"/>
                </a:cubicBezTo>
                <a:cubicBezTo>
                  <a:pt x="354" y="116"/>
                  <a:pt x="364" y="110"/>
                  <a:pt x="373" y="104"/>
                </a:cubicBezTo>
                <a:cubicBezTo>
                  <a:pt x="393" y="134"/>
                  <a:pt x="405" y="171"/>
                  <a:pt x="406" y="210"/>
                </a:cubicBezTo>
                <a:lnTo>
                  <a:pt x="359" y="210"/>
                </a:lnTo>
                <a:close/>
                <a:moveTo>
                  <a:pt x="361" y="89"/>
                </a:moveTo>
                <a:cubicBezTo>
                  <a:pt x="354" y="94"/>
                  <a:pt x="346" y="99"/>
                  <a:pt x="338" y="103"/>
                </a:cubicBezTo>
                <a:cubicBezTo>
                  <a:pt x="327" y="77"/>
                  <a:pt x="313" y="55"/>
                  <a:pt x="295" y="38"/>
                </a:cubicBezTo>
                <a:cubicBezTo>
                  <a:pt x="321" y="50"/>
                  <a:pt x="343" y="68"/>
                  <a:pt x="361" y="89"/>
                </a:cubicBezTo>
                <a:close/>
                <a:moveTo>
                  <a:pt x="129" y="38"/>
                </a:moveTo>
                <a:cubicBezTo>
                  <a:pt x="112" y="55"/>
                  <a:pt x="97" y="77"/>
                  <a:pt x="86" y="103"/>
                </a:cubicBezTo>
                <a:cubicBezTo>
                  <a:pt x="78" y="99"/>
                  <a:pt x="70" y="94"/>
                  <a:pt x="63" y="89"/>
                </a:cubicBezTo>
                <a:cubicBezTo>
                  <a:pt x="81" y="68"/>
                  <a:pt x="103" y="50"/>
                  <a:pt x="129" y="38"/>
                </a:cubicBezTo>
                <a:close/>
                <a:moveTo>
                  <a:pt x="63" y="336"/>
                </a:moveTo>
                <a:cubicBezTo>
                  <a:pt x="70" y="331"/>
                  <a:pt x="78" y="327"/>
                  <a:pt x="86" y="322"/>
                </a:cubicBezTo>
                <a:cubicBezTo>
                  <a:pt x="97" y="348"/>
                  <a:pt x="112" y="370"/>
                  <a:pt x="129" y="387"/>
                </a:cubicBezTo>
                <a:cubicBezTo>
                  <a:pt x="103" y="375"/>
                  <a:pt x="81" y="358"/>
                  <a:pt x="63" y="336"/>
                </a:cubicBezTo>
                <a:close/>
                <a:moveTo>
                  <a:pt x="295" y="387"/>
                </a:moveTo>
                <a:cubicBezTo>
                  <a:pt x="313" y="370"/>
                  <a:pt x="327" y="348"/>
                  <a:pt x="338" y="322"/>
                </a:cubicBezTo>
                <a:cubicBezTo>
                  <a:pt x="346" y="327"/>
                  <a:pt x="354" y="331"/>
                  <a:pt x="361" y="336"/>
                </a:cubicBezTo>
                <a:cubicBezTo>
                  <a:pt x="343" y="358"/>
                  <a:pt x="321" y="375"/>
                  <a:pt x="295" y="387"/>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285" name="Group 284"/>
          <p:cNvGrpSpPr/>
          <p:nvPr/>
        </p:nvGrpSpPr>
        <p:grpSpPr>
          <a:xfrm>
            <a:off x="1820812" y="6250591"/>
            <a:ext cx="386679" cy="385252"/>
            <a:chOff x="1403350" y="1023938"/>
            <a:chExt cx="430213" cy="428625"/>
          </a:xfrm>
          <a:solidFill>
            <a:schemeClr val="accent6"/>
          </a:solidFill>
        </p:grpSpPr>
        <p:sp>
          <p:nvSpPr>
            <p:cNvPr id="286" name="Freeform 123"/>
            <p:cNvSpPr>
              <a:spLocks/>
            </p:cNvSpPr>
            <p:nvPr/>
          </p:nvSpPr>
          <p:spPr bwMode="auto">
            <a:xfrm>
              <a:off x="1631950" y="1252538"/>
              <a:ext cx="201613" cy="200025"/>
            </a:xfrm>
            <a:custGeom>
              <a:avLst/>
              <a:gdLst>
                <a:gd name="T0" fmla="*/ 105 w 202"/>
                <a:gd name="T1" fmla="*/ 4 h 199"/>
                <a:gd name="T2" fmla="*/ 92 w 202"/>
                <a:gd name="T3" fmla="*/ 4 h 199"/>
                <a:gd name="T4" fmla="*/ 92 w 202"/>
                <a:gd name="T5" fmla="*/ 17 h 199"/>
                <a:gd name="T6" fmla="*/ 180 w 202"/>
                <a:gd name="T7" fmla="*/ 105 h 199"/>
                <a:gd name="T8" fmla="*/ 179 w 202"/>
                <a:gd name="T9" fmla="*/ 112 h 199"/>
                <a:gd name="T10" fmla="*/ 113 w 202"/>
                <a:gd name="T11" fmla="*/ 178 h 199"/>
                <a:gd name="T12" fmla="*/ 106 w 202"/>
                <a:gd name="T13" fmla="*/ 181 h 199"/>
                <a:gd name="T14" fmla="*/ 106 w 202"/>
                <a:gd name="T15" fmla="*/ 181 h 199"/>
                <a:gd name="T16" fmla="*/ 100 w 202"/>
                <a:gd name="T17" fmla="*/ 178 h 199"/>
                <a:gd name="T18" fmla="*/ 87 w 202"/>
                <a:gd name="T19" fmla="*/ 165 h 199"/>
                <a:gd name="T20" fmla="*/ 133 w 202"/>
                <a:gd name="T21" fmla="*/ 119 h 199"/>
                <a:gd name="T22" fmla="*/ 133 w 202"/>
                <a:gd name="T23" fmla="*/ 106 h 199"/>
                <a:gd name="T24" fmla="*/ 120 w 202"/>
                <a:gd name="T25" fmla="*/ 106 h 199"/>
                <a:gd name="T26" fmla="*/ 74 w 202"/>
                <a:gd name="T27" fmla="*/ 151 h 199"/>
                <a:gd name="T28" fmla="*/ 49 w 202"/>
                <a:gd name="T29" fmla="*/ 125 h 199"/>
                <a:gd name="T30" fmla="*/ 68 w 202"/>
                <a:gd name="T31" fmla="*/ 106 h 199"/>
                <a:gd name="T32" fmla="*/ 68 w 202"/>
                <a:gd name="T33" fmla="*/ 92 h 199"/>
                <a:gd name="T34" fmla="*/ 54 w 202"/>
                <a:gd name="T35" fmla="*/ 92 h 199"/>
                <a:gd name="T36" fmla="*/ 35 w 202"/>
                <a:gd name="T37" fmla="*/ 111 h 199"/>
                <a:gd name="T38" fmla="*/ 17 w 202"/>
                <a:gd name="T39" fmla="*/ 93 h 199"/>
                <a:gd name="T40" fmla="*/ 4 w 202"/>
                <a:gd name="T41" fmla="*/ 93 h 199"/>
                <a:gd name="T42" fmla="*/ 4 w 202"/>
                <a:gd name="T43" fmla="*/ 106 h 199"/>
                <a:gd name="T44" fmla="*/ 87 w 202"/>
                <a:gd name="T45" fmla="*/ 191 h 199"/>
                <a:gd name="T46" fmla="*/ 87 w 202"/>
                <a:gd name="T47" fmla="*/ 192 h 199"/>
                <a:gd name="T48" fmla="*/ 106 w 202"/>
                <a:gd name="T49" fmla="*/ 199 h 199"/>
                <a:gd name="T50" fmla="*/ 106 w 202"/>
                <a:gd name="T51" fmla="*/ 199 h 199"/>
                <a:gd name="T52" fmla="*/ 127 w 202"/>
                <a:gd name="T53" fmla="*/ 192 h 199"/>
                <a:gd name="T54" fmla="*/ 192 w 202"/>
                <a:gd name="T55" fmla="*/ 125 h 199"/>
                <a:gd name="T56" fmla="*/ 193 w 202"/>
                <a:gd name="T57" fmla="*/ 91 h 199"/>
                <a:gd name="T58" fmla="*/ 105 w 202"/>
                <a:gd name="T59" fmla="*/ 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2" h="199">
                  <a:moveTo>
                    <a:pt x="105" y="4"/>
                  </a:moveTo>
                  <a:cubicBezTo>
                    <a:pt x="101" y="0"/>
                    <a:pt x="96" y="0"/>
                    <a:pt x="92" y="4"/>
                  </a:cubicBezTo>
                  <a:cubicBezTo>
                    <a:pt x="88" y="7"/>
                    <a:pt x="88" y="13"/>
                    <a:pt x="92" y="17"/>
                  </a:cubicBezTo>
                  <a:cubicBezTo>
                    <a:pt x="180" y="105"/>
                    <a:pt x="180" y="105"/>
                    <a:pt x="180" y="105"/>
                  </a:cubicBezTo>
                  <a:cubicBezTo>
                    <a:pt x="181" y="106"/>
                    <a:pt x="181" y="110"/>
                    <a:pt x="179" y="112"/>
                  </a:cubicBezTo>
                  <a:cubicBezTo>
                    <a:pt x="113" y="178"/>
                    <a:pt x="113" y="178"/>
                    <a:pt x="113" y="178"/>
                  </a:cubicBezTo>
                  <a:cubicBezTo>
                    <a:pt x="112" y="179"/>
                    <a:pt x="109" y="181"/>
                    <a:pt x="106" y="181"/>
                  </a:cubicBezTo>
                  <a:cubicBezTo>
                    <a:pt x="106" y="181"/>
                    <a:pt x="106" y="181"/>
                    <a:pt x="106" y="181"/>
                  </a:cubicBezTo>
                  <a:cubicBezTo>
                    <a:pt x="104" y="181"/>
                    <a:pt x="102" y="180"/>
                    <a:pt x="100" y="178"/>
                  </a:cubicBezTo>
                  <a:cubicBezTo>
                    <a:pt x="100" y="178"/>
                    <a:pt x="95" y="173"/>
                    <a:pt x="87" y="165"/>
                  </a:cubicBezTo>
                  <a:cubicBezTo>
                    <a:pt x="133" y="119"/>
                    <a:pt x="133" y="119"/>
                    <a:pt x="133" y="119"/>
                  </a:cubicBezTo>
                  <a:cubicBezTo>
                    <a:pt x="137" y="115"/>
                    <a:pt x="137" y="109"/>
                    <a:pt x="133" y="106"/>
                  </a:cubicBezTo>
                  <a:cubicBezTo>
                    <a:pt x="129" y="102"/>
                    <a:pt x="123" y="102"/>
                    <a:pt x="120" y="106"/>
                  </a:cubicBezTo>
                  <a:cubicBezTo>
                    <a:pt x="74" y="151"/>
                    <a:pt x="74" y="151"/>
                    <a:pt x="74" y="151"/>
                  </a:cubicBezTo>
                  <a:cubicBezTo>
                    <a:pt x="67" y="143"/>
                    <a:pt x="58" y="135"/>
                    <a:pt x="49" y="125"/>
                  </a:cubicBezTo>
                  <a:cubicBezTo>
                    <a:pt x="68" y="106"/>
                    <a:pt x="68" y="106"/>
                    <a:pt x="68" y="106"/>
                  </a:cubicBezTo>
                  <a:cubicBezTo>
                    <a:pt x="71" y="102"/>
                    <a:pt x="71" y="96"/>
                    <a:pt x="68" y="92"/>
                  </a:cubicBezTo>
                  <a:cubicBezTo>
                    <a:pt x="64" y="89"/>
                    <a:pt x="58" y="89"/>
                    <a:pt x="54" y="92"/>
                  </a:cubicBezTo>
                  <a:cubicBezTo>
                    <a:pt x="35" y="111"/>
                    <a:pt x="35" y="111"/>
                    <a:pt x="35" y="111"/>
                  </a:cubicBezTo>
                  <a:cubicBezTo>
                    <a:pt x="30" y="105"/>
                    <a:pt x="24" y="99"/>
                    <a:pt x="17" y="93"/>
                  </a:cubicBezTo>
                  <a:cubicBezTo>
                    <a:pt x="14" y="89"/>
                    <a:pt x="8" y="89"/>
                    <a:pt x="4" y="93"/>
                  </a:cubicBezTo>
                  <a:cubicBezTo>
                    <a:pt x="0" y="97"/>
                    <a:pt x="0" y="103"/>
                    <a:pt x="4" y="106"/>
                  </a:cubicBezTo>
                  <a:cubicBezTo>
                    <a:pt x="53" y="155"/>
                    <a:pt x="86" y="191"/>
                    <a:pt x="87" y="191"/>
                  </a:cubicBezTo>
                  <a:cubicBezTo>
                    <a:pt x="87" y="191"/>
                    <a:pt x="87" y="192"/>
                    <a:pt x="87" y="192"/>
                  </a:cubicBezTo>
                  <a:cubicBezTo>
                    <a:pt x="92" y="197"/>
                    <a:pt x="99" y="199"/>
                    <a:pt x="106" y="199"/>
                  </a:cubicBezTo>
                  <a:cubicBezTo>
                    <a:pt x="106" y="199"/>
                    <a:pt x="106" y="199"/>
                    <a:pt x="106" y="199"/>
                  </a:cubicBezTo>
                  <a:cubicBezTo>
                    <a:pt x="114" y="199"/>
                    <a:pt x="122" y="196"/>
                    <a:pt x="127" y="192"/>
                  </a:cubicBezTo>
                  <a:cubicBezTo>
                    <a:pt x="192" y="125"/>
                    <a:pt x="192" y="125"/>
                    <a:pt x="192" y="125"/>
                  </a:cubicBezTo>
                  <a:cubicBezTo>
                    <a:pt x="201" y="116"/>
                    <a:pt x="202" y="100"/>
                    <a:pt x="193" y="91"/>
                  </a:cubicBezTo>
                  <a:lnTo>
                    <a:pt x="105" y="4"/>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87" name="Freeform 124"/>
            <p:cNvSpPr>
              <a:spLocks/>
            </p:cNvSpPr>
            <p:nvPr/>
          </p:nvSpPr>
          <p:spPr bwMode="auto">
            <a:xfrm>
              <a:off x="1403350" y="1023938"/>
              <a:ext cx="206375" cy="204788"/>
            </a:xfrm>
            <a:custGeom>
              <a:avLst/>
              <a:gdLst>
                <a:gd name="T0" fmla="*/ 98 w 205"/>
                <a:gd name="T1" fmla="*/ 203 h 205"/>
                <a:gd name="T2" fmla="*/ 105 w 205"/>
                <a:gd name="T3" fmla="*/ 205 h 205"/>
                <a:gd name="T4" fmla="*/ 112 w 205"/>
                <a:gd name="T5" fmla="*/ 203 h 205"/>
                <a:gd name="T6" fmla="*/ 112 w 205"/>
                <a:gd name="T7" fmla="*/ 189 h 205"/>
                <a:gd name="T8" fmla="*/ 92 w 205"/>
                <a:gd name="T9" fmla="*/ 170 h 205"/>
                <a:gd name="T10" fmla="*/ 111 w 205"/>
                <a:gd name="T11" fmla="*/ 151 h 205"/>
                <a:gd name="T12" fmla="*/ 111 w 205"/>
                <a:gd name="T13" fmla="*/ 138 h 205"/>
                <a:gd name="T14" fmla="*/ 98 w 205"/>
                <a:gd name="T15" fmla="*/ 138 h 205"/>
                <a:gd name="T16" fmla="*/ 79 w 205"/>
                <a:gd name="T17" fmla="*/ 157 h 205"/>
                <a:gd name="T18" fmla="*/ 53 w 205"/>
                <a:gd name="T19" fmla="*/ 131 h 205"/>
                <a:gd name="T20" fmla="*/ 98 w 205"/>
                <a:gd name="T21" fmla="*/ 86 h 205"/>
                <a:gd name="T22" fmla="*/ 98 w 205"/>
                <a:gd name="T23" fmla="*/ 72 h 205"/>
                <a:gd name="T24" fmla="*/ 85 w 205"/>
                <a:gd name="T25" fmla="*/ 72 h 205"/>
                <a:gd name="T26" fmla="*/ 39 w 205"/>
                <a:gd name="T27" fmla="*/ 118 h 205"/>
                <a:gd name="T28" fmla="*/ 26 w 205"/>
                <a:gd name="T29" fmla="*/ 105 h 205"/>
                <a:gd name="T30" fmla="*/ 26 w 205"/>
                <a:gd name="T31" fmla="*/ 92 h 205"/>
                <a:gd name="T32" fmla="*/ 91 w 205"/>
                <a:gd name="T33" fmla="*/ 27 h 205"/>
                <a:gd name="T34" fmla="*/ 104 w 205"/>
                <a:gd name="T35" fmla="*/ 27 h 205"/>
                <a:gd name="T36" fmla="*/ 188 w 205"/>
                <a:gd name="T37" fmla="*/ 115 h 205"/>
                <a:gd name="T38" fmla="*/ 201 w 205"/>
                <a:gd name="T39" fmla="*/ 115 h 205"/>
                <a:gd name="T40" fmla="*/ 201 w 205"/>
                <a:gd name="T41" fmla="*/ 102 h 205"/>
                <a:gd name="T42" fmla="*/ 118 w 205"/>
                <a:gd name="T43" fmla="*/ 14 h 205"/>
                <a:gd name="T44" fmla="*/ 118 w 205"/>
                <a:gd name="T45" fmla="*/ 14 h 205"/>
                <a:gd name="T46" fmla="*/ 78 w 205"/>
                <a:gd name="T47" fmla="*/ 14 h 205"/>
                <a:gd name="T48" fmla="*/ 13 w 205"/>
                <a:gd name="T49" fmla="*/ 79 h 205"/>
                <a:gd name="T50" fmla="*/ 13 w 205"/>
                <a:gd name="T51" fmla="*/ 119 h 205"/>
                <a:gd name="T52" fmla="*/ 98 w 205"/>
                <a:gd name="T53" fmla="*/ 2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05">
                  <a:moveTo>
                    <a:pt x="98" y="203"/>
                  </a:moveTo>
                  <a:cubicBezTo>
                    <a:pt x="100" y="205"/>
                    <a:pt x="103" y="205"/>
                    <a:pt x="105" y="205"/>
                  </a:cubicBezTo>
                  <a:cubicBezTo>
                    <a:pt x="108" y="205"/>
                    <a:pt x="110" y="205"/>
                    <a:pt x="112" y="203"/>
                  </a:cubicBezTo>
                  <a:cubicBezTo>
                    <a:pt x="115" y="199"/>
                    <a:pt x="115" y="193"/>
                    <a:pt x="112" y="189"/>
                  </a:cubicBezTo>
                  <a:cubicBezTo>
                    <a:pt x="105" y="183"/>
                    <a:pt x="98" y="176"/>
                    <a:pt x="92" y="170"/>
                  </a:cubicBezTo>
                  <a:cubicBezTo>
                    <a:pt x="111" y="151"/>
                    <a:pt x="111" y="151"/>
                    <a:pt x="111" y="151"/>
                  </a:cubicBezTo>
                  <a:cubicBezTo>
                    <a:pt x="115" y="148"/>
                    <a:pt x="115" y="142"/>
                    <a:pt x="111" y="138"/>
                  </a:cubicBezTo>
                  <a:cubicBezTo>
                    <a:pt x="107" y="134"/>
                    <a:pt x="102" y="134"/>
                    <a:pt x="98" y="138"/>
                  </a:cubicBezTo>
                  <a:cubicBezTo>
                    <a:pt x="79" y="157"/>
                    <a:pt x="79" y="157"/>
                    <a:pt x="79" y="157"/>
                  </a:cubicBezTo>
                  <a:cubicBezTo>
                    <a:pt x="69" y="147"/>
                    <a:pt x="60" y="138"/>
                    <a:pt x="53" y="131"/>
                  </a:cubicBezTo>
                  <a:cubicBezTo>
                    <a:pt x="98" y="86"/>
                    <a:pt x="98" y="86"/>
                    <a:pt x="98" y="86"/>
                  </a:cubicBezTo>
                  <a:cubicBezTo>
                    <a:pt x="102" y="82"/>
                    <a:pt x="102" y="76"/>
                    <a:pt x="98" y="72"/>
                  </a:cubicBezTo>
                  <a:cubicBezTo>
                    <a:pt x="94" y="69"/>
                    <a:pt x="88" y="69"/>
                    <a:pt x="85" y="72"/>
                  </a:cubicBezTo>
                  <a:cubicBezTo>
                    <a:pt x="39" y="118"/>
                    <a:pt x="39" y="118"/>
                    <a:pt x="39" y="118"/>
                  </a:cubicBezTo>
                  <a:cubicBezTo>
                    <a:pt x="31" y="110"/>
                    <a:pt x="26" y="105"/>
                    <a:pt x="26" y="105"/>
                  </a:cubicBezTo>
                  <a:cubicBezTo>
                    <a:pt x="26" y="105"/>
                    <a:pt x="20" y="98"/>
                    <a:pt x="26" y="92"/>
                  </a:cubicBezTo>
                  <a:cubicBezTo>
                    <a:pt x="91" y="27"/>
                    <a:pt x="91" y="27"/>
                    <a:pt x="91" y="27"/>
                  </a:cubicBezTo>
                  <a:cubicBezTo>
                    <a:pt x="96" y="23"/>
                    <a:pt x="100" y="22"/>
                    <a:pt x="104" y="27"/>
                  </a:cubicBezTo>
                  <a:cubicBezTo>
                    <a:pt x="107" y="30"/>
                    <a:pt x="140" y="67"/>
                    <a:pt x="188" y="115"/>
                  </a:cubicBezTo>
                  <a:cubicBezTo>
                    <a:pt x="192" y="119"/>
                    <a:pt x="198" y="119"/>
                    <a:pt x="201" y="115"/>
                  </a:cubicBezTo>
                  <a:cubicBezTo>
                    <a:pt x="205" y="111"/>
                    <a:pt x="205" y="105"/>
                    <a:pt x="201" y="102"/>
                  </a:cubicBezTo>
                  <a:cubicBezTo>
                    <a:pt x="151" y="52"/>
                    <a:pt x="118" y="14"/>
                    <a:pt x="118" y="14"/>
                  </a:cubicBezTo>
                  <a:cubicBezTo>
                    <a:pt x="118" y="14"/>
                    <a:pt x="118" y="14"/>
                    <a:pt x="118" y="14"/>
                  </a:cubicBezTo>
                  <a:cubicBezTo>
                    <a:pt x="104" y="0"/>
                    <a:pt x="88" y="4"/>
                    <a:pt x="78" y="14"/>
                  </a:cubicBezTo>
                  <a:cubicBezTo>
                    <a:pt x="13" y="79"/>
                    <a:pt x="13" y="79"/>
                    <a:pt x="13" y="79"/>
                  </a:cubicBezTo>
                  <a:cubicBezTo>
                    <a:pt x="0" y="91"/>
                    <a:pt x="3" y="109"/>
                    <a:pt x="13" y="119"/>
                  </a:cubicBezTo>
                  <a:cubicBezTo>
                    <a:pt x="13" y="119"/>
                    <a:pt x="49" y="153"/>
                    <a:pt x="98" y="203"/>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88" name="Freeform 125"/>
            <p:cNvSpPr>
              <a:spLocks noEditPoints="1"/>
            </p:cNvSpPr>
            <p:nvPr/>
          </p:nvSpPr>
          <p:spPr bwMode="auto">
            <a:xfrm>
              <a:off x="1406525" y="1027113"/>
              <a:ext cx="427038" cy="425450"/>
            </a:xfrm>
            <a:custGeom>
              <a:avLst/>
              <a:gdLst>
                <a:gd name="T0" fmla="*/ 373 w 427"/>
                <a:gd name="T1" fmla="*/ 156 h 425"/>
                <a:gd name="T2" fmla="*/ 420 w 427"/>
                <a:gd name="T3" fmla="*/ 109 h 425"/>
                <a:gd name="T4" fmla="*/ 427 w 427"/>
                <a:gd name="T5" fmla="*/ 92 h 425"/>
                <a:gd name="T6" fmla="*/ 420 w 427"/>
                <a:gd name="T7" fmla="*/ 76 h 425"/>
                <a:gd name="T8" fmla="*/ 351 w 427"/>
                <a:gd name="T9" fmla="*/ 7 h 425"/>
                <a:gd name="T10" fmla="*/ 335 w 427"/>
                <a:gd name="T11" fmla="*/ 0 h 425"/>
                <a:gd name="T12" fmla="*/ 319 w 427"/>
                <a:gd name="T13" fmla="*/ 7 h 425"/>
                <a:gd name="T14" fmla="*/ 270 w 427"/>
                <a:gd name="T15" fmla="*/ 56 h 425"/>
                <a:gd name="T16" fmla="*/ 268 w 427"/>
                <a:gd name="T17" fmla="*/ 58 h 425"/>
                <a:gd name="T18" fmla="*/ 45 w 427"/>
                <a:gd name="T19" fmla="*/ 282 h 425"/>
                <a:gd name="T20" fmla="*/ 42 w 427"/>
                <a:gd name="T21" fmla="*/ 285 h 425"/>
                <a:gd name="T22" fmla="*/ 1 w 427"/>
                <a:gd name="T23" fmla="*/ 413 h 425"/>
                <a:gd name="T24" fmla="*/ 3 w 427"/>
                <a:gd name="T25" fmla="*/ 422 h 425"/>
                <a:gd name="T26" fmla="*/ 10 w 427"/>
                <a:gd name="T27" fmla="*/ 425 h 425"/>
                <a:gd name="T28" fmla="*/ 12 w 427"/>
                <a:gd name="T29" fmla="*/ 424 h 425"/>
                <a:gd name="T30" fmla="*/ 143 w 427"/>
                <a:gd name="T31" fmla="*/ 385 h 425"/>
                <a:gd name="T32" fmla="*/ 147 w 427"/>
                <a:gd name="T33" fmla="*/ 383 h 425"/>
                <a:gd name="T34" fmla="*/ 371 w 427"/>
                <a:gd name="T35" fmla="*/ 158 h 425"/>
                <a:gd name="T36" fmla="*/ 373 w 427"/>
                <a:gd name="T37" fmla="*/ 156 h 425"/>
                <a:gd name="T38" fmla="*/ 332 w 427"/>
                <a:gd name="T39" fmla="*/ 20 h 425"/>
                <a:gd name="T40" fmla="*/ 335 w 427"/>
                <a:gd name="T41" fmla="*/ 19 h 425"/>
                <a:gd name="T42" fmla="*/ 338 w 427"/>
                <a:gd name="T43" fmla="*/ 20 h 425"/>
                <a:gd name="T44" fmla="*/ 407 w 427"/>
                <a:gd name="T45" fmla="*/ 89 h 425"/>
                <a:gd name="T46" fmla="*/ 408 w 427"/>
                <a:gd name="T47" fmla="*/ 92 h 425"/>
                <a:gd name="T48" fmla="*/ 407 w 427"/>
                <a:gd name="T49" fmla="*/ 95 h 425"/>
                <a:gd name="T50" fmla="*/ 365 w 427"/>
                <a:gd name="T51" fmla="*/ 138 h 425"/>
                <a:gd name="T52" fmla="*/ 290 w 427"/>
                <a:gd name="T53" fmla="*/ 63 h 425"/>
                <a:gd name="T54" fmla="*/ 332 w 427"/>
                <a:gd name="T55" fmla="*/ 20 h 425"/>
                <a:gd name="T56" fmla="*/ 124 w 427"/>
                <a:gd name="T57" fmla="*/ 328 h 425"/>
                <a:gd name="T58" fmla="*/ 98 w 427"/>
                <a:gd name="T59" fmla="*/ 328 h 425"/>
                <a:gd name="T60" fmla="*/ 98 w 427"/>
                <a:gd name="T61" fmla="*/ 301 h 425"/>
                <a:gd name="T62" fmla="*/ 299 w 427"/>
                <a:gd name="T63" fmla="*/ 99 h 425"/>
                <a:gd name="T64" fmla="*/ 327 w 427"/>
                <a:gd name="T65" fmla="*/ 127 h 425"/>
                <a:gd name="T66" fmla="*/ 124 w 427"/>
                <a:gd name="T67" fmla="*/ 328 h 425"/>
                <a:gd name="T68" fmla="*/ 277 w 427"/>
                <a:gd name="T69" fmla="*/ 76 h 425"/>
                <a:gd name="T70" fmla="*/ 286 w 427"/>
                <a:gd name="T71" fmla="*/ 86 h 425"/>
                <a:gd name="T72" fmla="*/ 86 w 427"/>
                <a:gd name="T73" fmla="*/ 287 h 425"/>
                <a:gd name="T74" fmla="*/ 70 w 427"/>
                <a:gd name="T75" fmla="*/ 283 h 425"/>
                <a:gd name="T76" fmla="*/ 277 w 427"/>
                <a:gd name="T77" fmla="*/ 76 h 425"/>
                <a:gd name="T78" fmla="*/ 57 w 427"/>
                <a:gd name="T79" fmla="*/ 299 h 425"/>
                <a:gd name="T80" fmla="*/ 79 w 427"/>
                <a:gd name="T81" fmla="*/ 304 h 425"/>
                <a:gd name="T82" fmla="*/ 79 w 427"/>
                <a:gd name="T83" fmla="*/ 337 h 425"/>
                <a:gd name="T84" fmla="*/ 88 w 427"/>
                <a:gd name="T85" fmla="*/ 346 h 425"/>
                <a:gd name="T86" fmla="*/ 121 w 427"/>
                <a:gd name="T87" fmla="*/ 346 h 425"/>
                <a:gd name="T88" fmla="*/ 128 w 427"/>
                <a:gd name="T89" fmla="*/ 371 h 425"/>
                <a:gd name="T90" fmla="*/ 24 w 427"/>
                <a:gd name="T91" fmla="*/ 401 h 425"/>
                <a:gd name="T92" fmla="*/ 57 w 427"/>
                <a:gd name="T93" fmla="*/ 299 h 425"/>
                <a:gd name="T94" fmla="*/ 144 w 427"/>
                <a:gd name="T95" fmla="*/ 360 h 425"/>
                <a:gd name="T96" fmla="*/ 138 w 427"/>
                <a:gd name="T97" fmla="*/ 340 h 425"/>
                <a:gd name="T98" fmla="*/ 341 w 427"/>
                <a:gd name="T99" fmla="*/ 140 h 425"/>
                <a:gd name="T100" fmla="*/ 351 w 427"/>
                <a:gd name="T101" fmla="*/ 151 h 425"/>
                <a:gd name="T102" fmla="*/ 144 w 427"/>
                <a:gd name="T103" fmla="*/ 36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425">
                  <a:moveTo>
                    <a:pt x="373" y="156"/>
                  </a:moveTo>
                  <a:cubicBezTo>
                    <a:pt x="420" y="109"/>
                    <a:pt x="420" y="109"/>
                    <a:pt x="420" y="109"/>
                  </a:cubicBezTo>
                  <a:cubicBezTo>
                    <a:pt x="424" y="104"/>
                    <a:pt x="427" y="98"/>
                    <a:pt x="427" y="92"/>
                  </a:cubicBezTo>
                  <a:cubicBezTo>
                    <a:pt x="427" y="86"/>
                    <a:pt x="424" y="80"/>
                    <a:pt x="420" y="76"/>
                  </a:cubicBezTo>
                  <a:cubicBezTo>
                    <a:pt x="351" y="7"/>
                    <a:pt x="351" y="7"/>
                    <a:pt x="351" y="7"/>
                  </a:cubicBezTo>
                  <a:cubicBezTo>
                    <a:pt x="347" y="3"/>
                    <a:pt x="341" y="0"/>
                    <a:pt x="335" y="0"/>
                  </a:cubicBezTo>
                  <a:cubicBezTo>
                    <a:pt x="329" y="0"/>
                    <a:pt x="323" y="3"/>
                    <a:pt x="319" y="7"/>
                  </a:cubicBezTo>
                  <a:cubicBezTo>
                    <a:pt x="270" y="56"/>
                    <a:pt x="270" y="56"/>
                    <a:pt x="270" y="56"/>
                  </a:cubicBezTo>
                  <a:cubicBezTo>
                    <a:pt x="269" y="57"/>
                    <a:pt x="269" y="57"/>
                    <a:pt x="268" y="58"/>
                  </a:cubicBezTo>
                  <a:cubicBezTo>
                    <a:pt x="45" y="282"/>
                    <a:pt x="45" y="282"/>
                    <a:pt x="45" y="282"/>
                  </a:cubicBezTo>
                  <a:cubicBezTo>
                    <a:pt x="43" y="283"/>
                    <a:pt x="43" y="284"/>
                    <a:pt x="42" y="285"/>
                  </a:cubicBezTo>
                  <a:cubicBezTo>
                    <a:pt x="1" y="413"/>
                    <a:pt x="1" y="413"/>
                    <a:pt x="1" y="413"/>
                  </a:cubicBezTo>
                  <a:cubicBezTo>
                    <a:pt x="0" y="416"/>
                    <a:pt x="1" y="420"/>
                    <a:pt x="3" y="422"/>
                  </a:cubicBezTo>
                  <a:cubicBezTo>
                    <a:pt x="5" y="424"/>
                    <a:pt x="7" y="425"/>
                    <a:pt x="10" y="425"/>
                  </a:cubicBezTo>
                  <a:cubicBezTo>
                    <a:pt x="11" y="425"/>
                    <a:pt x="12" y="425"/>
                    <a:pt x="12" y="424"/>
                  </a:cubicBezTo>
                  <a:cubicBezTo>
                    <a:pt x="143" y="385"/>
                    <a:pt x="143" y="385"/>
                    <a:pt x="143" y="385"/>
                  </a:cubicBezTo>
                  <a:cubicBezTo>
                    <a:pt x="145" y="385"/>
                    <a:pt x="146" y="384"/>
                    <a:pt x="147" y="383"/>
                  </a:cubicBezTo>
                  <a:cubicBezTo>
                    <a:pt x="371" y="158"/>
                    <a:pt x="371" y="158"/>
                    <a:pt x="371" y="158"/>
                  </a:cubicBezTo>
                  <a:cubicBezTo>
                    <a:pt x="372" y="157"/>
                    <a:pt x="372" y="157"/>
                    <a:pt x="373" y="156"/>
                  </a:cubicBezTo>
                  <a:close/>
                  <a:moveTo>
                    <a:pt x="332" y="20"/>
                  </a:moveTo>
                  <a:cubicBezTo>
                    <a:pt x="333" y="19"/>
                    <a:pt x="334" y="19"/>
                    <a:pt x="335" y="19"/>
                  </a:cubicBezTo>
                  <a:cubicBezTo>
                    <a:pt x="336" y="19"/>
                    <a:pt x="337" y="19"/>
                    <a:pt x="338" y="20"/>
                  </a:cubicBezTo>
                  <a:cubicBezTo>
                    <a:pt x="407" y="89"/>
                    <a:pt x="407" y="89"/>
                    <a:pt x="407" y="89"/>
                  </a:cubicBezTo>
                  <a:cubicBezTo>
                    <a:pt x="408" y="90"/>
                    <a:pt x="408" y="92"/>
                    <a:pt x="408" y="92"/>
                  </a:cubicBezTo>
                  <a:cubicBezTo>
                    <a:pt x="408" y="93"/>
                    <a:pt x="408" y="94"/>
                    <a:pt x="407" y="95"/>
                  </a:cubicBezTo>
                  <a:cubicBezTo>
                    <a:pt x="365" y="138"/>
                    <a:pt x="365" y="138"/>
                    <a:pt x="365" y="138"/>
                  </a:cubicBezTo>
                  <a:cubicBezTo>
                    <a:pt x="290" y="63"/>
                    <a:pt x="290" y="63"/>
                    <a:pt x="290" y="63"/>
                  </a:cubicBezTo>
                  <a:lnTo>
                    <a:pt x="332" y="20"/>
                  </a:lnTo>
                  <a:close/>
                  <a:moveTo>
                    <a:pt x="124" y="328"/>
                  </a:moveTo>
                  <a:cubicBezTo>
                    <a:pt x="98" y="328"/>
                    <a:pt x="98" y="328"/>
                    <a:pt x="98" y="328"/>
                  </a:cubicBezTo>
                  <a:cubicBezTo>
                    <a:pt x="98" y="301"/>
                    <a:pt x="98" y="301"/>
                    <a:pt x="98" y="301"/>
                  </a:cubicBezTo>
                  <a:cubicBezTo>
                    <a:pt x="299" y="99"/>
                    <a:pt x="299" y="99"/>
                    <a:pt x="299" y="99"/>
                  </a:cubicBezTo>
                  <a:cubicBezTo>
                    <a:pt x="327" y="127"/>
                    <a:pt x="327" y="127"/>
                    <a:pt x="327" y="127"/>
                  </a:cubicBezTo>
                  <a:lnTo>
                    <a:pt x="124" y="328"/>
                  </a:lnTo>
                  <a:close/>
                  <a:moveTo>
                    <a:pt x="277" y="76"/>
                  </a:moveTo>
                  <a:cubicBezTo>
                    <a:pt x="286" y="86"/>
                    <a:pt x="286" y="86"/>
                    <a:pt x="286" y="86"/>
                  </a:cubicBezTo>
                  <a:cubicBezTo>
                    <a:pt x="86" y="287"/>
                    <a:pt x="86" y="287"/>
                    <a:pt x="86" y="287"/>
                  </a:cubicBezTo>
                  <a:cubicBezTo>
                    <a:pt x="70" y="283"/>
                    <a:pt x="70" y="283"/>
                    <a:pt x="70" y="283"/>
                  </a:cubicBezTo>
                  <a:lnTo>
                    <a:pt x="277" y="76"/>
                  </a:lnTo>
                  <a:close/>
                  <a:moveTo>
                    <a:pt x="57" y="299"/>
                  </a:moveTo>
                  <a:cubicBezTo>
                    <a:pt x="79" y="304"/>
                    <a:pt x="79" y="304"/>
                    <a:pt x="79" y="304"/>
                  </a:cubicBezTo>
                  <a:cubicBezTo>
                    <a:pt x="79" y="337"/>
                    <a:pt x="79" y="337"/>
                    <a:pt x="79" y="337"/>
                  </a:cubicBezTo>
                  <a:cubicBezTo>
                    <a:pt x="79" y="342"/>
                    <a:pt x="83" y="346"/>
                    <a:pt x="88" y="346"/>
                  </a:cubicBezTo>
                  <a:cubicBezTo>
                    <a:pt x="121" y="346"/>
                    <a:pt x="121" y="346"/>
                    <a:pt x="121" y="346"/>
                  </a:cubicBezTo>
                  <a:cubicBezTo>
                    <a:pt x="128" y="371"/>
                    <a:pt x="128" y="371"/>
                    <a:pt x="128" y="371"/>
                  </a:cubicBezTo>
                  <a:cubicBezTo>
                    <a:pt x="24" y="401"/>
                    <a:pt x="24" y="401"/>
                    <a:pt x="24" y="401"/>
                  </a:cubicBezTo>
                  <a:lnTo>
                    <a:pt x="57" y="299"/>
                  </a:lnTo>
                  <a:close/>
                  <a:moveTo>
                    <a:pt x="144" y="360"/>
                  </a:moveTo>
                  <a:cubicBezTo>
                    <a:pt x="138" y="340"/>
                    <a:pt x="138" y="340"/>
                    <a:pt x="138" y="340"/>
                  </a:cubicBezTo>
                  <a:cubicBezTo>
                    <a:pt x="341" y="140"/>
                    <a:pt x="341" y="140"/>
                    <a:pt x="341" y="140"/>
                  </a:cubicBezTo>
                  <a:cubicBezTo>
                    <a:pt x="351" y="151"/>
                    <a:pt x="351" y="151"/>
                    <a:pt x="351" y="151"/>
                  </a:cubicBezTo>
                  <a:lnTo>
                    <a:pt x="144" y="360"/>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289" name="Group 288"/>
          <p:cNvGrpSpPr/>
          <p:nvPr/>
        </p:nvGrpSpPr>
        <p:grpSpPr>
          <a:xfrm>
            <a:off x="2342443" y="6266683"/>
            <a:ext cx="384048" cy="384048"/>
            <a:chOff x="2212975" y="1027113"/>
            <a:chExt cx="438150" cy="427038"/>
          </a:xfrm>
          <a:solidFill>
            <a:schemeClr val="accent6"/>
          </a:solidFill>
        </p:grpSpPr>
        <p:sp>
          <p:nvSpPr>
            <p:cNvPr id="290" name="Freeform 126"/>
            <p:cNvSpPr>
              <a:spLocks noEditPoints="1"/>
            </p:cNvSpPr>
            <p:nvPr/>
          </p:nvSpPr>
          <p:spPr bwMode="auto">
            <a:xfrm>
              <a:off x="2212975" y="1027113"/>
              <a:ext cx="438150" cy="427038"/>
            </a:xfrm>
            <a:custGeom>
              <a:avLst/>
              <a:gdLst>
                <a:gd name="T0" fmla="*/ 345 w 438"/>
                <a:gd name="T1" fmla="*/ 169 h 426"/>
                <a:gd name="T2" fmla="*/ 424 w 438"/>
                <a:gd name="T3" fmla="*/ 52 h 426"/>
                <a:gd name="T4" fmla="*/ 409 w 438"/>
                <a:gd name="T5" fmla="*/ 49 h 426"/>
                <a:gd name="T6" fmla="*/ 360 w 438"/>
                <a:gd name="T7" fmla="*/ 96 h 426"/>
                <a:gd name="T8" fmla="*/ 337 w 438"/>
                <a:gd name="T9" fmla="*/ 75 h 426"/>
                <a:gd name="T10" fmla="*/ 383 w 438"/>
                <a:gd name="T11" fmla="*/ 23 h 426"/>
                <a:gd name="T12" fmla="*/ 380 w 438"/>
                <a:gd name="T13" fmla="*/ 8 h 426"/>
                <a:gd name="T14" fmla="*/ 288 w 438"/>
                <a:gd name="T15" fmla="*/ 24 h 426"/>
                <a:gd name="T16" fmla="*/ 119 w 438"/>
                <a:gd name="T17" fmla="*/ 261 h 426"/>
                <a:gd name="T18" fmla="*/ 31 w 438"/>
                <a:gd name="T19" fmla="*/ 282 h 426"/>
                <a:gd name="T20" fmla="*/ 21 w 438"/>
                <a:gd name="T21" fmla="*/ 379 h 426"/>
                <a:gd name="T22" fmla="*/ 75 w 438"/>
                <a:gd name="T23" fmla="*/ 331 h 426"/>
                <a:gd name="T24" fmla="*/ 101 w 438"/>
                <a:gd name="T25" fmla="*/ 350 h 426"/>
                <a:gd name="T26" fmla="*/ 55 w 438"/>
                <a:gd name="T27" fmla="*/ 403 h 426"/>
                <a:gd name="T28" fmla="*/ 58 w 438"/>
                <a:gd name="T29" fmla="*/ 418 h 426"/>
                <a:gd name="T30" fmla="*/ 93 w 438"/>
                <a:gd name="T31" fmla="*/ 426 h 426"/>
                <a:gd name="T32" fmla="*/ 171 w 438"/>
                <a:gd name="T33" fmla="*/ 313 h 426"/>
                <a:gd name="T34" fmla="*/ 137 w 438"/>
                <a:gd name="T35" fmla="*/ 388 h 426"/>
                <a:gd name="T36" fmla="*/ 79 w 438"/>
                <a:gd name="T37" fmla="*/ 405 h 426"/>
                <a:gd name="T38" fmla="*/ 115 w 438"/>
                <a:gd name="T39" fmla="*/ 337 h 426"/>
                <a:gd name="T40" fmla="*/ 79 w 438"/>
                <a:gd name="T41" fmla="*/ 310 h 426"/>
                <a:gd name="T42" fmla="*/ 27 w 438"/>
                <a:gd name="T43" fmla="*/ 352 h 426"/>
                <a:gd name="T44" fmla="*/ 93 w 438"/>
                <a:gd name="T45" fmla="*/ 275 h 426"/>
                <a:gd name="T46" fmla="*/ 128 w 438"/>
                <a:gd name="T47" fmla="*/ 278 h 426"/>
                <a:gd name="T48" fmla="*/ 287 w 438"/>
                <a:gd name="T49" fmla="*/ 111 h 426"/>
                <a:gd name="T50" fmla="*/ 345 w 438"/>
                <a:gd name="T51" fmla="*/ 18 h 426"/>
                <a:gd name="T52" fmla="*/ 324 w 438"/>
                <a:gd name="T53" fmla="*/ 55 h 426"/>
                <a:gd name="T54" fmla="*/ 344 w 438"/>
                <a:gd name="T55" fmla="*/ 108 h 426"/>
                <a:gd name="T56" fmla="*/ 377 w 438"/>
                <a:gd name="T57" fmla="*/ 108 h 426"/>
                <a:gd name="T58" fmla="*/ 394 w 438"/>
                <a:gd name="T59" fmla="*/ 130 h 426"/>
                <a:gd name="T60" fmla="*/ 321 w 438"/>
                <a:gd name="T61" fmla="*/ 145 h 426"/>
                <a:gd name="T62" fmla="*/ 154 w 438"/>
                <a:gd name="T63" fmla="*/ 304 h 426"/>
                <a:gd name="T64" fmla="*/ 137 w 438"/>
                <a:gd name="T65" fmla="*/ 38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8" h="426">
                  <a:moveTo>
                    <a:pt x="320" y="165"/>
                  </a:moveTo>
                  <a:cubicBezTo>
                    <a:pt x="328" y="167"/>
                    <a:pt x="336" y="169"/>
                    <a:pt x="345" y="169"/>
                  </a:cubicBezTo>
                  <a:cubicBezTo>
                    <a:pt x="368" y="169"/>
                    <a:pt x="391" y="159"/>
                    <a:pt x="407" y="143"/>
                  </a:cubicBezTo>
                  <a:cubicBezTo>
                    <a:pt x="431" y="119"/>
                    <a:pt x="438" y="83"/>
                    <a:pt x="424" y="52"/>
                  </a:cubicBezTo>
                  <a:cubicBezTo>
                    <a:pt x="423" y="49"/>
                    <a:pt x="420" y="47"/>
                    <a:pt x="417" y="46"/>
                  </a:cubicBezTo>
                  <a:cubicBezTo>
                    <a:pt x="414" y="46"/>
                    <a:pt x="411" y="47"/>
                    <a:pt x="409" y="49"/>
                  </a:cubicBezTo>
                  <a:cubicBezTo>
                    <a:pt x="363" y="95"/>
                    <a:pt x="363" y="95"/>
                    <a:pt x="363" y="95"/>
                  </a:cubicBezTo>
                  <a:cubicBezTo>
                    <a:pt x="362" y="96"/>
                    <a:pt x="361" y="96"/>
                    <a:pt x="360" y="96"/>
                  </a:cubicBezTo>
                  <a:cubicBezTo>
                    <a:pt x="359" y="96"/>
                    <a:pt x="358" y="96"/>
                    <a:pt x="357" y="95"/>
                  </a:cubicBezTo>
                  <a:cubicBezTo>
                    <a:pt x="337" y="75"/>
                    <a:pt x="337" y="75"/>
                    <a:pt x="337" y="75"/>
                  </a:cubicBezTo>
                  <a:cubicBezTo>
                    <a:pt x="335" y="73"/>
                    <a:pt x="335" y="70"/>
                    <a:pt x="337" y="69"/>
                  </a:cubicBezTo>
                  <a:cubicBezTo>
                    <a:pt x="383" y="23"/>
                    <a:pt x="383" y="23"/>
                    <a:pt x="383" y="23"/>
                  </a:cubicBezTo>
                  <a:cubicBezTo>
                    <a:pt x="385" y="21"/>
                    <a:pt x="386" y="18"/>
                    <a:pt x="386" y="15"/>
                  </a:cubicBezTo>
                  <a:cubicBezTo>
                    <a:pt x="385" y="12"/>
                    <a:pt x="383" y="9"/>
                    <a:pt x="380" y="8"/>
                  </a:cubicBezTo>
                  <a:cubicBezTo>
                    <a:pt x="369" y="2"/>
                    <a:pt x="357" y="0"/>
                    <a:pt x="345" y="0"/>
                  </a:cubicBezTo>
                  <a:cubicBezTo>
                    <a:pt x="324" y="0"/>
                    <a:pt x="304" y="8"/>
                    <a:pt x="288" y="24"/>
                  </a:cubicBezTo>
                  <a:cubicBezTo>
                    <a:pt x="266" y="47"/>
                    <a:pt x="257" y="82"/>
                    <a:pt x="267" y="112"/>
                  </a:cubicBezTo>
                  <a:cubicBezTo>
                    <a:pt x="119" y="261"/>
                    <a:pt x="119" y="261"/>
                    <a:pt x="119" y="261"/>
                  </a:cubicBezTo>
                  <a:cubicBezTo>
                    <a:pt x="111" y="258"/>
                    <a:pt x="102" y="257"/>
                    <a:pt x="93" y="257"/>
                  </a:cubicBezTo>
                  <a:cubicBezTo>
                    <a:pt x="70" y="257"/>
                    <a:pt x="47" y="266"/>
                    <a:pt x="31" y="282"/>
                  </a:cubicBezTo>
                  <a:cubicBezTo>
                    <a:pt x="7" y="306"/>
                    <a:pt x="0" y="342"/>
                    <a:pt x="14" y="374"/>
                  </a:cubicBezTo>
                  <a:cubicBezTo>
                    <a:pt x="15" y="376"/>
                    <a:pt x="18" y="379"/>
                    <a:pt x="21" y="379"/>
                  </a:cubicBezTo>
                  <a:cubicBezTo>
                    <a:pt x="24" y="380"/>
                    <a:pt x="27" y="379"/>
                    <a:pt x="29" y="376"/>
                  </a:cubicBezTo>
                  <a:cubicBezTo>
                    <a:pt x="75" y="331"/>
                    <a:pt x="75" y="331"/>
                    <a:pt x="75" y="331"/>
                  </a:cubicBezTo>
                  <a:cubicBezTo>
                    <a:pt x="77" y="329"/>
                    <a:pt x="80" y="328"/>
                    <a:pt x="81" y="330"/>
                  </a:cubicBezTo>
                  <a:cubicBezTo>
                    <a:pt x="101" y="350"/>
                    <a:pt x="101" y="350"/>
                    <a:pt x="101" y="350"/>
                  </a:cubicBezTo>
                  <a:cubicBezTo>
                    <a:pt x="103" y="352"/>
                    <a:pt x="103" y="355"/>
                    <a:pt x="101" y="357"/>
                  </a:cubicBezTo>
                  <a:cubicBezTo>
                    <a:pt x="55" y="403"/>
                    <a:pt x="55" y="403"/>
                    <a:pt x="55" y="403"/>
                  </a:cubicBezTo>
                  <a:cubicBezTo>
                    <a:pt x="53" y="405"/>
                    <a:pt x="52" y="408"/>
                    <a:pt x="53" y="411"/>
                  </a:cubicBezTo>
                  <a:cubicBezTo>
                    <a:pt x="53" y="414"/>
                    <a:pt x="55" y="416"/>
                    <a:pt x="58" y="418"/>
                  </a:cubicBezTo>
                  <a:cubicBezTo>
                    <a:pt x="69" y="423"/>
                    <a:pt x="81" y="426"/>
                    <a:pt x="93" y="426"/>
                  </a:cubicBezTo>
                  <a:cubicBezTo>
                    <a:pt x="93" y="426"/>
                    <a:pt x="93" y="426"/>
                    <a:pt x="93" y="426"/>
                  </a:cubicBezTo>
                  <a:cubicBezTo>
                    <a:pt x="114" y="426"/>
                    <a:pt x="135" y="417"/>
                    <a:pt x="150" y="401"/>
                  </a:cubicBezTo>
                  <a:cubicBezTo>
                    <a:pt x="173" y="379"/>
                    <a:pt x="181" y="343"/>
                    <a:pt x="171" y="313"/>
                  </a:cubicBezTo>
                  <a:lnTo>
                    <a:pt x="320" y="165"/>
                  </a:lnTo>
                  <a:close/>
                  <a:moveTo>
                    <a:pt x="137" y="388"/>
                  </a:moveTo>
                  <a:cubicBezTo>
                    <a:pt x="125" y="400"/>
                    <a:pt x="109" y="407"/>
                    <a:pt x="93" y="407"/>
                  </a:cubicBezTo>
                  <a:cubicBezTo>
                    <a:pt x="88" y="407"/>
                    <a:pt x="84" y="406"/>
                    <a:pt x="79" y="405"/>
                  </a:cubicBezTo>
                  <a:cubicBezTo>
                    <a:pt x="114" y="370"/>
                    <a:pt x="114" y="370"/>
                    <a:pt x="114" y="370"/>
                  </a:cubicBezTo>
                  <a:cubicBezTo>
                    <a:pt x="123" y="361"/>
                    <a:pt x="124" y="346"/>
                    <a:pt x="115" y="337"/>
                  </a:cubicBezTo>
                  <a:cubicBezTo>
                    <a:pt x="95" y="317"/>
                    <a:pt x="95" y="317"/>
                    <a:pt x="95" y="317"/>
                  </a:cubicBezTo>
                  <a:cubicBezTo>
                    <a:pt x="91" y="312"/>
                    <a:pt x="85" y="310"/>
                    <a:pt x="79" y="310"/>
                  </a:cubicBezTo>
                  <a:cubicBezTo>
                    <a:pt x="73" y="310"/>
                    <a:pt x="66" y="313"/>
                    <a:pt x="62" y="317"/>
                  </a:cubicBezTo>
                  <a:cubicBezTo>
                    <a:pt x="27" y="352"/>
                    <a:pt x="27" y="352"/>
                    <a:pt x="27" y="352"/>
                  </a:cubicBezTo>
                  <a:cubicBezTo>
                    <a:pt x="23" y="332"/>
                    <a:pt x="29" y="311"/>
                    <a:pt x="45" y="295"/>
                  </a:cubicBezTo>
                  <a:cubicBezTo>
                    <a:pt x="57" y="283"/>
                    <a:pt x="75" y="275"/>
                    <a:pt x="93" y="275"/>
                  </a:cubicBezTo>
                  <a:cubicBezTo>
                    <a:pt x="102" y="275"/>
                    <a:pt x="110" y="277"/>
                    <a:pt x="117" y="280"/>
                  </a:cubicBezTo>
                  <a:cubicBezTo>
                    <a:pt x="121" y="282"/>
                    <a:pt x="125" y="281"/>
                    <a:pt x="128" y="278"/>
                  </a:cubicBezTo>
                  <a:cubicBezTo>
                    <a:pt x="285" y="121"/>
                    <a:pt x="285" y="121"/>
                    <a:pt x="285" y="121"/>
                  </a:cubicBezTo>
                  <a:cubicBezTo>
                    <a:pt x="287" y="118"/>
                    <a:pt x="288" y="114"/>
                    <a:pt x="287" y="111"/>
                  </a:cubicBezTo>
                  <a:cubicBezTo>
                    <a:pt x="277" y="87"/>
                    <a:pt x="283" y="56"/>
                    <a:pt x="301" y="37"/>
                  </a:cubicBezTo>
                  <a:cubicBezTo>
                    <a:pt x="313" y="25"/>
                    <a:pt x="329" y="18"/>
                    <a:pt x="345" y="18"/>
                  </a:cubicBezTo>
                  <a:cubicBezTo>
                    <a:pt x="350" y="18"/>
                    <a:pt x="355" y="19"/>
                    <a:pt x="359" y="20"/>
                  </a:cubicBezTo>
                  <a:cubicBezTo>
                    <a:pt x="324" y="55"/>
                    <a:pt x="324" y="55"/>
                    <a:pt x="324" y="55"/>
                  </a:cubicBezTo>
                  <a:cubicBezTo>
                    <a:pt x="315" y="65"/>
                    <a:pt x="315" y="79"/>
                    <a:pt x="324" y="88"/>
                  </a:cubicBezTo>
                  <a:cubicBezTo>
                    <a:pt x="344" y="108"/>
                    <a:pt x="344" y="108"/>
                    <a:pt x="344" y="108"/>
                  </a:cubicBezTo>
                  <a:cubicBezTo>
                    <a:pt x="348" y="112"/>
                    <a:pt x="354" y="115"/>
                    <a:pt x="360" y="115"/>
                  </a:cubicBezTo>
                  <a:cubicBezTo>
                    <a:pt x="366" y="115"/>
                    <a:pt x="372" y="112"/>
                    <a:pt x="377" y="108"/>
                  </a:cubicBezTo>
                  <a:cubicBezTo>
                    <a:pt x="411" y="73"/>
                    <a:pt x="411" y="73"/>
                    <a:pt x="411" y="73"/>
                  </a:cubicBezTo>
                  <a:cubicBezTo>
                    <a:pt x="415" y="93"/>
                    <a:pt x="409" y="115"/>
                    <a:pt x="394" y="130"/>
                  </a:cubicBezTo>
                  <a:cubicBezTo>
                    <a:pt x="381" y="143"/>
                    <a:pt x="363" y="150"/>
                    <a:pt x="345" y="150"/>
                  </a:cubicBezTo>
                  <a:cubicBezTo>
                    <a:pt x="337" y="150"/>
                    <a:pt x="329" y="148"/>
                    <a:pt x="321" y="145"/>
                  </a:cubicBezTo>
                  <a:cubicBezTo>
                    <a:pt x="318" y="144"/>
                    <a:pt x="314" y="144"/>
                    <a:pt x="311" y="147"/>
                  </a:cubicBezTo>
                  <a:cubicBezTo>
                    <a:pt x="154" y="304"/>
                    <a:pt x="154" y="304"/>
                    <a:pt x="154" y="304"/>
                  </a:cubicBezTo>
                  <a:cubicBezTo>
                    <a:pt x="151" y="307"/>
                    <a:pt x="150" y="311"/>
                    <a:pt x="152" y="315"/>
                  </a:cubicBezTo>
                  <a:cubicBezTo>
                    <a:pt x="162" y="339"/>
                    <a:pt x="156" y="370"/>
                    <a:pt x="137" y="388"/>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91" name="Freeform 127"/>
            <p:cNvSpPr>
              <a:spLocks/>
            </p:cNvSpPr>
            <p:nvPr/>
          </p:nvSpPr>
          <p:spPr bwMode="auto">
            <a:xfrm>
              <a:off x="2447925" y="1257300"/>
              <a:ext cx="198438" cy="193675"/>
            </a:xfrm>
            <a:custGeom>
              <a:avLst/>
              <a:gdLst>
                <a:gd name="T0" fmla="*/ 56 w 197"/>
                <a:gd name="T1" fmla="*/ 3 h 194"/>
                <a:gd name="T2" fmla="*/ 43 w 197"/>
                <a:gd name="T3" fmla="*/ 3 h 194"/>
                <a:gd name="T4" fmla="*/ 43 w 197"/>
                <a:gd name="T5" fmla="*/ 16 h 194"/>
                <a:gd name="T6" fmla="*/ 174 w 197"/>
                <a:gd name="T7" fmla="*/ 147 h 194"/>
                <a:gd name="T8" fmla="*/ 174 w 197"/>
                <a:gd name="T9" fmla="*/ 154 h 194"/>
                <a:gd name="T10" fmla="*/ 155 w 197"/>
                <a:gd name="T11" fmla="*/ 174 h 194"/>
                <a:gd name="T12" fmla="*/ 152 w 197"/>
                <a:gd name="T13" fmla="*/ 175 h 194"/>
                <a:gd name="T14" fmla="*/ 152 w 197"/>
                <a:gd name="T15" fmla="*/ 175 h 194"/>
                <a:gd name="T16" fmla="*/ 148 w 197"/>
                <a:gd name="T17" fmla="*/ 174 h 194"/>
                <a:gd name="T18" fmla="*/ 17 w 197"/>
                <a:gd name="T19" fmla="*/ 43 h 194"/>
                <a:gd name="T20" fmla="*/ 4 w 197"/>
                <a:gd name="T21" fmla="*/ 43 h 194"/>
                <a:gd name="T22" fmla="*/ 4 w 197"/>
                <a:gd name="T23" fmla="*/ 56 h 194"/>
                <a:gd name="T24" fmla="*/ 135 w 197"/>
                <a:gd name="T25" fmla="*/ 187 h 194"/>
                <a:gd name="T26" fmla="*/ 152 w 197"/>
                <a:gd name="T27" fmla="*/ 194 h 194"/>
                <a:gd name="T28" fmla="*/ 152 w 197"/>
                <a:gd name="T29" fmla="*/ 194 h 194"/>
                <a:gd name="T30" fmla="*/ 169 w 197"/>
                <a:gd name="T31" fmla="*/ 187 h 194"/>
                <a:gd name="T32" fmla="*/ 187 w 197"/>
                <a:gd name="T33" fmla="*/ 167 h 194"/>
                <a:gd name="T34" fmla="*/ 187 w 197"/>
                <a:gd name="T35" fmla="*/ 134 h 194"/>
                <a:gd name="T36" fmla="*/ 56 w 197"/>
                <a:gd name="T37"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94">
                  <a:moveTo>
                    <a:pt x="56" y="3"/>
                  </a:moveTo>
                  <a:cubicBezTo>
                    <a:pt x="53" y="0"/>
                    <a:pt x="47" y="0"/>
                    <a:pt x="43" y="3"/>
                  </a:cubicBezTo>
                  <a:cubicBezTo>
                    <a:pt x="39" y="7"/>
                    <a:pt x="39" y="13"/>
                    <a:pt x="43" y="16"/>
                  </a:cubicBezTo>
                  <a:cubicBezTo>
                    <a:pt x="174" y="147"/>
                    <a:pt x="174" y="147"/>
                    <a:pt x="174" y="147"/>
                  </a:cubicBezTo>
                  <a:cubicBezTo>
                    <a:pt x="176" y="149"/>
                    <a:pt x="176" y="152"/>
                    <a:pt x="174" y="154"/>
                  </a:cubicBezTo>
                  <a:cubicBezTo>
                    <a:pt x="155" y="174"/>
                    <a:pt x="155" y="174"/>
                    <a:pt x="155" y="174"/>
                  </a:cubicBezTo>
                  <a:cubicBezTo>
                    <a:pt x="154" y="175"/>
                    <a:pt x="153" y="175"/>
                    <a:pt x="152" y="175"/>
                  </a:cubicBezTo>
                  <a:cubicBezTo>
                    <a:pt x="152" y="175"/>
                    <a:pt x="152" y="175"/>
                    <a:pt x="152" y="175"/>
                  </a:cubicBezTo>
                  <a:cubicBezTo>
                    <a:pt x="151" y="175"/>
                    <a:pt x="149" y="175"/>
                    <a:pt x="148" y="174"/>
                  </a:cubicBezTo>
                  <a:cubicBezTo>
                    <a:pt x="17" y="43"/>
                    <a:pt x="17" y="43"/>
                    <a:pt x="17" y="43"/>
                  </a:cubicBezTo>
                  <a:cubicBezTo>
                    <a:pt x="13" y="39"/>
                    <a:pt x="7" y="39"/>
                    <a:pt x="4" y="43"/>
                  </a:cubicBezTo>
                  <a:cubicBezTo>
                    <a:pt x="0" y="46"/>
                    <a:pt x="0" y="52"/>
                    <a:pt x="4" y="56"/>
                  </a:cubicBezTo>
                  <a:cubicBezTo>
                    <a:pt x="135" y="187"/>
                    <a:pt x="135" y="187"/>
                    <a:pt x="135" y="187"/>
                  </a:cubicBezTo>
                  <a:cubicBezTo>
                    <a:pt x="140" y="191"/>
                    <a:pt x="146" y="194"/>
                    <a:pt x="152" y="194"/>
                  </a:cubicBezTo>
                  <a:cubicBezTo>
                    <a:pt x="152" y="194"/>
                    <a:pt x="152" y="194"/>
                    <a:pt x="152" y="194"/>
                  </a:cubicBezTo>
                  <a:cubicBezTo>
                    <a:pt x="158" y="194"/>
                    <a:pt x="164" y="191"/>
                    <a:pt x="169" y="187"/>
                  </a:cubicBezTo>
                  <a:cubicBezTo>
                    <a:pt x="187" y="167"/>
                    <a:pt x="187" y="167"/>
                    <a:pt x="187" y="167"/>
                  </a:cubicBezTo>
                  <a:cubicBezTo>
                    <a:pt x="197" y="158"/>
                    <a:pt x="197" y="143"/>
                    <a:pt x="187" y="134"/>
                  </a:cubicBezTo>
                  <a:lnTo>
                    <a:pt x="56" y="3"/>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292" name="Freeform 128"/>
            <p:cNvSpPr>
              <a:spLocks noEditPoints="1"/>
            </p:cNvSpPr>
            <p:nvPr/>
          </p:nvSpPr>
          <p:spPr bwMode="auto">
            <a:xfrm>
              <a:off x="2219325" y="1027113"/>
              <a:ext cx="177800" cy="176213"/>
            </a:xfrm>
            <a:custGeom>
              <a:avLst/>
              <a:gdLst>
                <a:gd name="T0" fmla="*/ 43 w 178"/>
                <a:gd name="T1" fmla="*/ 83 h 177"/>
                <a:gd name="T2" fmla="*/ 49 w 178"/>
                <a:gd name="T3" fmla="*/ 85 h 177"/>
                <a:gd name="T4" fmla="*/ 56 w 178"/>
                <a:gd name="T5" fmla="*/ 83 h 177"/>
                <a:gd name="T6" fmla="*/ 62 w 178"/>
                <a:gd name="T7" fmla="*/ 76 h 177"/>
                <a:gd name="T8" fmla="*/ 161 w 178"/>
                <a:gd name="T9" fmla="*/ 174 h 177"/>
                <a:gd name="T10" fmla="*/ 167 w 178"/>
                <a:gd name="T11" fmla="*/ 177 h 177"/>
                <a:gd name="T12" fmla="*/ 174 w 178"/>
                <a:gd name="T13" fmla="*/ 174 h 177"/>
                <a:gd name="T14" fmla="*/ 174 w 178"/>
                <a:gd name="T15" fmla="*/ 161 h 177"/>
                <a:gd name="T16" fmla="*/ 76 w 178"/>
                <a:gd name="T17" fmla="*/ 63 h 177"/>
                <a:gd name="T18" fmla="*/ 82 w 178"/>
                <a:gd name="T19" fmla="*/ 57 h 177"/>
                <a:gd name="T20" fmla="*/ 82 w 178"/>
                <a:gd name="T21" fmla="*/ 43 h 177"/>
                <a:gd name="T22" fmla="*/ 43 w 178"/>
                <a:gd name="T23" fmla="*/ 4 h 177"/>
                <a:gd name="T24" fmla="*/ 30 w 178"/>
                <a:gd name="T25" fmla="*/ 4 h 177"/>
                <a:gd name="T26" fmla="*/ 3 w 178"/>
                <a:gd name="T27" fmla="*/ 30 h 177"/>
                <a:gd name="T28" fmla="*/ 3 w 178"/>
                <a:gd name="T29" fmla="*/ 43 h 177"/>
                <a:gd name="T30" fmla="*/ 43 w 178"/>
                <a:gd name="T31" fmla="*/ 83 h 177"/>
                <a:gd name="T32" fmla="*/ 36 w 178"/>
                <a:gd name="T33" fmla="*/ 24 h 177"/>
                <a:gd name="T34" fmla="*/ 62 w 178"/>
                <a:gd name="T35" fmla="*/ 50 h 177"/>
                <a:gd name="T36" fmla="*/ 49 w 178"/>
                <a:gd name="T37" fmla="*/ 63 h 177"/>
                <a:gd name="T38" fmla="*/ 23 w 178"/>
                <a:gd name="T39" fmla="*/ 37 h 177"/>
                <a:gd name="T40" fmla="*/ 36 w 178"/>
                <a:gd name="T41" fmla="*/ 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8" h="177">
                  <a:moveTo>
                    <a:pt x="43" y="83"/>
                  </a:moveTo>
                  <a:cubicBezTo>
                    <a:pt x="45" y="85"/>
                    <a:pt x="47" y="85"/>
                    <a:pt x="49" y="85"/>
                  </a:cubicBezTo>
                  <a:cubicBezTo>
                    <a:pt x="52" y="85"/>
                    <a:pt x="54" y="85"/>
                    <a:pt x="56" y="83"/>
                  </a:cubicBezTo>
                  <a:cubicBezTo>
                    <a:pt x="62" y="76"/>
                    <a:pt x="62" y="76"/>
                    <a:pt x="62" y="76"/>
                  </a:cubicBezTo>
                  <a:cubicBezTo>
                    <a:pt x="161" y="174"/>
                    <a:pt x="161" y="174"/>
                    <a:pt x="161" y="174"/>
                  </a:cubicBezTo>
                  <a:cubicBezTo>
                    <a:pt x="163" y="176"/>
                    <a:pt x="165" y="177"/>
                    <a:pt x="167" y="177"/>
                  </a:cubicBezTo>
                  <a:cubicBezTo>
                    <a:pt x="170" y="177"/>
                    <a:pt x="172" y="176"/>
                    <a:pt x="174" y="174"/>
                  </a:cubicBezTo>
                  <a:cubicBezTo>
                    <a:pt x="178" y="171"/>
                    <a:pt x="178" y="165"/>
                    <a:pt x="174" y="161"/>
                  </a:cubicBezTo>
                  <a:cubicBezTo>
                    <a:pt x="76" y="63"/>
                    <a:pt x="76" y="63"/>
                    <a:pt x="76" y="63"/>
                  </a:cubicBezTo>
                  <a:cubicBezTo>
                    <a:pt x="82" y="57"/>
                    <a:pt x="82" y="57"/>
                    <a:pt x="82" y="57"/>
                  </a:cubicBezTo>
                  <a:cubicBezTo>
                    <a:pt x="86" y="53"/>
                    <a:pt x="86" y="47"/>
                    <a:pt x="82" y="43"/>
                  </a:cubicBezTo>
                  <a:cubicBezTo>
                    <a:pt x="43" y="4"/>
                    <a:pt x="43" y="4"/>
                    <a:pt x="43" y="4"/>
                  </a:cubicBezTo>
                  <a:cubicBezTo>
                    <a:pt x="39" y="0"/>
                    <a:pt x="33" y="0"/>
                    <a:pt x="30" y="4"/>
                  </a:cubicBezTo>
                  <a:cubicBezTo>
                    <a:pt x="3" y="30"/>
                    <a:pt x="3" y="30"/>
                    <a:pt x="3" y="30"/>
                  </a:cubicBezTo>
                  <a:cubicBezTo>
                    <a:pt x="0" y="34"/>
                    <a:pt x="0" y="40"/>
                    <a:pt x="3" y="43"/>
                  </a:cubicBezTo>
                  <a:lnTo>
                    <a:pt x="43" y="83"/>
                  </a:lnTo>
                  <a:close/>
                  <a:moveTo>
                    <a:pt x="36" y="24"/>
                  </a:moveTo>
                  <a:cubicBezTo>
                    <a:pt x="62" y="50"/>
                    <a:pt x="62" y="50"/>
                    <a:pt x="62" y="50"/>
                  </a:cubicBezTo>
                  <a:cubicBezTo>
                    <a:pt x="49" y="63"/>
                    <a:pt x="49" y="63"/>
                    <a:pt x="49" y="63"/>
                  </a:cubicBezTo>
                  <a:cubicBezTo>
                    <a:pt x="23" y="37"/>
                    <a:pt x="23" y="37"/>
                    <a:pt x="23" y="37"/>
                  </a:cubicBezTo>
                  <a:lnTo>
                    <a:pt x="36" y="24"/>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sp>
        <p:nvSpPr>
          <p:cNvPr id="293" name="Freeform 13"/>
          <p:cNvSpPr>
            <a:spLocks noEditPoints="1"/>
          </p:cNvSpPr>
          <p:nvPr/>
        </p:nvSpPr>
        <p:spPr bwMode="auto">
          <a:xfrm>
            <a:off x="4085346" y="6140652"/>
            <a:ext cx="414568" cy="552255"/>
          </a:xfrm>
          <a:custGeom>
            <a:avLst/>
            <a:gdLst>
              <a:gd name="T0" fmla="*/ 176 w 1205"/>
              <a:gd name="T1" fmla="*/ 494 h 1613"/>
              <a:gd name="T2" fmla="*/ 50 w 1205"/>
              <a:gd name="T3" fmla="*/ 335 h 1613"/>
              <a:gd name="T4" fmla="*/ 209 w 1205"/>
              <a:gd name="T5" fmla="*/ 462 h 1613"/>
              <a:gd name="T6" fmla="*/ 367 w 1205"/>
              <a:gd name="T7" fmla="*/ 335 h 1613"/>
              <a:gd name="T8" fmla="*/ 241 w 1205"/>
              <a:gd name="T9" fmla="*/ 494 h 1613"/>
              <a:gd name="T10" fmla="*/ 367 w 1205"/>
              <a:gd name="T11" fmla="*/ 653 h 1613"/>
              <a:gd name="T12" fmla="*/ 335 w 1205"/>
              <a:gd name="T13" fmla="*/ 653 h 1613"/>
              <a:gd name="T14" fmla="*/ 83 w 1205"/>
              <a:gd name="T15" fmla="*/ 653 h 1613"/>
              <a:gd name="T16" fmla="*/ 50 w 1205"/>
              <a:gd name="T17" fmla="*/ 653 h 1613"/>
              <a:gd name="T18" fmla="*/ 1135 w 1205"/>
              <a:gd name="T19" fmla="*/ 1047 h 1613"/>
              <a:gd name="T20" fmla="*/ 976 w 1205"/>
              <a:gd name="T21" fmla="*/ 1174 h 1613"/>
              <a:gd name="T22" fmla="*/ 818 w 1205"/>
              <a:gd name="T23" fmla="*/ 1047 h 1613"/>
              <a:gd name="T24" fmla="*/ 944 w 1205"/>
              <a:gd name="T25" fmla="*/ 1206 h 1613"/>
              <a:gd name="T26" fmla="*/ 818 w 1205"/>
              <a:gd name="T27" fmla="*/ 1365 h 1613"/>
              <a:gd name="T28" fmla="*/ 850 w 1205"/>
              <a:gd name="T29" fmla="*/ 1365 h 1613"/>
              <a:gd name="T30" fmla="*/ 1102 w 1205"/>
              <a:gd name="T31" fmla="*/ 1365 h 1613"/>
              <a:gd name="T32" fmla="*/ 1135 w 1205"/>
              <a:gd name="T33" fmla="*/ 1365 h 1613"/>
              <a:gd name="T34" fmla="*/ 1008 w 1205"/>
              <a:gd name="T35" fmla="*/ 1206 h 1613"/>
              <a:gd name="T36" fmla="*/ 1135 w 1205"/>
              <a:gd name="T37" fmla="*/ 1047 h 1613"/>
              <a:gd name="T38" fmla="*/ 165 w 1205"/>
              <a:gd name="T39" fmla="*/ 1613 h 1613"/>
              <a:gd name="T40" fmla="*/ 165 w 1205"/>
              <a:gd name="T41" fmla="*/ 1282 h 1613"/>
              <a:gd name="T42" fmla="*/ 285 w 1205"/>
              <a:gd name="T43" fmla="*/ 1447 h 1613"/>
              <a:gd name="T44" fmla="*/ 46 w 1205"/>
              <a:gd name="T45" fmla="*/ 1447 h 1613"/>
              <a:gd name="T46" fmla="*/ 285 w 1205"/>
              <a:gd name="T47" fmla="*/ 1447 h 1613"/>
              <a:gd name="T48" fmla="*/ 1020 w 1205"/>
              <a:gd name="T49" fmla="*/ 0 h 1613"/>
              <a:gd name="T50" fmla="*/ 1020 w 1205"/>
              <a:gd name="T51" fmla="*/ 331 h 1613"/>
              <a:gd name="T52" fmla="*/ 900 w 1205"/>
              <a:gd name="T53" fmla="*/ 166 h 1613"/>
              <a:gd name="T54" fmla="*/ 1139 w 1205"/>
              <a:gd name="T55" fmla="*/ 166 h 1613"/>
              <a:gd name="T56" fmla="*/ 900 w 1205"/>
              <a:gd name="T57" fmla="*/ 166 h 1613"/>
              <a:gd name="T58" fmla="*/ 831 w 1205"/>
              <a:gd name="T59" fmla="*/ 607 h 1613"/>
              <a:gd name="T60" fmla="*/ 997 w 1205"/>
              <a:gd name="T61" fmla="*/ 498 h 1613"/>
              <a:gd name="T62" fmla="*/ 800 w 1205"/>
              <a:gd name="T63" fmla="*/ 792 h 1613"/>
              <a:gd name="T64" fmla="*/ 142 w 1205"/>
              <a:gd name="T65" fmla="*/ 1206 h 1613"/>
              <a:gd name="T66" fmla="*/ 188 w 1205"/>
              <a:gd name="T67" fmla="*/ 1206 h 1613"/>
              <a:gd name="T68" fmla="*/ 808 w 1205"/>
              <a:gd name="T69" fmla="*/ 837 h 1613"/>
              <a:gd name="T70" fmla="*/ 1043 w 1205"/>
              <a:gd name="T71" fmla="*/ 500 h 1613"/>
              <a:gd name="T72" fmla="*/ 1205 w 1205"/>
              <a:gd name="T73" fmla="*/ 610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5" h="1613">
                <a:moveTo>
                  <a:pt x="50" y="620"/>
                </a:moveTo>
                <a:cubicBezTo>
                  <a:pt x="176" y="494"/>
                  <a:pt x="176" y="494"/>
                  <a:pt x="176" y="494"/>
                </a:cubicBezTo>
                <a:cubicBezTo>
                  <a:pt x="50" y="368"/>
                  <a:pt x="50" y="368"/>
                  <a:pt x="50" y="368"/>
                </a:cubicBezTo>
                <a:cubicBezTo>
                  <a:pt x="41" y="359"/>
                  <a:pt x="41" y="344"/>
                  <a:pt x="50" y="335"/>
                </a:cubicBezTo>
                <a:cubicBezTo>
                  <a:pt x="59" y="326"/>
                  <a:pt x="74" y="326"/>
                  <a:pt x="83" y="335"/>
                </a:cubicBezTo>
                <a:cubicBezTo>
                  <a:pt x="209" y="462"/>
                  <a:pt x="209" y="462"/>
                  <a:pt x="209" y="462"/>
                </a:cubicBezTo>
                <a:cubicBezTo>
                  <a:pt x="335" y="335"/>
                  <a:pt x="335" y="335"/>
                  <a:pt x="335" y="335"/>
                </a:cubicBezTo>
                <a:cubicBezTo>
                  <a:pt x="344" y="326"/>
                  <a:pt x="358" y="326"/>
                  <a:pt x="367" y="335"/>
                </a:cubicBezTo>
                <a:cubicBezTo>
                  <a:pt x="376" y="344"/>
                  <a:pt x="376" y="359"/>
                  <a:pt x="367" y="368"/>
                </a:cubicBezTo>
                <a:cubicBezTo>
                  <a:pt x="241" y="494"/>
                  <a:pt x="241" y="494"/>
                  <a:pt x="241" y="494"/>
                </a:cubicBezTo>
                <a:cubicBezTo>
                  <a:pt x="367" y="620"/>
                  <a:pt x="367" y="620"/>
                  <a:pt x="367" y="620"/>
                </a:cubicBezTo>
                <a:cubicBezTo>
                  <a:pt x="376" y="629"/>
                  <a:pt x="376" y="644"/>
                  <a:pt x="367" y="653"/>
                </a:cubicBezTo>
                <a:cubicBezTo>
                  <a:pt x="363" y="657"/>
                  <a:pt x="357" y="659"/>
                  <a:pt x="351" y="659"/>
                </a:cubicBezTo>
                <a:cubicBezTo>
                  <a:pt x="345" y="659"/>
                  <a:pt x="339" y="657"/>
                  <a:pt x="335" y="653"/>
                </a:cubicBezTo>
                <a:cubicBezTo>
                  <a:pt x="209" y="526"/>
                  <a:pt x="209" y="526"/>
                  <a:pt x="209" y="526"/>
                </a:cubicBezTo>
                <a:cubicBezTo>
                  <a:pt x="83" y="653"/>
                  <a:pt x="83" y="653"/>
                  <a:pt x="83" y="653"/>
                </a:cubicBezTo>
                <a:cubicBezTo>
                  <a:pt x="78" y="657"/>
                  <a:pt x="72" y="659"/>
                  <a:pt x="66" y="659"/>
                </a:cubicBezTo>
                <a:cubicBezTo>
                  <a:pt x="61" y="659"/>
                  <a:pt x="55" y="657"/>
                  <a:pt x="50" y="653"/>
                </a:cubicBezTo>
                <a:cubicBezTo>
                  <a:pt x="41" y="644"/>
                  <a:pt x="41" y="629"/>
                  <a:pt x="50" y="620"/>
                </a:cubicBezTo>
                <a:close/>
                <a:moveTo>
                  <a:pt x="1135" y="1047"/>
                </a:moveTo>
                <a:cubicBezTo>
                  <a:pt x="1126" y="1038"/>
                  <a:pt x="1111" y="1038"/>
                  <a:pt x="1102" y="1047"/>
                </a:cubicBezTo>
                <a:cubicBezTo>
                  <a:pt x="976" y="1174"/>
                  <a:pt x="976" y="1174"/>
                  <a:pt x="976" y="1174"/>
                </a:cubicBezTo>
                <a:cubicBezTo>
                  <a:pt x="850" y="1047"/>
                  <a:pt x="850" y="1047"/>
                  <a:pt x="850" y="1047"/>
                </a:cubicBezTo>
                <a:cubicBezTo>
                  <a:pt x="841" y="1038"/>
                  <a:pt x="826" y="1038"/>
                  <a:pt x="818" y="1047"/>
                </a:cubicBezTo>
                <a:cubicBezTo>
                  <a:pt x="809" y="1056"/>
                  <a:pt x="809" y="1071"/>
                  <a:pt x="818" y="1080"/>
                </a:cubicBezTo>
                <a:cubicBezTo>
                  <a:pt x="944" y="1206"/>
                  <a:pt x="944" y="1206"/>
                  <a:pt x="944" y="1206"/>
                </a:cubicBezTo>
                <a:cubicBezTo>
                  <a:pt x="818" y="1332"/>
                  <a:pt x="818" y="1332"/>
                  <a:pt x="818" y="1332"/>
                </a:cubicBezTo>
                <a:cubicBezTo>
                  <a:pt x="809" y="1341"/>
                  <a:pt x="809" y="1356"/>
                  <a:pt x="818" y="1365"/>
                </a:cubicBezTo>
                <a:cubicBezTo>
                  <a:pt x="822" y="1369"/>
                  <a:pt x="828" y="1371"/>
                  <a:pt x="834" y="1371"/>
                </a:cubicBezTo>
                <a:cubicBezTo>
                  <a:pt x="840" y="1371"/>
                  <a:pt x="845" y="1369"/>
                  <a:pt x="850" y="1365"/>
                </a:cubicBezTo>
                <a:cubicBezTo>
                  <a:pt x="976" y="1238"/>
                  <a:pt x="976" y="1238"/>
                  <a:pt x="976" y="1238"/>
                </a:cubicBezTo>
                <a:cubicBezTo>
                  <a:pt x="1102" y="1365"/>
                  <a:pt x="1102" y="1365"/>
                  <a:pt x="1102" y="1365"/>
                </a:cubicBezTo>
                <a:cubicBezTo>
                  <a:pt x="1107" y="1369"/>
                  <a:pt x="1113" y="1371"/>
                  <a:pt x="1119" y="1371"/>
                </a:cubicBezTo>
                <a:cubicBezTo>
                  <a:pt x="1124" y="1371"/>
                  <a:pt x="1130" y="1369"/>
                  <a:pt x="1135" y="1365"/>
                </a:cubicBezTo>
                <a:cubicBezTo>
                  <a:pt x="1144" y="1356"/>
                  <a:pt x="1144" y="1341"/>
                  <a:pt x="1135" y="1332"/>
                </a:cubicBezTo>
                <a:cubicBezTo>
                  <a:pt x="1008" y="1206"/>
                  <a:pt x="1008" y="1206"/>
                  <a:pt x="1008" y="1206"/>
                </a:cubicBezTo>
                <a:cubicBezTo>
                  <a:pt x="1135" y="1080"/>
                  <a:pt x="1135" y="1080"/>
                  <a:pt x="1135" y="1080"/>
                </a:cubicBezTo>
                <a:cubicBezTo>
                  <a:pt x="1144" y="1071"/>
                  <a:pt x="1144" y="1056"/>
                  <a:pt x="1135" y="1047"/>
                </a:cubicBezTo>
                <a:close/>
                <a:moveTo>
                  <a:pt x="331" y="1447"/>
                </a:moveTo>
                <a:cubicBezTo>
                  <a:pt x="331" y="1538"/>
                  <a:pt x="256" y="1613"/>
                  <a:pt x="165" y="1613"/>
                </a:cubicBezTo>
                <a:cubicBezTo>
                  <a:pt x="74" y="1613"/>
                  <a:pt x="0" y="1538"/>
                  <a:pt x="0" y="1447"/>
                </a:cubicBezTo>
                <a:cubicBezTo>
                  <a:pt x="0" y="1356"/>
                  <a:pt x="74" y="1282"/>
                  <a:pt x="165" y="1282"/>
                </a:cubicBezTo>
                <a:cubicBezTo>
                  <a:pt x="256" y="1282"/>
                  <a:pt x="331" y="1356"/>
                  <a:pt x="331" y="1447"/>
                </a:cubicBezTo>
                <a:close/>
                <a:moveTo>
                  <a:pt x="285" y="1447"/>
                </a:moveTo>
                <a:cubicBezTo>
                  <a:pt x="285" y="1381"/>
                  <a:pt x="231" y="1328"/>
                  <a:pt x="165" y="1328"/>
                </a:cubicBezTo>
                <a:cubicBezTo>
                  <a:pt x="99" y="1328"/>
                  <a:pt x="46" y="1381"/>
                  <a:pt x="46" y="1447"/>
                </a:cubicBezTo>
                <a:cubicBezTo>
                  <a:pt x="46" y="1513"/>
                  <a:pt x="99" y="1567"/>
                  <a:pt x="165" y="1567"/>
                </a:cubicBezTo>
                <a:cubicBezTo>
                  <a:pt x="231" y="1567"/>
                  <a:pt x="285" y="1513"/>
                  <a:pt x="285" y="1447"/>
                </a:cubicBezTo>
                <a:close/>
                <a:moveTo>
                  <a:pt x="854" y="166"/>
                </a:moveTo>
                <a:cubicBezTo>
                  <a:pt x="854" y="75"/>
                  <a:pt x="928" y="0"/>
                  <a:pt x="1020" y="0"/>
                </a:cubicBezTo>
                <a:cubicBezTo>
                  <a:pt x="1111" y="0"/>
                  <a:pt x="1185" y="75"/>
                  <a:pt x="1185" y="166"/>
                </a:cubicBezTo>
                <a:cubicBezTo>
                  <a:pt x="1185" y="257"/>
                  <a:pt x="1111" y="331"/>
                  <a:pt x="1020" y="331"/>
                </a:cubicBezTo>
                <a:cubicBezTo>
                  <a:pt x="928" y="331"/>
                  <a:pt x="854" y="257"/>
                  <a:pt x="854" y="166"/>
                </a:cubicBezTo>
                <a:close/>
                <a:moveTo>
                  <a:pt x="900" y="166"/>
                </a:moveTo>
                <a:cubicBezTo>
                  <a:pt x="900" y="232"/>
                  <a:pt x="954" y="285"/>
                  <a:pt x="1020" y="285"/>
                </a:cubicBezTo>
                <a:cubicBezTo>
                  <a:pt x="1086" y="285"/>
                  <a:pt x="1139" y="232"/>
                  <a:pt x="1139" y="166"/>
                </a:cubicBezTo>
                <a:cubicBezTo>
                  <a:pt x="1139" y="100"/>
                  <a:pt x="1086" y="46"/>
                  <a:pt x="1020" y="46"/>
                </a:cubicBezTo>
                <a:cubicBezTo>
                  <a:pt x="954" y="46"/>
                  <a:pt x="900" y="100"/>
                  <a:pt x="900" y="166"/>
                </a:cubicBezTo>
                <a:close/>
                <a:moveTo>
                  <a:pt x="1020" y="407"/>
                </a:moveTo>
                <a:cubicBezTo>
                  <a:pt x="831" y="607"/>
                  <a:pt x="831" y="607"/>
                  <a:pt x="831" y="607"/>
                </a:cubicBezTo>
                <a:cubicBezTo>
                  <a:pt x="864" y="638"/>
                  <a:pt x="864" y="638"/>
                  <a:pt x="864" y="638"/>
                </a:cubicBezTo>
                <a:cubicBezTo>
                  <a:pt x="997" y="498"/>
                  <a:pt x="997" y="498"/>
                  <a:pt x="997" y="498"/>
                </a:cubicBezTo>
                <a:cubicBezTo>
                  <a:pt x="997" y="560"/>
                  <a:pt x="997" y="560"/>
                  <a:pt x="997" y="560"/>
                </a:cubicBezTo>
                <a:cubicBezTo>
                  <a:pt x="997" y="670"/>
                  <a:pt x="909" y="774"/>
                  <a:pt x="800" y="792"/>
                </a:cubicBezTo>
                <a:cubicBezTo>
                  <a:pt x="442" y="852"/>
                  <a:pt x="442" y="852"/>
                  <a:pt x="442" y="852"/>
                </a:cubicBezTo>
                <a:cubicBezTo>
                  <a:pt x="269" y="881"/>
                  <a:pt x="142" y="1030"/>
                  <a:pt x="142" y="1206"/>
                </a:cubicBezTo>
                <a:cubicBezTo>
                  <a:pt x="142" y="1219"/>
                  <a:pt x="153" y="1229"/>
                  <a:pt x="165" y="1229"/>
                </a:cubicBezTo>
                <a:cubicBezTo>
                  <a:pt x="178" y="1229"/>
                  <a:pt x="188" y="1219"/>
                  <a:pt x="188" y="1206"/>
                </a:cubicBezTo>
                <a:cubicBezTo>
                  <a:pt x="188" y="1052"/>
                  <a:pt x="298" y="922"/>
                  <a:pt x="450" y="897"/>
                </a:cubicBezTo>
                <a:cubicBezTo>
                  <a:pt x="808" y="837"/>
                  <a:pt x="808" y="837"/>
                  <a:pt x="808" y="837"/>
                </a:cubicBezTo>
                <a:cubicBezTo>
                  <a:pt x="937" y="816"/>
                  <a:pt x="1043" y="691"/>
                  <a:pt x="1043" y="560"/>
                </a:cubicBezTo>
                <a:cubicBezTo>
                  <a:pt x="1043" y="500"/>
                  <a:pt x="1043" y="500"/>
                  <a:pt x="1043" y="500"/>
                </a:cubicBezTo>
                <a:cubicBezTo>
                  <a:pt x="1171" y="641"/>
                  <a:pt x="1171" y="641"/>
                  <a:pt x="1171" y="641"/>
                </a:cubicBezTo>
                <a:cubicBezTo>
                  <a:pt x="1205" y="610"/>
                  <a:pt x="1205" y="610"/>
                  <a:pt x="1205" y="610"/>
                </a:cubicBezTo>
                <a:lnTo>
                  <a:pt x="1020" y="407"/>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4" name="Freeform 32"/>
          <p:cNvSpPr>
            <a:spLocks noEditPoints="1"/>
          </p:cNvSpPr>
          <p:nvPr/>
        </p:nvSpPr>
        <p:spPr bwMode="auto">
          <a:xfrm>
            <a:off x="4617760" y="6147013"/>
            <a:ext cx="527631" cy="539532"/>
          </a:xfrm>
          <a:custGeom>
            <a:avLst/>
            <a:gdLst>
              <a:gd name="T0" fmla="*/ 425 w 1114"/>
              <a:gd name="T1" fmla="*/ 518 h 1141"/>
              <a:gd name="T2" fmla="*/ 437 w 1114"/>
              <a:gd name="T3" fmla="*/ 540 h 1141"/>
              <a:gd name="T4" fmla="*/ 328 w 1114"/>
              <a:gd name="T5" fmla="*/ 598 h 1141"/>
              <a:gd name="T6" fmla="*/ 457 w 1114"/>
              <a:gd name="T7" fmla="*/ 651 h 1141"/>
              <a:gd name="T8" fmla="*/ 570 w 1114"/>
              <a:gd name="T9" fmla="*/ 356 h 1141"/>
              <a:gd name="T10" fmla="*/ 305 w 1114"/>
              <a:gd name="T11" fmla="*/ 697 h 1141"/>
              <a:gd name="T12" fmla="*/ 20 w 1114"/>
              <a:gd name="T13" fmla="*/ 901 h 1141"/>
              <a:gd name="T14" fmla="*/ 228 w 1114"/>
              <a:gd name="T15" fmla="*/ 586 h 1141"/>
              <a:gd name="T16" fmla="*/ 616 w 1114"/>
              <a:gd name="T17" fmla="*/ 309 h 1141"/>
              <a:gd name="T18" fmla="*/ 363 w 1114"/>
              <a:gd name="T19" fmla="*/ 674 h 1141"/>
              <a:gd name="T20" fmla="*/ 268 w 1114"/>
              <a:gd name="T21" fmla="*/ 543 h 1141"/>
              <a:gd name="T22" fmla="*/ 313 w 1114"/>
              <a:gd name="T23" fmla="*/ 612 h 1141"/>
              <a:gd name="T24" fmla="*/ 600 w 1114"/>
              <a:gd name="T25" fmla="*/ 325 h 1141"/>
              <a:gd name="T26" fmla="*/ 245 w 1114"/>
              <a:gd name="T27" fmla="*/ 604 h 1141"/>
              <a:gd name="T28" fmla="*/ 342 w 1114"/>
              <a:gd name="T29" fmla="*/ 663 h 1141"/>
              <a:gd name="T30" fmla="*/ 297 w 1114"/>
              <a:gd name="T31" fmla="*/ 628 h 1141"/>
              <a:gd name="T32" fmla="*/ 263 w 1114"/>
              <a:gd name="T33" fmla="*/ 584 h 1141"/>
              <a:gd name="T34" fmla="*/ 289 w 1114"/>
              <a:gd name="T35" fmla="*/ 681 h 1141"/>
              <a:gd name="T36" fmla="*/ 36 w 1114"/>
              <a:gd name="T37" fmla="*/ 885 h 1141"/>
              <a:gd name="T38" fmla="*/ 1114 w 1114"/>
              <a:gd name="T39" fmla="*/ 195 h 1141"/>
              <a:gd name="T40" fmla="*/ 366 w 1114"/>
              <a:gd name="T41" fmla="*/ 1092 h 1141"/>
              <a:gd name="T42" fmla="*/ 273 w 1114"/>
              <a:gd name="T43" fmla="*/ 776 h 1141"/>
              <a:gd name="T44" fmla="*/ 323 w 1114"/>
              <a:gd name="T45" fmla="*/ 1045 h 1141"/>
              <a:gd name="T46" fmla="*/ 1017 w 1114"/>
              <a:gd name="T47" fmla="*/ 157 h 1141"/>
              <a:gd name="T48" fmla="*/ 903 w 1114"/>
              <a:gd name="T49" fmla="*/ 106 h 1141"/>
              <a:gd name="T50" fmla="*/ 822 w 1114"/>
              <a:gd name="T51" fmla="*/ 76 h 1141"/>
              <a:gd name="T52" fmla="*/ 799 w 1114"/>
              <a:gd name="T53" fmla="*/ 76 h 1141"/>
              <a:gd name="T54" fmla="*/ 719 w 1114"/>
              <a:gd name="T55" fmla="*/ 106 h 1141"/>
              <a:gd name="T56" fmla="*/ 649 w 1114"/>
              <a:gd name="T57" fmla="*/ 117 h 1141"/>
              <a:gd name="T58" fmla="*/ 580 w 1114"/>
              <a:gd name="T59" fmla="*/ 106 h 1141"/>
              <a:gd name="T60" fmla="*/ 499 w 1114"/>
              <a:gd name="T61" fmla="*/ 76 h 1141"/>
              <a:gd name="T62" fmla="*/ 476 w 1114"/>
              <a:gd name="T63" fmla="*/ 76 h 1141"/>
              <a:gd name="T64" fmla="*/ 395 w 1114"/>
              <a:gd name="T65" fmla="*/ 106 h 1141"/>
              <a:gd name="T66" fmla="*/ 296 w 1114"/>
              <a:gd name="T67" fmla="*/ 255 h 1141"/>
              <a:gd name="T68" fmla="*/ 323 w 1114"/>
              <a:gd name="T69" fmla="*/ 53 h 1141"/>
              <a:gd name="T70" fmla="*/ 418 w 1114"/>
              <a:gd name="T71" fmla="*/ 11 h 1141"/>
              <a:gd name="T72" fmla="*/ 487 w 1114"/>
              <a:gd name="T73" fmla="*/ 0 h 1141"/>
              <a:gd name="T74" fmla="*/ 557 w 1114"/>
              <a:gd name="T75" fmla="*/ 11 h 1141"/>
              <a:gd name="T76" fmla="*/ 638 w 1114"/>
              <a:gd name="T77" fmla="*/ 53 h 1141"/>
              <a:gd name="T78" fmla="*/ 660 w 1114"/>
              <a:gd name="T79" fmla="*/ 53 h 1141"/>
              <a:gd name="T80" fmla="*/ 741 w 1114"/>
              <a:gd name="T81" fmla="*/ 11 h 1141"/>
              <a:gd name="T82" fmla="*/ 811 w 1114"/>
              <a:gd name="T83" fmla="*/ 0 h 1141"/>
              <a:gd name="T84" fmla="*/ 880 w 1114"/>
              <a:gd name="T85" fmla="*/ 11 h 1141"/>
              <a:gd name="T86" fmla="*/ 991 w 1114"/>
              <a:gd name="T87" fmla="*/ 53 h 1141"/>
              <a:gd name="T88" fmla="*/ 1114 w 1114"/>
              <a:gd name="T89" fmla="*/ 195 h 1141"/>
              <a:gd name="T90" fmla="*/ 1040 w 1114"/>
              <a:gd name="T91" fmla="*/ 1019 h 1141"/>
              <a:gd name="T92" fmla="*/ 415 w 1114"/>
              <a:gd name="T93" fmla="*/ 1118 h 1141"/>
              <a:gd name="T94" fmla="*/ 798 w 1114"/>
              <a:gd name="T95" fmla="*/ 651 h 1141"/>
              <a:gd name="T96" fmla="*/ 715 w 1114"/>
              <a:gd name="T97" fmla="*/ 989 h 1141"/>
              <a:gd name="T98" fmla="*/ 798 w 1114"/>
              <a:gd name="T99" fmla="*/ 651 h 1141"/>
              <a:gd name="T100" fmla="*/ 786 w 1114"/>
              <a:gd name="T101" fmla="*/ 966 h 1141"/>
              <a:gd name="T102" fmla="*/ 671 w 1114"/>
              <a:gd name="T103" fmla="*/ 977 h 1141"/>
              <a:gd name="T104" fmla="*/ 566 w 1114"/>
              <a:gd name="T105" fmla="*/ 757 h 1141"/>
              <a:gd name="T106" fmla="*/ 589 w 1114"/>
              <a:gd name="T107" fmla="*/ 769 h 1141"/>
              <a:gd name="T108" fmla="*/ 935 w 1114"/>
              <a:gd name="T109" fmla="*/ 575 h 1141"/>
              <a:gd name="T110" fmla="*/ 853 w 1114"/>
              <a:gd name="T111" fmla="*/ 989 h 1141"/>
              <a:gd name="T112" fmla="*/ 935 w 1114"/>
              <a:gd name="T113" fmla="*/ 575 h 1141"/>
              <a:gd name="T114" fmla="*/ 924 w 1114"/>
              <a:gd name="T115" fmla="*/ 966 h 1141"/>
              <a:gd name="T116" fmla="*/ 804 w 1114"/>
              <a:gd name="T117" fmla="*/ 434 h 1141"/>
              <a:gd name="T118" fmla="*/ 877 w 1114"/>
              <a:gd name="T119" fmla="*/ 383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4" h="1141">
                <a:moveTo>
                  <a:pt x="346" y="489"/>
                </a:moveTo>
                <a:cubicBezTo>
                  <a:pt x="341" y="486"/>
                  <a:pt x="340" y="479"/>
                  <a:pt x="344" y="474"/>
                </a:cubicBezTo>
                <a:cubicBezTo>
                  <a:pt x="347" y="468"/>
                  <a:pt x="355" y="467"/>
                  <a:pt x="360" y="471"/>
                </a:cubicBezTo>
                <a:cubicBezTo>
                  <a:pt x="425" y="518"/>
                  <a:pt x="425" y="518"/>
                  <a:pt x="425" y="518"/>
                </a:cubicBezTo>
                <a:cubicBezTo>
                  <a:pt x="533" y="378"/>
                  <a:pt x="533" y="378"/>
                  <a:pt x="533" y="378"/>
                </a:cubicBezTo>
                <a:cubicBezTo>
                  <a:pt x="537" y="374"/>
                  <a:pt x="544" y="373"/>
                  <a:pt x="549" y="376"/>
                </a:cubicBezTo>
                <a:cubicBezTo>
                  <a:pt x="554" y="380"/>
                  <a:pt x="555" y="387"/>
                  <a:pt x="551" y="392"/>
                </a:cubicBezTo>
                <a:cubicBezTo>
                  <a:pt x="437" y="540"/>
                  <a:pt x="437" y="540"/>
                  <a:pt x="437" y="540"/>
                </a:cubicBezTo>
                <a:cubicBezTo>
                  <a:pt x="435" y="543"/>
                  <a:pt x="431" y="545"/>
                  <a:pt x="428" y="545"/>
                </a:cubicBezTo>
                <a:cubicBezTo>
                  <a:pt x="425" y="545"/>
                  <a:pt x="423" y="544"/>
                  <a:pt x="421" y="543"/>
                </a:cubicBezTo>
                <a:lnTo>
                  <a:pt x="346" y="489"/>
                </a:lnTo>
                <a:close/>
                <a:moveTo>
                  <a:pt x="328" y="598"/>
                </a:moveTo>
                <a:cubicBezTo>
                  <a:pt x="256" y="527"/>
                  <a:pt x="256" y="411"/>
                  <a:pt x="328" y="340"/>
                </a:cubicBezTo>
                <a:cubicBezTo>
                  <a:pt x="399" y="268"/>
                  <a:pt x="515" y="268"/>
                  <a:pt x="586" y="340"/>
                </a:cubicBezTo>
                <a:cubicBezTo>
                  <a:pt x="657" y="411"/>
                  <a:pt x="657" y="527"/>
                  <a:pt x="586" y="598"/>
                </a:cubicBezTo>
                <a:cubicBezTo>
                  <a:pt x="550" y="634"/>
                  <a:pt x="504" y="651"/>
                  <a:pt x="457" y="651"/>
                </a:cubicBezTo>
                <a:cubicBezTo>
                  <a:pt x="410" y="651"/>
                  <a:pt x="363" y="634"/>
                  <a:pt x="328" y="598"/>
                </a:cubicBezTo>
                <a:close/>
                <a:moveTo>
                  <a:pt x="344" y="582"/>
                </a:moveTo>
                <a:cubicBezTo>
                  <a:pt x="406" y="644"/>
                  <a:pt x="508" y="644"/>
                  <a:pt x="570" y="582"/>
                </a:cubicBezTo>
                <a:cubicBezTo>
                  <a:pt x="632" y="520"/>
                  <a:pt x="632" y="418"/>
                  <a:pt x="570" y="356"/>
                </a:cubicBezTo>
                <a:cubicBezTo>
                  <a:pt x="539" y="325"/>
                  <a:pt x="498" y="309"/>
                  <a:pt x="457" y="309"/>
                </a:cubicBezTo>
                <a:cubicBezTo>
                  <a:pt x="416" y="309"/>
                  <a:pt x="375" y="325"/>
                  <a:pt x="344" y="356"/>
                </a:cubicBezTo>
                <a:cubicBezTo>
                  <a:pt x="281" y="418"/>
                  <a:pt x="281" y="520"/>
                  <a:pt x="344" y="582"/>
                </a:cubicBezTo>
                <a:close/>
                <a:moveTo>
                  <a:pt x="305" y="697"/>
                </a:moveTo>
                <a:cubicBezTo>
                  <a:pt x="97" y="906"/>
                  <a:pt x="97" y="906"/>
                  <a:pt x="97" y="906"/>
                </a:cubicBezTo>
                <a:cubicBezTo>
                  <a:pt x="87" y="916"/>
                  <a:pt x="74" y="921"/>
                  <a:pt x="61" y="921"/>
                </a:cubicBezTo>
                <a:cubicBezTo>
                  <a:pt x="47" y="921"/>
                  <a:pt x="35" y="916"/>
                  <a:pt x="25" y="906"/>
                </a:cubicBezTo>
                <a:cubicBezTo>
                  <a:pt x="20" y="901"/>
                  <a:pt x="20" y="901"/>
                  <a:pt x="20" y="901"/>
                </a:cubicBezTo>
                <a:cubicBezTo>
                  <a:pt x="0" y="882"/>
                  <a:pt x="0" y="850"/>
                  <a:pt x="20" y="830"/>
                </a:cubicBezTo>
                <a:cubicBezTo>
                  <a:pt x="229" y="620"/>
                  <a:pt x="229" y="620"/>
                  <a:pt x="229" y="620"/>
                </a:cubicBezTo>
                <a:cubicBezTo>
                  <a:pt x="228" y="620"/>
                  <a:pt x="228" y="620"/>
                  <a:pt x="228" y="620"/>
                </a:cubicBezTo>
                <a:cubicBezTo>
                  <a:pt x="219" y="611"/>
                  <a:pt x="219" y="595"/>
                  <a:pt x="228" y="586"/>
                </a:cubicBezTo>
                <a:cubicBezTo>
                  <a:pt x="252" y="562"/>
                  <a:pt x="252" y="562"/>
                  <a:pt x="252" y="562"/>
                </a:cubicBezTo>
                <a:cubicBezTo>
                  <a:pt x="250" y="559"/>
                  <a:pt x="249" y="555"/>
                  <a:pt x="247" y="552"/>
                </a:cubicBezTo>
                <a:cubicBezTo>
                  <a:pt x="214" y="468"/>
                  <a:pt x="234" y="373"/>
                  <a:pt x="297" y="309"/>
                </a:cubicBezTo>
                <a:cubicBezTo>
                  <a:pt x="385" y="221"/>
                  <a:pt x="528" y="221"/>
                  <a:pt x="616" y="309"/>
                </a:cubicBezTo>
                <a:cubicBezTo>
                  <a:pt x="704" y="397"/>
                  <a:pt x="704" y="540"/>
                  <a:pt x="616" y="628"/>
                </a:cubicBezTo>
                <a:cubicBezTo>
                  <a:pt x="573" y="671"/>
                  <a:pt x="516" y="694"/>
                  <a:pt x="457" y="694"/>
                </a:cubicBezTo>
                <a:cubicBezTo>
                  <a:pt x="429" y="694"/>
                  <a:pt x="401" y="689"/>
                  <a:pt x="374" y="679"/>
                </a:cubicBezTo>
                <a:cubicBezTo>
                  <a:pt x="370" y="677"/>
                  <a:pt x="367" y="675"/>
                  <a:pt x="363" y="674"/>
                </a:cubicBezTo>
                <a:cubicBezTo>
                  <a:pt x="340" y="697"/>
                  <a:pt x="340" y="697"/>
                  <a:pt x="340" y="697"/>
                </a:cubicBezTo>
                <a:cubicBezTo>
                  <a:pt x="335" y="702"/>
                  <a:pt x="329" y="704"/>
                  <a:pt x="322" y="704"/>
                </a:cubicBezTo>
                <a:cubicBezTo>
                  <a:pt x="316" y="704"/>
                  <a:pt x="310" y="702"/>
                  <a:pt x="305" y="697"/>
                </a:cubicBezTo>
                <a:close/>
                <a:moveTo>
                  <a:pt x="268" y="543"/>
                </a:moveTo>
                <a:cubicBezTo>
                  <a:pt x="270" y="549"/>
                  <a:pt x="273" y="554"/>
                  <a:pt x="276" y="560"/>
                </a:cubicBezTo>
                <a:cubicBezTo>
                  <a:pt x="276" y="560"/>
                  <a:pt x="276" y="560"/>
                  <a:pt x="276" y="560"/>
                </a:cubicBezTo>
                <a:cubicBezTo>
                  <a:pt x="282" y="573"/>
                  <a:pt x="291" y="586"/>
                  <a:pt x="301" y="598"/>
                </a:cubicBezTo>
                <a:cubicBezTo>
                  <a:pt x="305" y="603"/>
                  <a:pt x="309" y="608"/>
                  <a:pt x="313" y="612"/>
                </a:cubicBezTo>
                <a:cubicBezTo>
                  <a:pt x="329" y="628"/>
                  <a:pt x="346" y="640"/>
                  <a:pt x="365" y="650"/>
                </a:cubicBezTo>
                <a:cubicBezTo>
                  <a:pt x="371" y="653"/>
                  <a:pt x="377" y="655"/>
                  <a:pt x="382" y="657"/>
                </a:cubicBezTo>
                <a:cubicBezTo>
                  <a:pt x="457" y="687"/>
                  <a:pt x="543" y="669"/>
                  <a:pt x="600" y="612"/>
                </a:cubicBezTo>
                <a:cubicBezTo>
                  <a:pt x="679" y="533"/>
                  <a:pt x="679" y="405"/>
                  <a:pt x="600" y="325"/>
                </a:cubicBezTo>
                <a:cubicBezTo>
                  <a:pt x="561" y="286"/>
                  <a:pt x="509" y="266"/>
                  <a:pt x="457" y="266"/>
                </a:cubicBezTo>
                <a:cubicBezTo>
                  <a:pt x="405" y="266"/>
                  <a:pt x="353" y="286"/>
                  <a:pt x="313" y="325"/>
                </a:cubicBezTo>
                <a:cubicBezTo>
                  <a:pt x="256" y="383"/>
                  <a:pt x="238" y="468"/>
                  <a:pt x="268" y="543"/>
                </a:cubicBezTo>
                <a:close/>
                <a:moveTo>
                  <a:pt x="245" y="604"/>
                </a:moveTo>
                <a:cubicBezTo>
                  <a:pt x="245" y="604"/>
                  <a:pt x="245" y="604"/>
                  <a:pt x="245" y="604"/>
                </a:cubicBezTo>
                <a:cubicBezTo>
                  <a:pt x="321" y="681"/>
                  <a:pt x="321" y="681"/>
                  <a:pt x="321" y="681"/>
                </a:cubicBezTo>
                <a:cubicBezTo>
                  <a:pt x="322" y="681"/>
                  <a:pt x="323" y="681"/>
                  <a:pt x="324" y="681"/>
                </a:cubicBezTo>
                <a:cubicBezTo>
                  <a:pt x="342" y="663"/>
                  <a:pt x="342" y="663"/>
                  <a:pt x="342" y="663"/>
                </a:cubicBezTo>
                <a:cubicBezTo>
                  <a:pt x="341" y="663"/>
                  <a:pt x="341" y="662"/>
                  <a:pt x="341" y="662"/>
                </a:cubicBezTo>
                <a:cubicBezTo>
                  <a:pt x="334" y="658"/>
                  <a:pt x="327" y="653"/>
                  <a:pt x="320" y="648"/>
                </a:cubicBezTo>
                <a:cubicBezTo>
                  <a:pt x="319" y="647"/>
                  <a:pt x="318" y="646"/>
                  <a:pt x="316" y="645"/>
                </a:cubicBezTo>
                <a:cubicBezTo>
                  <a:pt x="310" y="640"/>
                  <a:pt x="303" y="634"/>
                  <a:pt x="297" y="628"/>
                </a:cubicBezTo>
                <a:cubicBezTo>
                  <a:pt x="291" y="622"/>
                  <a:pt x="286" y="616"/>
                  <a:pt x="281" y="609"/>
                </a:cubicBezTo>
                <a:cubicBezTo>
                  <a:pt x="279" y="608"/>
                  <a:pt x="278" y="606"/>
                  <a:pt x="277" y="605"/>
                </a:cubicBezTo>
                <a:cubicBezTo>
                  <a:pt x="272" y="598"/>
                  <a:pt x="267" y="591"/>
                  <a:pt x="263" y="584"/>
                </a:cubicBezTo>
                <a:cubicBezTo>
                  <a:pt x="263" y="584"/>
                  <a:pt x="263" y="584"/>
                  <a:pt x="263" y="584"/>
                </a:cubicBezTo>
                <a:cubicBezTo>
                  <a:pt x="244" y="602"/>
                  <a:pt x="244" y="602"/>
                  <a:pt x="244" y="602"/>
                </a:cubicBezTo>
                <a:cubicBezTo>
                  <a:pt x="244" y="602"/>
                  <a:pt x="244" y="603"/>
                  <a:pt x="244" y="604"/>
                </a:cubicBezTo>
                <a:lnTo>
                  <a:pt x="245" y="604"/>
                </a:lnTo>
                <a:close/>
                <a:moveTo>
                  <a:pt x="289" y="681"/>
                </a:moveTo>
                <a:cubicBezTo>
                  <a:pt x="245" y="636"/>
                  <a:pt x="245" y="636"/>
                  <a:pt x="245" y="636"/>
                </a:cubicBezTo>
                <a:cubicBezTo>
                  <a:pt x="36" y="846"/>
                  <a:pt x="36" y="846"/>
                  <a:pt x="36" y="846"/>
                </a:cubicBezTo>
                <a:cubicBezTo>
                  <a:pt x="31" y="851"/>
                  <a:pt x="28" y="858"/>
                  <a:pt x="28" y="866"/>
                </a:cubicBezTo>
                <a:cubicBezTo>
                  <a:pt x="28" y="873"/>
                  <a:pt x="31" y="880"/>
                  <a:pt x="36" y="885"/>
                </a:cubicBezTo>
                <a:cubicBezTo>
                  <a:pt x="41" y="890"/>
                  <a:pt x="41" y="890"/>
                  <a:pt x="41" y="890"/>
                </a:cubicBezTo>
                <a:cubicBezTo>
                  <a:pt x="52" y="901"/>
                  <a:pt x="70" y="901"/>
                  <a:pt x="80" y="890"/>
                </a:cubicBezTo>
                <a:lnTo>
                  <a:pt x="289" y="681"/>
                </a:lnTo>
                <a:close/>
                <a:moveTo>
                  <a:pt x="1114" y="195"/>
                </a:moveTo>
                <a:cubicBezTo>
                  <a:pt x="1114" y="1092"/>
                  <a:pt x="1114" y="1092"/>
                  <a:pt x="1114" y="1092"/>
                </a:cubicBezTo>
                <a:cubicBezTo>
                  <a:pt x="1114" y="1119"/>
                  <a:pt x="1092" y="1141"/>
                  <a:pt x="1065" y="1141"/>
                </a:cubicBezTo>
                <a:cubicBezTo>
                  <a:pt x="415" y="1141"/>
                  <a:pt x="415" y="1141"/>
                  <a:pt x="415" y="1141"/>
                </a:cubicBezTo>
                <a:cubicBezTo>
                  <a:pt x="388" y="1141"/>
                  <a:pt x="366" y="1119"/>
                  <a:pt x="366" y="1092"/>
                </a:cubicBezTo>
                <a:cubicBezTo>
                  <a:pt x="366" y="1068"/>
                  <a:pt x="366" y="1068"/>
                  <a:pt x="366" y="1068"/>
                </a:cubicBezTo>
                <a:cubicBezTo>
                  <a:pt x="323" y="1068"/>
                  <a:pt x="323" y="1068"/>
                  <a:pt x="323" y="1068"/>
                </a:cubicBezTo>
                <a:cubicBezTo>
                  <a:pt x="295" y="1068"/>
                  <a:pt x="273" y="1046"/>
                  <a:pt x="273" y="1019"/>
                </a:cubicBezTo>
                <a:cubicBezTo>
                  <a:pt x="273" y="776"/>
                  <a:pt x="273" y="776"/>
                  <a:pt x="273" y="776"/>
                </a:cubicBezTo>
                <a:cubicBezTo>
                  <a:pt x="273" y="769"/>
                  <a:pt x="278" y="764"/>
                  <a:pt x="285" y="764"/>
                </a:cubicBezTo>
                <a:cubicBezTo>
                  <a:pt x="291" y="764"/>
                  <a:pt x="296" y="769"/>
                  <a:pt x="296" y="776"/>
                </a:cubicBezTo>
                <a:cubicBezTo>
                  <a:pt x="296" y="1019"/>
                  <a:pt x="296" y="1019"/>
                  <a:pt x="296" y="1019"/>
                </a:cubicBezTo>
                <a:cubicBezTo>
                  <a:pt x="296" y="1033"/>
                  <a:pt x="308" y="1045"/>
                  <a:pt x="323" y="1045"/>
                </a:cubicBezTo>
                <a:cubicBezTo>
                  <a:pt x="378" y="1045"/>
                  <a:pt x="378" y="1045"/>
                  <a:pt x="378" y="1045"/>
                </a:cubicBezTo>
                <a:cubicBezTo>
                  <a:pt x="991" y="1045"/>
                  <a:pt x="991" y="1045"/>
                  <a:pt x="991" y="1045"/>
                </a:cubicBezTo>
                <a:cubicBezTo>
                  <a:pt x="1005" y="1045"/>
                  <a:pt x="1017" y="1033"/>
                  <a:pt x="1017" y="1019"/>
                </a:cubicBezTo>
                <a:cubicBezTo>
                  <a:pt x="1017" y="157"/>
                  <a:pt x="1017" y="157"/>
                  <a:pt x="1017" y="157"/>
                </a:cubicBezTo>
                <a:cubicBezTo>
                  <a:pt x="1017" y="102"/>
                  <a:pt x="1017" y="102"/>
                  <a:pt x="1017" y="102"/>
                </a:cubicBezTo>
                <a:cubicBezTo>
                  <a:pt x="1017" y="88"/>
                  <a:pt x="1005" y="76"/>
                  <a:pt x="991" y="76"/>
                </a:cubicBezTo>
                <a:cubicBezTo>
                  <a:pt x="903" y="76"/>
                  <a:pt x="903" y="76"/>
                  <a:pt x="903" y="76"/>
                </a:cubicBezTo>
                <a:cubicBezTo>
                  <a:pt x="903" y="106"/>
                  <a:pt x="903" y="106"/>
                  <a:pt x="903" y="106"/>
                </a:cubicBezTo>
                <a:cubicBezTo>
                  <a:pt x="903" y="112"/>
                  <a:pt x="898" y="117"/>
                  <a:pt x="892" y="117"/>
                </a:cubicBezTo>
                <a:cubicBezTo>
                  <a:pt x="885" y="117"/>
                  <a:pt x="880" y="112"/>
                  <a:pt x="880" y="106"/>
                </a:cubicBezTo>
                <a:cubicBezTo>
                  <a:pt x="880" y="76"/>
                  <a:pt x="880" y="76"/>
                  <a:pt x="880" y="76"/>
                </a:cubicBezTo>
                <a:cubicBezTo>
                  <a:pt x="822" y="76"/>
                  <a:pt x="822" y="76"/>
                  <a:pt x="822" y="76"/>
                </a:cubicBezTo>
                <a:cubicBezTo>
                  <a:pt x="822" y="106"/>
                  <a:pt x="822" y="106"/>
                  <a:pt x="822" y="106"/>
                </a:cubicBezTo>
                <a:cubicBezTo>
                  <a:pt x="822" y="112"/>
                  <a:pt x="817" y="117"/>
                  <a:pt x="811" y="117"/>
                </a:cubicBezTo>
                <a:cubicBezTo>
                  <a:pt x="804" y="117"/>
                  <a:pt x="799" y="112"/>
                  <a:pt x="799" y="106"/>
                </a:cubicBezTo>
                <a:cubicBezTo>
                  <a:pt x="799" y="76"/>
                  <a:pt x="799" y="76"/>
                  <a:pt x="799" y="76"/>
                </a:cubicBezTo>
                <a:cubicBezTo>
                  <a:pt x="741" y="76"/>
                  <a:pt x="741" y="76"/>
                  <a:pt x="741" y="76"/>
                </a:cubicBezTo>
                <a:cubicBezTo>
                  <a:pt x="741" y="106"/>
                  <a:pt x="741" y="106"/>
                  <a:pt x="741" y="106"/>
                </a:cubicBezTo>
                <a:cubicBezTo>
                  <a:pt x="741" y="112"/>
                  <a:pt x="736" y="117"/>
                  <a:pt x="730" y="117"/>
                </a:cubicBezTo>
                <a:cubicBezTo>
                  <a:pt x="724" y="117"/>
                  <a:pt x="719" y="112"/>
                  <a:pt x="719" y="106"/>
                </a:cubicBezTo>
                <a:cubicBezTo>
                  <a:pt x="719" y="76"/>
                  <a:pt x="719" y="76"/>
                  <a:pt x="719" y="76"/>
                </a:cubicBezTo>
                <a:cubicBezTo>
                  <a:pt x="660" y="76"/>
                  <a:pt x="660" y="76"/>
                  <a:pt x="660" y="76"/>
                </a:cubicBezTo>
                <a:cubicBezTo>
                  <a:pt x="660" y="106"/>
                  <a:pt x="660" y="106"/>
                  <a:pt x="660" y="106"/>
                </a:cubicBezTo>
                <a:cubicBezTo>
                  <a:pt x="660" y="112"/>
                  <a:pt x="655" y="117"/>
                  <a:pt x="649" y="117"/>
                </a:cubicBezTo>
                <a:cubicBezTo>
                  <a:pt x="643" y="117"/>
                  <a:pt x="638" y="112"/>
                  <a:pt x="638" y="106"/>
                </a:cubicBezTo>
                <a:cubicBezTo>
                  <a:pt x="638" y="76"/>
                  <a:pt x="638" y="76"/>
                  <a:pt x="638" y="76"/>
                </a:cubicBezTo>
                <a:cubicBezTo>
                  <a:pt x="580" y="76"/>
                  <a:pt x="580" y="76"/>
                  <a:pt x="580" y="76"/>
                </a:cubicBezTo>
                <a:cubicBezTo>
                  <a:pt x="580" y="106"/>
                  <a:pt x="580" y="106"/>
                  <a:pt x="580" y="106"/>
                </a:cubicBezTo>
                <a:cubicBezTo>
                  <a:pt x="580" y="112"/>
                  <a:pt x="574" y="117"/>
                  <a:pt x="568" y="117"/>
                </a:cubicBezTo>
                <a:cubicBezTo>
                  <a:pt x="562" y="117"/>
                  <a:pt x="557" y="112"/>
                  <a:pt x="557" y="106"/>
                </a:cubicBezTo>
                <a:cubicBezTo>
                  <a:pt x="557" y="76"/>
                  <a:pt x="557" y="76"/>
                  <a:pt x="557" y="76"/>
                </a:cubicBezTo>
                <a:cubicBezTo>
                  <a:pt x="499" y="76"/>
                  <a:pt x="499" y="76"/>
                  <a:pt x="499" y="76"/>
                </a:cubicBezTo>
                <a:cubicBezTo>
                  <a:pt x="499" y="106"/>
                  <a:pt x="499" y="106"/>
                  <a:pt x="499" y="106"/>
                </a:cubicBezTo>
                <a:cubicBezTo>
                  <a:pt x="499" y="112"/>
                  <a:pt x="494" y="117"/>
                  <a:pt x="487" y="117"/>
                </a:cubicBezTo>
                <a:cubicBezTo>
                  <a:pt x="481" y="117"/>
                  <a:pt x="476" y="112"/>
                  <a:pt x="476" y="106"/>
                </a:cubicBezTo>
                <a:cubicBezTo>
                  <a:pt x="476" y="76"/>
                  <a:pt x="476" y="76"/>
                  <a:pt x="476" y="76"/>
                </a:cubicBezTo>
                <a:cubicBezTo>
                  <a:pt x="418" y="76"/>
                  <a:pt x="418" y="76"/>
                  <a:pt x="418" y="76"/>
                </a:cubicBezTo>
                <a:cubicBezTo>
                  <a:pt x="418" y="106"/>
                  <a:pt x="418" y="106"/>
                  <a:pt x="418" y="106"/>
                </a:cubicBezTo>
                <a:cubicBezTo>
                  <a:pt x="418" y="112"/>
                  <a:pt x="413" y="117"/>
                  <a:pt x="406" y="117"/>
                </a:cubicBezTo>
                <a:cubicBezTo>
                  <a:pt x="400" y="117"/>
                  <a:pt x="395" y="112"/>
                  <a:pt x="395" y="106"/>
                </a:cubicBezTo>
                <a:cubicBezTo>
                  <a:pt x="395" y="76"/>
                  <a:pt x="395" y="76"/>
                  <a:pt x="395" y="76"/>
                </a:cubicBezTo>
                <a:cubicBezTo>
                  <a:pt x="323" y="76"/>
                  <a:pt x="323" y="76"/>
                  <a:pt x="323" y="76"/>
                </a:cubicBezTo>
                <a:cubicBezTo>
                  <a:pt x="308" y="76"/>
                  <a:pt x="296" y="88"/>
                  <a:pt x="296" y="102"/>
                </a:cubicBezTo>
                <a:cubicBezTo>
                  <a:pt x="296" y="255"/>
                  <a:pt x="296" y="255"/>
                  <a:pt x="296" y="255"/>
                </a:cubicBezTo>
                <a:cubicBezTo>
                  <a:pt x="296" y="261"/>
                  <a:pt x="291" y="266"/>
                  <a:pt x="285" y="266"/>
                </a:cubicBezTo>
                <a:cubicBezTo>
                  <a:pt x="278" y="266"/>
                  <a:pt x="273" y="261"/>
                  <a:pt x="273" y="255"/>
                </a:cubicBezTo>
                <a:cubicBezTo>
                  <a:pt x="273" y="102"/>
                  <a:pt x="273" y="102"/>
                  <a:pt x="273" y="102"/>
                </a:cubicBezTo>
                <a:cubicBezTo>
                  <a:pt x="273" y="75"/>
                  <a:pt x="295" y="53"/>
                  <a:pt x="323" y="53"/>
                </a:cubicBezTo>
                <a:cubicBezTo>
                  <a:pt x="395" y="53"/>
                  <a:pt x="395" y="53"/>
                  <a:pt x="395" y="53"/>
                </a:cubicBezTo>
                <a:cubicBezTo>
                  <a:pt x="395" y="11"/>
                  <a:pt x="395" y="11"/>
                  <a:pt x="395" y="11"/>
                </a:cubicBezTo>
                <a:cubicBezTo>
                  <a:pt x="395" y="5"/>
                  <a:pt x="400" y="0"/>
                  <a:pt x="406" y="0"/>
                </a:cubicBezTo>
                <a:cubicBezTo>
                  <a:pt x="413" y="0"/>
                  <a:pt x="418" y="5"/>
                  <a:pt x="418" y="11"/>
                </a:cubicBezTo>
                <a:cubicBezTo>
                  <a:pt x="418" y="53"/>
                  <a:pt x="418" y="53"/>
                  <a:pt x="418" y="53"/>
                </a:cubicBezTo>
                <a:cubicBezTo>
                  <a:pt x="476" y="53"/>
                  <a:pt x="476" y="53"/>
                  <a:pt x="476" y="53"/>
                </a:cubicBezTo>
                <a:cubicBezTo>
                  <a:pt x="476" y="11"/>
                  <a:pt x="476" y="11"/>
                  <a:pt x="476" y="11"/>
                </a:cubicBezTo>
                <a:cubicBezTo>
                  <a:pt x="476" y="5"/>
                  <a:pt x="481" y="0"/>
                  <a:pt x="487" y="0"/>
                </a:cubicBezTo>
                <a:cubicBezTo>
                  <a:pt x="494" y="0"/>
                  <a:pt x="499" y="5"/>
                  <a:pt x="499" y="11"/>
                </a:cubicBezTo>
                <a:cubicBezTo>
                  <a:pt x="499" y="53"/>
                  <a:pt x="499" y="53"/>
                  <a:pt x="499" y="53"/>
                </a:cubicBezTo>
                <a:cubicBezTo>
                  <a:pt x="557" y="53"/>
                  <a:pt x="557" y="53"/>
                  <a:pt x="557" y="53"/>
                </a:cubicBezTo>
                <a:cubicBezTo>
                  <a:pt x="557" y="11"/>
                  <a:pt x="557" y="11"/>
                  <a:pt x="557" y="11"/>
                </a:cubicBezTo>
                <a:cubicBezTo>
                  <a:pt x="557" y="5"/>
                  <a:pt x="562" y="0"/>
                  <a:pt x="568" y="0"/>
                </a:cubicBezTo>
                <a:cubicBezTo>
                  <a:pt x="574" y="0"/>
                  <a:pt x="580" y="5"/>
                  <a:pt x="580" y="11"/>
                </a:cubicBezTo>
                <a:cubicBezTo>
                  <a:pt x="580" y="53"/>
                  <a:pt x="580" y="53"/>
                  <a:pt x="580" y="53"/>
                </a:cubicBezTo>
                <a:cubicBezTo>
                  <a:pt x="638" y="53"/>
                  <a:pt x="638" y="53"/>
                  <a:pt x="638" y="53"/>
                </a:cubicBezTo>
                <a:cubicBezTo>
                  <a:pt x="638" y="11"/>
                  <a:pt x="638" y="11"/>
                  <a:pt x="638" y="11"/>
                </a:cubicBezTo>
                <a:cubicBezTo>
                  <a:pt x="638" y="5"/>
                  <a:pt x="643" y="0"/>
                  <a:pt x="649" y="0"/>
                </a:cubicBezTo>
                <a:cubicBezTo>
                  <a:pt x="655" y="0"/>
                  <a:pt x="660" y="5"/>
                  <a:pt x="660" y="11"/>
                </a:cubicBezTo>
                <a:cubicBezTo>
                  <a:pt x="660" y="53"/>
                  <a:pt x="660" y="53"/>
                  <a:pt x="660" y="53"/>
                </a:cubicBezTo>
                <a:cubicBezTo>
                  <a:pt x="719" y="53"/>
                  <a:pt x="719" y="53"/>
                  <a:pt x="719" y="53"/>
                </a:cubicBezTo>
                <a:cubicBezTo>
                  <a:pt x="719" y="11"/>
                  <a:pt x="719" y="11"/>
                  <a:pt x="719" y="11"/>
                </a:cubicBezTo>
                <a:cubicBezTo>
                  <a:pt x="719" y="5"/>
                  <a:pt x="724" y="0"/>
                  <a:pt x="730" y="0"/>
                </a:cubicBezTo>
                <a:cubicBezTo>
                  <a:pt x="736" y="0"/>
                  <a:pt x="741" y="5"/>
                  <a:pt x="741" y="11"/>
                </a:cubicBezTo>
                <a:cubicBezTo>
                  <a:pt x="741" y="53"/>
                  <a:pt x="741" y="53"/>
                  <a:pt x="741" y="53"/>
                </a:cubicBezTo>
                <a:cubicBezTo>
                  <a:pt x="799" y="53"/>
                  <a:pt x="799" y="53"/>
                  <a:pt x="799" y="53"/>
                </a:cubicBezTo>
                <a:cubicBezTo>
                  <a:pt x="799" y="11"/>
                  <a:pt x="799" y="11"/>
                  <a:pt x="799" y="11"/>
                </a:cubicBezTo>
                <a:cubicBezTo>
                  <a:pt x="799" y="5"/>
                  <a:pt x="804" y="0"/>
                  <a:pt x="811" y="0"/>
                </a:cubicBezTo>
                <a:cubicBezTo>
                  <a:pt x="817" y="0"/>
                  <a:pt x="822" y="5"/>
                  <a:pt x="822" y="11"/>
                </a:cubicBezTo>
                <a:cubicBezTo>
                  <a:pt x="822" y="53"/>
                  <a:pt x="822" y="53"/>
                  <a:pt x="822" y="53"/>
                </a:cubicBezTo>
                <a:cubicBezTo>
                  <a:pt x="880" y="53"/>
                  <a:pt x="880" y="53"/>
                  <a:pt x="880" y="53"/>
                </a:cubicBezTo>
                <a:cubicBezTo>
                  <a:pt x="880" y="11"/>
                  <a:pt x="880" y="11"/>
                  <a:pt x="880" y="11"/>
                </a:cubicBezTo>
                <a:cubicBezTo>
                  <a:pt x="880" y="5"/>
                  <a:pt x="885" y="0"/>
                  <a:pt x="892" y="0"/>
                </a:cubicBezTo>
                <a:cubicBezTo>
                  <a:pt x="898" y="0"/>
                  <a:pt x="903" y="5"/>
                  <a:pt x="903" y="11"/>
                </a:cubicBezTo>
                <a:cubicBezTo>
                  <a:pt x="903" y="53"/>
                  <a:pt x="903" y="53"/>
                  <a:pt x="903" y="53"/>
                </a:cubicBezTo>
                <a:cubicBezTo>
                  <a:pt x="991" y="53"/>
                  <a:pt x="991" y="53"/>
                  <a:pt x="991" y="53"/>
                </a:cubicBezTo>
                <a:cubicBezTo>
                  <a:pt x="1018" y="53"/>
                  <a:pt x="1040" y="75"/>
                  <a:pt x="1040" y="102"/>
                </a:cubicBezTo>
                <a:cubicBezTo>
                  <a:pt x="1040" y="145"/>
                  <a:pt x="1040" y="145"/>
                  <a:pt x="1040" y="145"/>
                </a:cubicBezTo>
                <a:cubicBezTo>
                  <a:pt x="1065" y="145"/>
                  <a:pt x="1065" y="145"/>
                  <a:pt x="1065" y="145"/>
                </a:cubicBezTo>
                <a:cubicBezTo>
                  <a:pt x="1092" y="145"/>
                  <a:pt x="1114" y="167"/>
                  <a:pt x="1114" y="195"/>
                </a:cubicBezTo>
                <a:close/>
                <a:moveTo>
                  <a:pt x="1091" y="195"/>
                </a:moveTo>
                <a:cubicBezTo>
                  <a:pt x="1091" y="180"/>
                  <a:pt x="1079" y="168"/>
                  <a:pt x="1065" y="168"/>
                </a:cubicBezTo>
                <a:cubicBezTo>
                  <a:pt x="1040" y="168"/>
                  <a:pt x="1040" y="168"/>
                  <a:pt x="1040" y="168"/>
                </a:cubicBezTo>
                <a:cubicBezTo>
                  <a:pt x="1040" y="1019"/>
                  <a:pt x="1040" y="1019"/>
                  <a:pt x="1040" y="1019"/>
                </a:cubicBezTo>
                <a:cubicBezTo>
                  <a:pt x="1040" y="1046"/>
                  <a:pt x="1018" y="1068"/>
                  <a:pt x="991" y="1068"/>
                </a:cubicBezTo>
                <a:cubicBezTo>
                  <a:pt x="389" y="1068"/>
                  <a:pt x="389" y="1068"/>
                  <a:pt x="389" y="1068"/>
                </a:cubicBezTo>
                <a:cubicBezTo>
                  <a:pt x="389" y="1092"/>
                  <a:pt x="389" y="1092"/>
                  <a:pt x="389" y="1092"/>
                </a:cubicBezTo>
                <a:cubicBezTo>
                  <a:pt x="389" y="1107"/>
                  <a:pt x="401" y="1118"/>
                  <a:pt x="415" y="1118"/>
                </a:cubicBezTo>
                <a:cubicBezTo>
                  <a:pt x="1065" y="1118"/>
                  <a:pt x="1065" y="1118"/>
                  <a:pt x="1065" y="1118"/>
                </a:cubicBezTo>
                <a:cubicBezTo>
                  <a:pt x="1079" y="1118"/>
                  <a:pt x="1091" y="1107"/>
                  <a:pt x="1091" y="1092"/>
                </a:cubicBezTo>
                <a:lnTo>
                  <a:pt x="1091" y="195"/>
                </a:lnTo>
                <a:close/>
                <a:moveTo>
                  <a:pt x="798" y="651"/>
                </a:moveTo>
                <a:cubicBezTo>
                  <a:pt x="804" y="651"/>
                  <a:pt x="809" y="656"/>
                  <a:pt x="809" y="663"/>
                </a:cubicBezTo>
                <a:cubicBezTo>
                  <a:pt x="809" y="977"/>
                  <a:pt x="809" y="977"/>
                  <a:pt x="809" y="977"/>
                </a:cubicBezTo>
                <a:cubicBezTo>
                  <a:pt x="809" y="984"/>
                  <a:pt x="804" y="989"/>
                  <a:pt x="798" y="989"/>
                </a:cubicBezTo>
                <a:cubicBezTo>
                  <a:pt x="715" y="989"/>
                  <a:pt x="715" y="989"/>
                  <a:pt x="715" y="989"/>
                </a:cubicBezTo>
                <a:cubicBezTo>
                  <a:pt x="709" y="989"/>
                  <a:pt x="704" y="984"/>
                  <a:pt x="704" y="977"/>
                </a:cubicBezTo>
                <a:cubicBezTo>
                  <a:pt x="704" y="663"/>
                  <a:pt x="704" y="663"/>
                  <a:pt x="704" y="663"/>
                </a:cubicBezTo>
                <a:cubicBezTo>
                  <a:pt x="704" y="656"/>
                  <a:pt x="709" y="651"/>
                  <a:pt x="715" y="651"/>
                </a:cubicBezTo>
                <a:lnTo>
                  <a:pt x="798" y="651"/>
                </a:lnTo>
                <a:close/>
                <a:moveTo>
                  <a:pt x="786" y="674"/>
                </a:moveTo>
                <a:cubicBezTo>
                  <a:pt x="726" y="674"/>
                  <a:pt x="726" y="674"/>
                  <a:pt x="726" y="674"/>
                </a:cubicBezTo>
                <a:cubicBezTo>
                  <a:pt x="726" y="966"/>
                  <a:pt x="726" y="966"/>
                  <a:pt x="726" y="966"/>
                </a:cubicBezTo>
                <a:cubicBezTo>
                  <a:pt x="786" y="966"/>
                  <a:pt x="786" y="966"/>
                  <a:pt x="786" y="966"/>
                </a:cubicBezTo>
                <a:lnTo>
                  <a:pt x="786" y="674"/>
                </a:lnTo>
                <a:close/>
                <a:moveTo>
                  <a:pt x="660" y="746"/>
                </a:moveTo>
                <a:cubicBezTo>
                  <a:pt x="666" y="746"/>
                  <a:pt x="671" y="751"/>
                  <a:pt x="671" y="757"/>
                </a:cubicBezTo>
                <a:cubicBezTo>
                  <a:pt x="671" y="977"/>
                  <a:pt x="671" y="977"/>
                  <a:pt x="671" y="977"/>
                </a:cubicBezTo>
                <a:cubicBezTo>
                  <a:pt x="671" y="984"/>
                  <a:pt x="666" y="989"/>
                  <a:pt x="660" y="989"/>
                </a:cubicBezTo>
                <a:cubicBezTo>
                  <a:pt x="577" y="989"/>
                  <a:pt x="577" y="989"/>
                  <a:pt x="577" y="989"/>
                </a:cubicBezTo>
                <a:cubicBezTo>
                  <a:pt x="571" y="989"/>
                  <a:pt x="566" y="984"/>
                  <a:pt x="566" y="977"/>
                </a:cubicBezTo>
                <a:cubicBezTo>
                  <a:pt x="566" y="757"/>
                  <a:pt x="566" y="757"/>
                  <a:pt x="566" y="757"/>
                </a:cubicBezTo>
                <a:cubicBezTo>
                  <a:pt x="566" y="751"/>
                  <a:pt x="571" y="746"/>
                  <a:pt x="577" y="746"/>
                </a:cubicBezTo>
                <a:lnTo>
                  <a:pt x="660" y="746"/>
                </a:lnTo>
                <a:close/>
                <a:moveTo>
                  <a:pt x="649" y="769"/>
                </a:moveTo>
                <a:cubicBezTo>
                  <a:pt x="589" y="769"/>
                  <a:pt x="589" y="769"/>
                  <a:pt x="589" y="769"/>
                </a:cubicBezTo>
                <a:cubicBezTo>
                  <a:pt x="589" y="966"/>
                  <a:pt x="589" y="966"/>
                  <a:pt x="589" y="966"/>
                </a:cubicBezTo>
                <a:cubicBezTo>
                  <a:pt x="649" y="966"/>
                  <a:pt x="649" y="966"/>
                  <a:pt x="649" y="966"/>
                </a:cubicBezTo>
                <a:lnTo>
                  <a:pt x="649" y="769"/>
                </a:lnTo>
                <a:close/>
                <a:moveTo>
                  <a:pt x="935" y="575"/>
                </a:moveTo>
                <a:cubicBezTo>
                  <a:pt x="942" y="575"/>
                  <a:pt x="947" y="581"/>
                  <a:pt x="947" y="587"/>
                </a:cubicBezTo>
                <a:cubicBezTo>
                  <a:pt x="947" y="977"/>
                  <a:pt x="947" y="977"/>
                  <a:pt x="947" y="977"/>
                </a:cubicBezTo>
                <a:cubicBezTo>
                  <a:pt x="947" y="984"/>
                  <a:pt x="942" y="989"/>
                  <a:pt x="935" y="989"/>
                </a:cubicBezTo>
                <a:cubicBezTo>
                  <a:pt x="853" y="989"/>
                  <a:pt x="853" y="989"/>
                  <a:pt x="853" y="989"/>
                </a:cubicBezTo>
                <a:cubicBezTo>
                  <a:pt x="847" y="989"/>
                  <a:pt x="842" y="984"/>
                  <a:pt x="842" y="977"/>
                </a:cubicBezTo>
                <a:cubicBezTo>
                  <a:pt x="842" y="587"/>
                  <a:pt x="842" y="587"/>
                  <a:pt x="842" y="587"/>
                </a:cubicBezTo>
                <a:cubicBezTo>
                  <a:pt x="842" y="581"/>
                  <a:pt x="847" y="575"/>
                  <a:pt x="853" y="575"/>
                </a:cubicBezTo>
                <a:lnTo>
                  <a:pt x="935" y="575"/>
                </a:lnTo>
                <a:close/>
                <a:moveTo>
                  <a:pt x="924" y="598"/>
                </a:moveTo>
                <a:cubicBezTo>
                  <a:pt x="864" y="598"/>
                  <a:pt x="864" y="598"/>
                  <a:pt x="864" y="598"/>
                </a:cubicBezTo>
                <a:cubicBezTo>
                  <a:pt x="864" y="966"/>
                  <a:pt x="864" y="966"/>
                  <a:pt x="864" y="966"/>
                </a:cubicBezTo>
                <a:cubicBezTo>
                  <a:pt x="924" y="966"/>
                  <a:pt x="924" y="966"/>
                  <a:pt x="924" y="966"/>
                </a:cubicBezTo>
                <a:lnTo>
                  <a:pt x="924" y="598"/>
                </a:lnTo>
                <a:close/>
                <a:moveTo>
                  <a:pt x="951" y="434"/>
                </a:moveTo>
                <a:cubicBezTo>
                  <a:pt x="951" y="475"/>
                  <a:pt x="918" y="508"/>
                  <a:pt x="877" y="508"/>
                </a:cubicBezTo>
                <a:cubicBezTo>
                  <a:pt x="837" y="508"/>
                  <a:pt x="804" y="475"/>
                  <a:pt x="804" y="434"/>
                </a:cubicBezTo>
                <a:cubicBezTo>
                  <a:pt x="804" y="393"/>
                  <a:pt x="837" y="360"/>
                  <a:pt x="877" y="360"/>
                </a:cubicBezTo>
                <a:cubicBezTo>
                  <a:pt x="918" y="360"/>
                  <a:pt x="951" y="393"/>
                  <a:pt x="951" y="434"/>
                </a:cubicBezTo>
                <a:close/>
                <a:moveTo>
                  <a:pt x="928" y="434"/>
                </a:moveTo>
                <a:cubicBezTo>
                  <a:pt x="928" y="406"/>
                  <a:pt x="906" y="383"/>
                  <a:pt x="877" y="383"/>
                </a:cubicBezTo>
                <a:cubicBezTo>
                  <a:pt x="849" y="383"/>
                  <a:pt x="826" y="406"/>
                  <a:pt x="826" y="434"/>
                </a:cubicBezTo>
                <a:cubicBezTo>
                  <a:pt x="826" y="462"/>
                  <a:pt x="849" y="485"/>
                  <a:pt x="877" y="485"/>
                </a:cubicBezTo>
                <a:cubicBezTo>
                  <a:pt x="906" y="485"/>
                  <a:pt x="928" y="462"/>
                  <a:pt x="928" y="434"/>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5" name="Freeform 36"/>
          <p:cNvSpPr>
            <a:spLocks noEditPoints="1"/>
          </p:cNvSpPr>
          <p:nvPr/>
        </p:nvSpPr>
        <p:spPr bwMode="auto">
          <a:xfrm>
            <a:off x="5312742" y="6177366"/>
            <a:ext cx="369937" cy="557384"/>
          </a:xfrm>
          <a:custGeom>
            <a:avLst/>
            <a:gdLst>
              <a:gd name="T0" fmla="*/ 621 w 1164"/>
              <a:gd name="T1" fmla="*/ 2 h 1758"/>
              <a:gd name="T2" fmla="*/ 577 w 1164"/>
              <a:gd name="T3" fmla="*/ 1 h 1758"/>
              <a:gd name="T4" fmla="*/ 47 w 1164"/>
              <a:gd name="T5" fmla="*/ 808 h 1758"/>
              <a:gd name="T6" fmla="*/ 109 w 1164"/>
              <a:gd name="T7" fmla="*/ 917 h 1758"/>
              <a:gd name="T8" fmla="*/ 333 w 1164"/>
              <a:gd name="T9" fmla="*/ 1380 h 1758"/>
              <a:gd name="T10" fmla="*/ 333 w 1164"/>
              <a:gd name="T11" fmla="*/ 1538 h 1758"/>
              <a:gd name="T12" fmla="*/ 381 w 1164"/>
              <a:gd name="T13" fmla="*/ 1662 h 1758"/>
              <a:gd name="T14" fmla="*/ 778 w 1164"/>
              <a:gd name="T15" fmla="*/ 1662 h 1758"/>
              <a:gd name="T16" fmla="*/ 826 w 1164"/>
              <a:gd name="T17" fmla="*/ 1538 h 1758"/>
              <a:gd name="T18" fmla="*/ 826 w 1164"/>
              <a:gd name="T19" fmla="*/ 1380 h 1758"/>
              <a:gd name="T20" fmla="*/ 1043 w 1164"/>
              <a:gd name="T21" fmla="*/ 929 h 1758"/>
              <a:gd name="T22" fmla="*/ 1109 w 1164"/>
              <a:gd name="T23" fmla="*/ 814 h 1758"/>
              <a:gd name="T24" fmla="*/ 1115 w 1164"/>
              <a:gd name="T25" fmla="*/ 801 h 1758"/>
              <a:gd name="T26" fmla="*/ 1147 w 1164"/>
              <a:gd name="T27" fmla="*/ 694 h 1758"/>
              <a:gd name="T28" fmla="*/ 941 w 1164"/>
              <a:gd name="T29" fmla="*/ 676 h 1758"/>
              <a:gd name="T30" fmla="*/ 945 w 1164"/>
              <a:gd name="T31" fmla="*/ 762 h 1758"/>
              <a:gd name="T32" fmla="*/ 774 w 1164"/>
              <a:gd name="T33" fmla="*/ 708 h 1758"/>
              <a:gd name="T34" fmla="*/ 599 w 1164"/>
              <a:gd name="T35" fmla="*/ 676 h 1758"/>
              <a:gd name="T36" fmla="*/ 778 w 1164"/>
              <a:gd name="T37" fmla="*/ 336 h 1758"/>
              <a:gd name="T38" fmla="*/ 599 w 1164"/>
              <a:gd name="T39" fmla="*/ 39 h 1758"/>
              <a:gd name="T40" fmla="*/ 210 w 1164"/>
              <a:gd name="T41" fmla="*/ 184 h 1758"/>
              <a:gd name="T42" fmla="*/ 571 w 1164"/>
              <a:gd name="T43" fmla="*/ 262 h 1758"/>
              <a:gd name="T44" fmla="*/ 740 w 1164"/>
              <a:gd name="T45" fmla="*/ 336 h 1758"/>
              <a:gd name="T46" fmla="*/ 571 w 1164"/>
              <a:gd name="T47" fmla="*/ 410 h 1758"/>
              <a:gd name="T48" fmla="*/ 430 w 1164"/>
              <a:gd name="T49" fmla="*/ 676 h 1758"/>
              <a:gd name="T50" fmla="*/ 175 w 1164"/>
              <a:gd name="T51" fmla="*/ 628 h 1758"/>
              <a:gd name="T52" fmla="*/ 38 w 1164"/>
              <a:gd name="T53" fmla="*/ 580 h 1758"/>
              <a:gd name="T54" fmla="*/ 142 w 1164"/>
              <a:gd name="T55" fmla="*/ 899 h 1758"/>
              <a:gd name="T56" fmla="*/ 56 w 1164"/>
              <a:gd name="T57" fmla="*/ 714 h 1758"/>
              <a:gd name="T58" fmla="*/ 231 w 1164"/>
              <a:gd name="T59" fmla="*/ 683 h 1758"/>
              <a:gd name="T60" fmla="*/ 401 w 1164"/>
              <a:gd name="T61" fmla="*/ 628 h 1758"/>
              <a:gd name="T62" fmla="*/ 398 w 1164"/>
              <a:gd name="T63" fmla="*/ 714 h 1758"/>
              <a:gd name="T64" fmla="*/ 513 w 1164"/>
              <a:gd name="T65" fmla="*/ 876 h 1758"/>
              <a:gd name="T66" fmla="*/ 560 w 1164"/>
              <a:gd name="T67" fmla="*/ 1131 h 1758"/>
              <a:gd name="T68" fmla="*/ 337 w 1164"/>
              <a:gd name="T69" fmla="*/ 1324 h 1758"/>
              <a:gd name="T70" fmla="*/ 483 w 1164"/>
              <a:gd name="T71" fmla="*/ 1719 h 1758"/>
              <a:gd name="T72" fmla="*/ 676 w 1164"/>
              <a:gd name="T73" fmla="*/ 1719 h 1758"/>
              <a:gd name="T74" fmla="*/ 408 w 1164"/>
              <a:gd name="T75" fmla="*/ 1629 h 1758"/>
              <a:gd name="T76" fmla="*/ 787 w 1164"/>
              <a:gd name="T77" fmla="*/ 1576 h 1758"/>
              <a:gd name="T78" fmla="*/ 372 w 1164"/>
              <a:gd name="T79" fmla="*/ 1538 h 1758"/>
              <a:gd name="T80" fmla="*/ 787 w 1164"/>
              <a:gd name="T81" fmla="*/ 1538 h 1758"/>
              <a:gd name="T82" fmla="*/ 372 w 1164"/>
              <a:gd name="T83" fmla="*/ 1447 h 1758"/>
              <a:gd name="T84" fmla="*/ 778 w 1164"/>
              <a:gd name="T85" fmla="*/ 1394 h 1758"/>
              <a:gd name="T86" fmla="*/ 1020 w 1164"/>
              <a:gd name="T87" fmla="*/ 891 h 1758"/>
              <a:gd name="T88" fmla="*/ 822 w 1164"/>
              <a:gd name="T89" fmla="*/ 1324 h 1758"/>
              <a:gd name="T90" fmla="*/ 599 w 1164"/>
              <a:gd name="T91" fmla="*/ 1099 h 1758"/>
              <a:gd name="T92" fmla="*/ 513 w 1164"/>
              <a:gd name="T93" fmla="*/ 1101 h 1758"/>
              <a:gd name="T94" fmla="*/ 567 w 1164"/>
              <a:gd name="T95" fmla="*/ 931 h 1758"/>
              <a:gd name="T96" fmla="*/ 599 w 1164"/>
              <a:gd name="T97" fmla="*/ 714 h 1758"/>
              <a:gd name="T98" fmla="*/ 851 w 1164"/>
              <a:gd name="T99" fmla="*/ 894 h 1758"/>
              <a:gd name="T100" fmla="*/ 1104 w 1164"/>
              <a:gd name="T101" fmla="*/ 714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4" h="1758">
                <a:moveTo>
                  <a:pt x="1147" y="694"/>
                </a:moveTo>
                <a:cubicBezTo>
                  <a:pt x="1164" y="612"/>
                  <a:pt x="1163" y="527"/>
                  <a:pt x="1143" y="443"/>
                </a:cubicBezTo>
                <a:cubicBezTo>
                  <a:pt x="1085" y="201"/>
                  <a:pt x="871" y="19"/>
                  <a:pt x="621" y="2"/>
                </a:cubicBezTo>
                <a:cubicBezTo>
                  <a:pt x="608" y="1"/>
                  <a:pt x="596" y="1"/>
                  <a:pt x="583" y="1"/>
                </a:cubicBezTo>
                <a:cubicBezTo>
                  <a:pt x="582" y="1"/>
                  <a:pt x="581" y="0"/>
                  <a:pt x="580" y="0"/>
                </a:cubicBezTo>
                <a:cubicBezTo>
                  <a:pt x="579" y="0"/>
                  <a:pt x="578" y="1"/>
                  <a:pt x="577" y="1"/>
                </a:cubicBezTo>
                <a:cubicBezTo>
                  <a:pt x="430" y="2"/>
                  <a:pt x="292" y="55"/>
                  <a:pt x="184" y="156"/>
                </a:cubicBezTo>
                <a:cubicBezTo>
                  <a:pt x="67" y="265"/>
                  <a:pt x="0" y="420"/>
                  <a:pt x="0" y="580"/>
                </a:cubicBezTo>
                <a:cubicBezTo>
                  <a:pt x="0" y="659"/>
                  <a:pt x="16" y="736"/>
                  <a:pt x="47" y="808"/>
                </a:cubicBezTo>
                <a:cubicBezTo>
                  <a:pt x="47" y="809"/>
                  <a:pt x="47" y="809"/>
                  <a:pt x="47" y="809"/>
                </a:cubicBezTo>
                <a:cubicBezTo>
                  <a:pt x="49" y="812"/>
                  <a:pt x="49" y="812"/>
                  <a:pt x="49" y="812"/>
                </a:cubicBezTo>
                <a:cubicBezTo>
                  <a:pt x="57" y="825"/>
                  <a:pt x="81" y="866"/>
                  <a:pt x="109" y="917"/>
                </a:cubicBezTo>
                <a:cubicBezTo>
                  <a:pt x="154" y="998"/>
                  <a:pt x="213" y="1104"/>
                  <a:pt x="235" y="1155"/>
                </a:cubicBezTo>
                <a:cubicBezTo>
                  <a:pt x="251" y="1191"/>
                  <a:pt x="280" y="1274"/>
                  <a:pt x="301" y="1336"/>
                </a:cubicBezTo>
                <a:cubicBezTo>
                  <a:pt x="307" y="1354"/>
                  <a:pt x="318" y="1369"/>
                  <a:pt x="333" y="1380"/>
                </a:cubicBezTo>
                <a:cubicBezTo>
                  <a:pt x="333" y="1447"/>
                  <a:pt x="333" y="1447"/>
                  <a:pt x="333" y="1447"/>
                </a:cubicBezTo>
                <a:cubicBezTo>
                  <a:pt x="333" y="1485"/>
                  <a:pt x="333" y="1485"/>
                  <a:pt x="333" y="1485"/>
                </a:cubicBezTo>
                <a:cubicBezTo>
                  <a:pt x="333" y="1538"/>
                  <a:pt x="333" y="1538"/>
                  <a:pt x="333" y="1538"/>
                </a:cubicBezTo>
                <a:cubicBezTo>
                  <a:pt x="333" y="1576"/>
                  <a:pt x="333" y="1576"/>
                  <a:pt x="333" y="1576"/>
                </a:cubicBezTo>
                <a:cubicBezTo>
                  <a:pt x="333" y="1592"/>
                  <a:pt x="333" y="1592"/>
                  <a:pt x="333" y="1592"/>
                </a:cubicBezTo>
                <a:cubicBezTo>
                  <a:pt x="333" y="1624"/>
                  <a:pt x="353" y="1651"/>
                  <a:pt x="381" y="1662"/>
                </a:cubicBezTo>
                <a:cubicBezTo>
                  <a:pt x="385" y="1715"/>
                  <a:pt x="429" y="1758"/>
                  <a:pt x="483" y="1758"/>
                </a:cubicBezTo>
                <a:cubicBezTo>
                  <a:pt x="676" y="1758"/>
                  <a:pt x="676" y="1758"/>
                  <a:pt x="676" y="1758"/>
                </a:cubicBezTo>
                <a:cubicBezTo>
                  <a:pt x="730" y="1758"/>
                  <a:pt x="774" y="1715"/>
                  <a:pt x="778" y="1662"/>
                </a:cubicBezTo>
                <a:cubicBezTo>
                  <a:pt x="806" y="1651"/>
                  <a:pt x="826" y="1624"/>
                  <a:pt x="826" y="1592"/>
                </a:cubicBezTo>
                <a:cubicBezTo>
                  <a:pt x="826" y="1576"/>
                  <a:pt x="826" y="1576"/>
                  <a:pt x="826" y="1576"/>
                </a:cubicBezTo>
                <a:cubicBezTo>
                  <a:pt x="826" y="1538"/>
                  <a:pt x="826" y="1538"/>
                  <a:pt x="826" y="1538"/>
                </a:cubicBezTo>
                <a:cubicBezTo>
                  <a:pt x="826" y="1485"/>
                  <a:pt x="826" y="1485"/>
                  <a:pt x="826" y="1485"/>
                </a:cubicBezTo>
                <a:cubicBezTo>
                  <a:pt x="826" y="1447"/>
                  <a:pt x="826" y="1447"/>
                  <a:pt x="826" y="1447"/>
                </a:cubicBezTo>
                <a:cubicBezTo>
                  <a:pt x="826" y="1380"/>
                  <a:pt x="826" y="1380"/>
                  <a:pt x="826" y="1380"/>
                </a:cubicBezTo>
                <a:cubicBezTo>
                  <a:pt x="841" y="1369"/>
                  <a:pt x="852" y="1354"/>
                  <a:pt x="858" y="1336"/>
                </a:cubicBezTo>
                <a:cubicBezTo>
                  <a:pt x="879" y="1274"/>
                  <a:pt x="908" y="1191"/>
                  <a:pt x="924" y="1154"/>
                </a:cubicBezTo>
                <a:cubicBezTo>
                  <a:pt x="946" y="1103"/>
                  <a:pt x="1006" y="995"/>
                  <a:pt x="1043" y="929"/>
                </a:cubicBezTo>
                <a:cubicBezTo>
                  <a:pt x="1051" y="929"/>
                  <a:pt x="1051" y="929"/>
                  <a:pt x="1051" y="929"/>
                </a:cubicBezTo>
                <a:cubicBezTo>
                  <a:pt x="1051" y="915"/>
                  <a:pt x="1051" y="915"/>
                  <a:pt x="1051" y="915"/>
                </a:cubicBezTo>
                <a:cubicBezTo>
                  <a:pt x="1078" y="866"/>
                  <a:pt x="1101" y="827"/>
                  <a:pt x="1109" y="814"/>
                </a:cubicBezTo>
                <a:cubicBezTo>
                  <a:pt x="1110" y="812"/>
                  <a:pt x="1110" y="811"/>
                  <a:pt x="1111" y="809"/>
                </a:cubicBezTo>
                <a:cubicBezTo>
                  <a:pt x="1115" y="805"/>
                  <a:pt x="1115" y="805"/>
                  <a:pt x="1115" y="805"/>
                </a:cubicBezTo>
                <a:cubicBezTo>
                  <a:pt x="1115" y="801"/>
                  <a:pt x="1115" y="801"/>
                  <a:pt x="1115" y="801"/>
                </a:cubicBezTo>
                <a:cubicBezTo>
                  <a:pt x="1128" y="769"/>
                  <a:pt x="1138" y="736"/>
                  <a:pt x="1145" y="702"/>
                </a:cubicBezTo>
                <a:cubicBezTo>
                  <a:pt x="1146" y="700"/>
                  <a:pt x="1147" y="697"/>
                  <a:pt x="1147" y="695"/>
                </a:cubicBezTo>
                <a:cubicBezTo>
                  <a:pt x="1147" y="695"/>
                  <a:pt x="1147" y="695"/>
                  <a:pt x="1147" y="694"/>
                </a:cubicBezTo>
                <a:close/>
                <a:moveTo>
                  <a:pt x="1106" y="452"/>
                </a:moveTo>
                <a:cubicBezTo>
                  <a:pt x="1123" y="526"/>
                  <a:pt x="1125" y="602"/>
                  <a:pt x="1112" y="676"/>
                </a:cubicBezTo>
                <a:cubicBezTo>
                  <a:pt x="941" y="676"/>
                  <a:pt x="941" y="676"/>
                  <a:pt x="941" y="676"/>
                </a:cubicBezTo>
                <a:cubicBezTo>
                  <a:pt x="931" y="676"/>
                  <a:pt x="922" y="684"/>
                  <a:pt x="922" y="695"/>
                </a:cubicBezTo>
                <a:cubicBezTo>
                  <a:pt x="922" y="701"/>
                  <a:pt x="925" y="706"/>
                  <a:pt x="929" y="709"/>
                </a:cubicBezTo>
                <a:cubicBezTo>
                  <a:pt x="939" y="725"/>
                  <a:pt x="945" y="743"/>
                  <a:pt x="945" y="762"/>
                </a:cubicBezTo>
                <a:cubicBezTo>
                  <a:pt x="945" y="813"/>
                  <a:pt x="903" y="855"/>
                  <a:pt x="851" y="855"/>
                </a:cubicBezTo>
                <a:cubicBezTo>
                  <a:pt x="799" y="855"/>
                  <a:pt x="757" y="813"/>
                  <a:pt x="757" y="762"/>
                </a:cubicBezTo>
                <a:cubicBezTo>
                  <a:pt x="757" y="742"/>
                  <a:pt x="763" y="724"/>
                  <a:pt x="774" y="708"/>
                </a:cubicBezTo>
                <a:cubicBezTo>
                  <a:pt x="778" y="704"/>
                  <a:pt x="780" y="698"/>
                  <a:pt x="779" y="692"/>
                </a:cubicBezTo>
                <a:cubicBezTo>
                  <a:pt x="778" y="683"/>
                  <a:pt x="770" y="676"/>
                  <a:pt x="760" y="676"/>
                </a:cubicBezTo>
                <a:cubicBezTo>
                  <a:pt x="599" y="676"/>
                  <a:pt x="599" y="676"/>
                  <a:pt x="599" y="676"/>
                </a:cubicBezTo>
                <a:cubicBezTo>
                  <a:pt x="599" y="459"/>
                  <a:pt x="599" y="459"/>
                  <a:pt x="599" y="459"/>
                </a:cubicBezTo>
                <a:cubicBezTo>
                  <a:pt x="614" y="465"/>
                  <a:pt x="630" y="468"/>
                  <a:pt x="646" y="468"/>
                </a:cubicBezTo>
                <a:cubicBezTo>
                  <a:pt x="719" y="468"/>
                  <a:pt x="778" y="409"/>
                  <a:pt x="778" y="336"/>
                </a:cubicBezTo>
                <a:cubicBezTo>
                  <a:pt x="778" y="263"/>
                  <a:pt x="719" y="204"/>
                  <a:pt x="646" y="204"/>
                </a:cubicBezTo>
                <a:cubicBezTo>
                  <a:pt x="630" y="204"/>
                  <a:pt x="614" y="207"/>
                  <a:pt x="599" y="213"/>
                </a:cubicBezTo>
                <a:cubicBezTo>
                  <a:pt x="599" y="39"/>
                  <a:pt x="599" y="39"/>
                  <a:pt x="599" y="39"/>
                </a:cubicBezTo>
                <a:cubicBezTo>
                  <a:pt x="605" y="40"/>
                  <a:pt x="612" y="39"/>
                  <a:pt x="618" y="40"/>
                </a:cubicBezTo>
                <a:cubicBezTo>
                  <a:pt x="852" y="56"/>
                  <a:pt x="1052" y="225"/>
                  <a:pt x="1106" y="452"/>
                </a:cubicBezTo>
                <a:close/>
                <a:moveTo>
                  <a:pt x="210" y="184"/>
                </a:moveTo>
                <a:cubicBezTo>
                  <a:pt x="307" y="94"/>
                  <a:pt x="430" y="43"/>
                  <a:pt x="560" y="39"/>
                </a:cubicBezTo>
                <a:cubicBezTo>
                  <a:pt x="560" y="245"/>
                  <a:pt x="560" y="245"/>
                  <a:pt x="560" y="245"/>
                </a:cubicBezTo>
                <a:cubicBezTo>
                  <a:pt x="560" y="252"/>
                  <a:pt x="564" y="259"/>
                  <a:pt x="571" y="262"/>
                </a:cubicBezTo>
                <a:cubicBezTo>
                  <a:pt x="577" y="265"/>
                  <a:pt x="585" y="265"/>
                  <a:pt x="591" y="260"/>
                </a:cubicBezTo>
                <a:cubicBezTo>
                  <a:pt x="607" y="249"/>
                  <a:pt x="626" y="242"/>
                  <a:pt x="646" y="242"/>
                </a:cubicBezTo>
                <a:cubicBezTo>
                  <a:pt x="698" y="242"/>
                  <a:pt x="740" y="284"/>
                  <a:pt x="740" y="336"/>
                </a:cubicBezTo>
                <a:cubicBezTo>
                  <a:pt x="740" y="388"/>
                  <a:pt x="698" y="430"/>
                  <a:pt x="646" y="430"/>
                </a:cubicBezTo>
                <a:cubicBezTo>
                  <a:pt x="626" y="430"/>
                  <a:pt x="607" y="424"/>
                  <a:pt x="591" y="412"/>
                </a:cubicBezTo>
                <a:cubicBezTo>
                  <a:pt x="585" y="408"/>
                  <a:pt x="577" y="407"/>
                  <a:pt x="571" y="410"/>
                </a:cubicBezTo>
                <a:cubicBezTo>
                  <a:pt x="564" y="413"/>
                  <a:pt x="560" y="420"/>
                  <a:pt x="560" y="427"/>
                </a:cubicBezTo>
                <a:cubicBezTo>
                  <a:pt x="560" y="676"/>
                  <a:pt x="560" y="676"/>
                  <a:pt x="560" y="676"/>
                </a:cubicBezTo>
                <a:cubicBezTo>
                  <a:pt x="430" y="676"/>
                  <a:pt x="430" y="676"/>
                  <a:pt x="430" y="676"/>
                </a:cubicBezTo>
                <a:cubicBezTo>
                  <a:pt x="436" y="661"/>
                  <a:pt x="439" y="644"/>
                  <a:pt x="439" y="628"/>
                </a:cubicBezTo>
                <a:cubicBezTo>
                  <a:pt x="439" y="555"/>
                  <a:pt x="379" y="496"/>
                  <a:pt x="307" y="496"/>
                </a:cubicBezTo>
                <a:cubicBezTo>
                  <a:pt x="234" y="496"/>
                  <a:pt x="175" y="555"/>
                  <a:pt x="175" y="628"/>
                </a:cubicBezTo>
                <a:cubicBezTo>
                  <a:pt x="175" y="644"/>
                  <a:pt x="178" y="661"/>
                  <a:pt x="184" y="676"/>
                </a:cubicBezTo>
                <a:cubicBezTo>
                  <a:pt x="47" y="676"/>
                  <a:pt x="47" y="676"/>
                  <a:pt x="47" y="676"/>
                </a:cubicBezTo>
                <a:cubicBezTo>
                  <a:pt x="42" y="644"/>
                  <a:pt x="38" y="612"/>
                  <a:pt x="38" y="580"/>
                </a:cubicBezTo>
                <a:cubicBezTo>
                  <a:pt x="38" y="430"/>
                  <a:pt x="101" y="286"/>
                  <a:pt x="210" y="184"/>
                </a:cubicBezTo>
                <a:close/>
                <a:moveTo>
                  <a:pt x="270" y="1139"/>
                </a:moveTo>
                <a:cubicBezTo>
                  <a:pt x="247" y="1087"/>
                  <a:pt x="188" y="980"/>
                  <a:pt x="142" y="899"/>
                </a:cubicBezTo>
                <a:cubicBezTo>
                  <a:pt x="114" y="848"/>
                  <a:pt x="90" y="806"/>
                  <a:pt x="83" y="794"/>
                </a:cubicBezTo>
                <a:cubicBezTo>
                  <a:pt x="81" y="791"/>
                  <a:pt x="81" y="791"/>
                  <a:pt x="81" y="791"/>
                </a:cubicBezTo>
                <a:cubicBezTo>
                  <a:pt x="71" y="766"/>
                  <a:pt x="62" y="740"/>
                  <a:pt x="56" y="714"/>
                </a:cubicBezTo>
                <a:cubicBezTo>
                  <a:pt x="216" y="714"/>
                  <a:pt x="216" y="714"/>
                  <a:pt x="216" y="714"/>
                </a:cubicBezTo>
                <a:cubicBezTo>
                  <a:pt x="223" y="714"/>
                  <a:pt x="229" y="710"/>
                  <a:pt x="233" y="703"/>
                </a:cubicBezTo>
                <a:cubicBezTo>
                  <a:pt x="236" y="697"/>
                  <a:pt x="235" y="689"/>
                  <a:pt x="231" y="683"/>
                </a:cubicBezTo>
                <a:cubicBezTo>
                  <a:pt x="219" y="667"/>
                  <a:pt x="213" y="648"/>
                  <a:pt x="213" y="628"/>
                </a:cubicBezTo>
                <a:cubicBezTo>
                  <a:pt x="213" y="576"/>
                  <a:pt x="255" y="534"/>
                  <a:pt x="307" y="534"/>
                </a:cubicBezTo>
                <a:cubicBezTo>
                  <a:pt x="358" y="534"/>
                  <a:pt x="401" y="576"/>
                  <a:pt x="401" y="628"/>
                </a:cubicBezTo>
                <a:cubicBezTo>
                  <a:pt x="401" y="647"/>
                  <a:pt x="395" y="666"/>
                  <a:pt x="384" y="682"/>
                </a:cubicBezTo>
                <a:cubicBezTo>
                  <a:pt x="380" y="686"/>
                  <a:pt x="378" y="692"/>
                  <a:pt x="379" y="698"/>
                </a:cubicBezTo>
                <a:cubicBezTo>
                  <a:pt x="380" y="707"/>
                  <a:pt x="388" y="714"/>
                  <a:pt x="398" y="714"/>
                </a:cubicBezTo>
                <a:cubicBezTo>
                  <a:pt x="560" y="714"/>
                  <a:pt x="560" y="714"/>
                  <a:pt x="560" y="714"/>
                </a:cubicBezTo>
                <a:cubicBezTo>
                  <a:pt x="560" y="884"/>
                  <a:pt x="560" y="884"/>
                  <a:pt x="560" y="884"/>
                </a:cubicBezTo>
                <a:cubicBezTo>
                  <a:pt x="545" y="879"/>
                  <a:pt x="529" y="876"/>
                  <a:pt x="513" y="876"/>
                </a:cubicBezTo>
                <a:cubicBezTo>
                  <a:pt x="440" y="876"/>
                  <a:pt x="381" y="935"/>
                  <a:pt x="381" y="1008"/>
                </a:cubicBezTo>
                <a:cubicBezTo>
                  <a:pt x="381" y="1080"/>
                  <a:pt x="440" y="1139"/>
                  <a:pt x="513" y="1139"/>
                </a:cubicBezTo>
                <a:cubicBezTo>
                  <a:pt x="529" y="1139"/>
                  <a:pt x="545" y="1136"/>
                  <a:pt x="560" y="1131"/>
                </a:cubicBezTo>
                <a:cubicBezTo>
                  <a:pt x="560" y="1356"/>
                  <a:pt x="560" y="1356"/>
                  <a:pt x="560" y="1356"/>
                </a:cubicBezTo>
                <a:cubicBezTo>
                  <a:pt x="381" y="1356"/>
                  <a:pt x="381" y="1356"/>
                  <a:pt x="381" y="1356"/>
                </a:cubicBezTo>
                <a:cubicBezTo>
                  <a:pt x="361" y="1356"/>
                  <a:pt x="343" y="1343"/>
                  <a:pt x="337" y="1324"/>
                </a:cubicBezTo>
                <a:cubicBezTo>
                  <a:pt x="316" y="1261"/>
                  <a:pt x="287" y="1177"/>
                  <a:pt x="270" y="1139"/>
                </a:cubicBezTo>
                <a:close/>
                <a:moveTo>
                  <a:pt x="676" y="1719"/>
                </a:moveTo>
                <a:cubicBezTo>
                  <a:pt x="483" y="1719"/>
                  <a:pt x="483" y="1719"/>
                  <a:pt x="483" y="1719"/>
                </a:cubicBezTo>
                <a:cubicBezTo>
                  <a:pt x="452" y="1719"/>
                  <a:pt x="425" y="1697"/>
                  <a:pt x="420" y="1667"/>
                </a:cubicBezTo>
                <a:cubicBezTo>
                  <a:pt x="739" y="1667"/>
                  <a:pt x="739" y="1667"/>
                  <a:pt x="739" y="1667"/>
                </a:cubicBezTo>
                <a:cubicBezTo>
                  <a:pt x="734" y="1697"/>
                  <a:pt x="707" y="1719"/>
                  <a:pt x="676" y="1719"/>
                </a:cubicBezTo>
                <a:close/>
                <a:moveTo>
                  <a:pt x="787" y="1592"/>
                </a:moveTo>
                <a:cubicBezTo>
                  <a:pt x="787" y="1612"/>
                  <a:pt x="771" y="1629"/>
                  <a:pt x="751" y="1629"/>
                </a:cubicBezTo>
                <a:cubicBezTo>
                  <a:pt x="408" y="1629"/>
                  <a:pt x="408" y="1629"/>
                  <a:pt x="408" y="1629"/>
                </a:cubicBezTo>
                <a:cubicBezTo>
                  <a:pt x="388" y="1629"/>
                  <a:pt x="372" y="1612"/>
                  <a:pt x="372" y="1592"/>
                </a:cubicBezTo>
                <a:cubicBezTo>
                  <a:pt x="372" y="1576"/>
                  <a:pt x="372" y="1576"/>
                  <a:pt x="372" y="1576"/>
                </a:cubicBezTo>
                <a:cubicBezTo>
                  <a:pt x="787" y="1576"/>
                  <a:pt x="787" y="1576"/>
                  <a:pt x="787" y="1576"/>
                </a:cubicBezTo>
                <a:lnTo>
                  <a:pt x="787" y="1592"/>
                </a:lnTo>
                <a:close/>
                <a:moveTo>
                  <a:pt x="787" y="1538"/>
                </a:moveTo>
                <a:cubicBezTo>
                  <a:pt x="372" y="1538"/>
                  <a:pt x="372" y="1538"/>
                  <a:pt x="372" y="1538"/>
                </a:cubicBezTo>
                <a:cubicBezTo>
                  <a:pt x="372" y="1485"/>
                  <a:pt x="372" y="1485"/>
                  <a:pt x="372" y="1485"/>
                </a:cubicBezTo>
                <a:cubicBezTo>
                  <a:pt x="787" y="1485"/>
                  <a:pt x="787" y="1485"/>
                  <a:pt x="787" y="1485"/>
                </a:cubicBezTo>
                <a:lnTo>
                  <a:pt x="787" y="1538"/>
                </a:lnTo>
                <a:close/>
                <a:moveTo>
                  <a:pt x="787" y="1394"/>
                </a:moveTo>
                <a:cubicBezTo>
                  <a:pt x="787" y="1447"/>
                  <a:pt x="787" y="1447"/>
                  <a:pt x="787" y="1447"/>
                </a:cubicBezTo>
                <a:cubicBezTo>
                  <a:pt x="372" y="1447"/>
                  <a:pt x="372" y="1447"/>
                  <a:pt x="372" y="1447"/>
                </a:cubicBezTo>
                <a:cubicBezTo>
                  <a:pt x="372" y="1394"/>
                  <a:pt x="372" y="1394"/>
                  <a:pt x="372" y="1394"/>
                </a:cubicBezTo>
                <a:cubicBezTo>
                  <a:pt x="381" y="1394"/>
                  <a:pt x="381" y="1394"/>
                  <a:pt x="381" y="1394"/>
                </a:cubicBezTo>
                <a:cubicBezTo>
                  <a:pt x="778" y="1394"/>
                  <a:pt x="778" y="1394"/>
                  <a:pt x="778" y="1394"/>
                </a:cubicBezTo>
                <a:lnTo>
                  <a:pt x="787" y="1394"/>
                </a:lnTo>
                <a:close/>
                <a:moveTo>
                  <a:pt x="1076" y="793"/>
                </a:moveTo>
                <a:cubicBezTo>
                  <a:pt x="1068" y="807"/>
                  <a:pt x="1047" y="845"/>
                  <a:pt x="1020" y="891"/>
                </a:cubicBezTo>
                <a:cubicBezTo>
                  <a:pt x="1015" y="901"/>
                  <a:pt x="1015" y="901"/>
                  <a:pt x="1015" y="901"/>
                </a:cubicBezTo>
                <a:cubicBezTo>
                  <a:pt x="978" y="966"/>
                  <a:pt x="913" y="1083"/>
                  <a:pt x="889" y="1139"/>
                </a:cubicBezTo>
                <a:cubicBezTo>
                  <a:pt x="872" y="1177"/>
                  <a:pt x="843" y="1261"/>
                  <a:pt x="822" y="1324"/>
                </a:cubicBezTo>
                <a:cubicBezTo>
                  <a:pt x="816" y="1343"/>
                  <a:pt x="798" y="1356"/>
                  <a:pt x="778" y="1356"/>
                </a:cubicBezTo>
                <a:cubicBezTo>
                  <a:pt x="599" y="1356"/>
                  <a:pt x="599" y="1356"/>
                  <a:pt x="599" y="1356"/>
                </a:cubicBezTo>
                <a:cubicBezTo>
                  <a:pt x="599" y="1099"/>
                  <a:pt x="599" y="1099"/>
                  <a:pt x="599" y="1099"/>
                </a:cubicBezTo>
                <a:cubicBezTo>
                  <a:pt x="599" y="1091"/>
                  <a:pt x="595" y="1085"/>
                  <a:pt x="588" y="1082"/>
                </a:cubicBezTo>
                <a:cubicBezTo>
                  <a:pt x="582" y="1078"/>
                  <a:pt x="574" y="1079"/>
                  <a:pt x="568" y="1083"/>
                </a:cubicBezTo>
                <a:cubicBezTo>
                  <a:pt x="552" y="1095"/>
                  <a:pt x="533" y="1101"/>
                  <a:pt x="513" y="1101"/>
                </a:cubicBezTo>
                <a:cubicBezTo>
                  <a:pt x="461" y="1101"/>
                  <a:pt x="419" y="1059"/>
                  <a:pt x="419" y="1008"/>
                </a:cubicBezTo>
                <a:cubicBezTo>
                  <a:pt x="419" y="956"/>
                  <a:pt x="461" y="914"/>
                  <a:pt x="513" y="914"/>
                </a:cubicBezTo>
                <a:cubicBezTo>
                  <a:pt x="532" y="914"/>
                  <a:pt x="551" y="920"/>
                  <a:pt x="567" y="931"/>
                </a:cubicBezTo>
                <a:cubicBezTo>
                  <a:pt x="571" y="934"/>
                  <a:pt x="577" y="936"/>
                  <a:pt x="582" y="935"/>
                </a:cubicBezTo>
                <a:cubicBezTo>
                  <a:pt x="592" y="934"/>
                  <a:pt x="599" y="926"/>
                  <a:pt x="599" y="917"/>
                </a:cubicBezTo>
                <a:cubicBezTo>
                  <a:pt x="599" y="714"/>
                  <a:pt x="599" y="714"/>
                  <a:pt x="599" y="714"/>
                </a:cubicBezTo>
                <a:cubicBezTo>
                  <a:pt x="728" y="714"/>
                  <a:pt x="728" y="714"/>
                  <a:pt x="728" y="714"/>
                </a:cubicBezTo>
                <a:cubicBezTo>
                  <a:pt x="722" y="729"/>
                  <a:pt x="719" y="745"/>
                  <a:pt x="719" y="762"/>
                </a:cubicBezTo>
                <a:cubicBezTo>
                  <a:pt x="719" y="834"/>
                  <a:pt x="778" y="894"/>
                  <a:pt x="851" y="894"/>
                </a:cubicBezTo>
                <a:cubicBezTo>
                  <a:pt x="924" y="894"/>
                  <a:pt x="983" y="834"/>
                  <a:pt x="983" y="762"/>
                </a:cubicBezTo>
                <a:cubicBezTo>
                  <a:pt x="983" y="745"/>
                  <a:pt x="980" y="729"/>
                  <a:pt x="974" y="714"/>
                </a:cubicBezTo>
                <a:cubicBezTo>
                  <a:pt x="1104" y="714"/>
                  <a:pt x="1104" y="714"/>
                  <a:pt x="1104" y="714"/>
                </a:cubicBezTo>
                <a:cubicBezTo>
                  <a:pt x="1097" y="739"/>
                  <a:pt x="1089" y="765"/>
                  <a:pt x="1079" y="790"/>
                </a:cubicBezTo>
                <a:lnTo>
                  <a:pt x="1076" y="793"/>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6" name="Freeform 40"/>
          <p:cNvSpPr>
            <a:spLocks noEditPoints="1"/>
          </p:cNvSpPr>
          <p:nvPr/>
        </p:nvSpPr>
        <p:spPr bwMode="auto">
          <a:xfrm>
            <a:off x="3515169" y="6219210"/>
            <a:ext cx="446286" cy="473697"/>
          </a:xfrm>
          <a:custGeom>
            <a:avLst/>
            <a:gdLst>
              <a:gd name="T0" fmla="*/ 1707 w 1731"/>
              <a:gd name="T1" fmla="*/ 1836 h 1836"/>
              <a:gd name="T2" fmla="*/ 0 w 1731"/>
              <a:gd name="T3" fmla="*/ 1812 h 1836"/>
              <a:gd name="T4" fmla="*/ 24 w 1731"/>
              <a:gd name="T5" fmla="*/ 105 h 1836"/>
              <a:gd name="T6" fmla="*/ 48 w 1731"/>
              <a:gd name="T7" fmla="*/ 1788 h 1836"/>
              <a:gd name="T8" fmla="*/ 1731 w 1731"/>
              <a:gd name="T9" fmla="*/ 1812 h 1836"/>
              <a:gd name="T10" fmla="*/ 1570 w 1731"/>
              <a:gd name="T11" fmla="*/ 526 h 1836"/>
              <a:gd name="T12" fmla="*/ 1626 w 1731"/>
              <a:gd name="T13" fmla="*/ 1570 h 1836"/>
              <a:gd name="T14" fmla="*/ 1319 w 1731"/>
              <a:gd name="T15" fmla="*/ 1626 h 1836"/>
              <a:gd name="T16" fmla="*/ 1262 w 1731"/>
              <a:gd name="T17" fmla="*/ 582 h 1836"/>
              <a:gd name="T18" fmla="*/ 1570 w 1731"/>
              <a:gd name="T19" fmla="*/ 574 h 1836"/>
              <a:gd name="T20" fmla="*/ 1311 w 1731"/>
              <a:gd name="T21" fmla="*/ 582 h 1836"/>
              <a:gd name="T22" fmla="*/ 1319 w 1731"/>
              <a:gd name="T23" fmla="*/ 1578 h 1836"/>
              <a:gd name="T24" fmla="*/ 1578 w 1731"/>
              <a:gd name="T25" fmla="*/ 1570 h 1836"/>
              <a:gd name="T26" fmla="*/ 1570 w 1731"/>
              <a:gd name="T27" fmla="*/ 574 h 1836"/>
              <a:gd name="T28" fmla="*/ 1100 w 1731"/>
              <a:gd name="T29" fmla="*/ 898 h 1836"/>
              <a:gd name="T30" fmla="*/ 1044 w 1731"/>
              <a:gd name="T31" fmla="*/ 1626 h 1836"/>
              <a:gd name="T32" fmla="*/ 736 w 1731"/>
              <a:gd name="T33" fmla="*/ 1570 h 1836"/>
              <a:gd name="T34" fmla="*/ 793 w 1731"/>
              <a:gd name="T35" fmla="*/ 842 h 1836"/>
              <a:gd name="T36" fmla="*/ 1044 w 1731"/>
              <a:gd name="T37" fmla="*/ 890 h 1836"/>
              <a:gd name="T38" fmla="*/ 785 w 1731"/>
              <a:gd name="T39" fmla="*/ 898 h 1836"/>
              <a:gd name="T40" fmla="*/ 793 w 1731"/>
              <a:gd name="T41" fmla="*/ 1578 h 1836"/>
              <a:gd name="T42" fmla="*/ 1052 w 1731"/>
              <a:gd name="T43" fmla="*/ 1570 h 1836"/>
              <a:gd name="T44" fmla="*/ 1044 w 1731"/>
              <a:gd name="T45" fmla="*/ 890 h 1836"/>
              <a:gd name="T46" fmla="*/ 211 w 1731"/>
              <a:gd name="T47" fmla="*/ 1108 h 1836"/>
              <a:gd name="T48" fmla="*/ 518 w 1731"/>
              <a:gd name="T49" fmla="*/ 1052 h 1836"/>
              <a:gd name="T50" fmla="*/ 574 w 1731"/>
              <a:gd name="T51" fmla="*/ 1570 h 1836"/>
              <a:gd name="T52" fmla="*/ 267 w 1731"/>
              <a:gd name="T53" fmla="*/ 1626 h 1836"/>
              <a:gd name="T54" fmla="*/ 259 w 1731"/>
              <a:gd name="T55" fmla="*/ 1570 h 1836"/>
              <a:gd name="T56" fmla="*/ 518 w 1731"/>
              <a:gd name="T57" fmla="*/ 1578 h 1836"/>
              <a:gd name="T58" fmla="*/ 526 w 1731"/>
              <a:gd name="T59" fmla="*/ 1108 h 1836"/>
              <a:gd name="T60" fmla="*/ 267 w 1731"/>
              <a:gd name="T61" fmla="*/ 1100 h 1836"/>
              <a:gd name="T62" fmla="*/ 259 w 1731"/>
              <a:gd name="T63" fmla="*/ 1570 h 1836"/>
              <a:gd name="T64" fmla="*/ 396 w 1731"/>
              <a:gd name="T65" fmla="*/ 881 h 1836"/>
              <a:gd name="T66" fmla="*/ 1070 w 1731"/>
              <a:gd name="T67" fmla="*/ 52 h 1836"/>
              <a:gd name="T68" fmla="*/ 1092 w 1731"/>
              <a:gd name="T69" fmla="*/ 0 h 1836"/>
              <a:gd name="T70" fmla="*/ 1416 w 1731"/>
              <a:gd name="T71" fmla="*/ 31 h 1836"/>
              <a:gd name="T72" fmla="*/ 1397 w 1731"/>
              <a:gd name="T73" fmla="*/ 353 h 1836"/>
              <a:gd name="T74" fmla="*/ 1284 w 1731"/>
              <a:gd name="T75" fmla="*/ 267 h 1836"/>
              <a:gd name="T76" fmla="*/ 417 w 1731"/>
              <a:gd name="T77" fmla="*/ 933 h 1836"/>
              <a:gd name="T78" fmla="*/ 631 w 1731"/>
              <a:gd name="T79" fmla="*/ 714 h 1836"/>
              <a:gd name="T80" fmla="*/ 1304 w 1731"/>
              <a:gd name="T81" fmla="*/ 218 h 1836"/>
              <a:gd name="T82" fmla="*/ 1368 w 1731"/>
              <a:gd name="T83" fmla="*/ 48 h 1836"/>
              <a:gd name="T84" fmla="*/ 1198 w 1731"/>
              <a:gd name="T85" fmla="*/ 112 h 1836"/>
              <a:gd name="T86" fmla="*/ 1198 w 1731"/>
              <a:gd name="T87" fmla="*/ 147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1" h="1836">
                <a:moveTo>
                  <a:pt x="1731" y="1812"/>
                </a:moveTo>
                <a:cubicBezTo>
                  <a:pt x="1731" y="1826"/>
                  <a:pt x="1720" y="1836"/>
                  <a:pt x="1707" y="1836"/>
                </a:cubicBezTo>
                <a:cubicBezTo>
                  <a:pt x="24" y="1836"/>
                  <a:pt x="24" y="1836"/>
                  <a:pt x="24" y="1836"/>
                </a:cubicBezTo>
                <a:cubicBezTo>
                  <a:pt x="11" y="1836"/>
                  <a:pt x="0" y="1826"/>
                  <a:pt x="0" y="1812"/>
                </a:cubicBezTo>
                <a:cubicBezTo>
                  <a:pt x="0" y="129"/>
                  <a:pt x="0" y="129"/>
                  <a:pt x="0" y="129"/>
                </a:cubicBezTo>
                <a:cubicBezTo>
                  <a:pt x="0" y="116"/>
                  <a:pt x="11" y="105"/>
                  <a:pt x="24" y="105"/>
                </a:cubicBezTo>
                <a:cubicBezTo>
                  <a:pt x="38" y="105"/>
                  <a:pt x="48" y="116"/>
                  <a:pt x="48" y="129"/>
                </a:cubicBezTo>
                <a:cubicBezTo>
                  <a:pt x="48" y="1788"/>
                  <a:pt x="48" y="1788"/>
                  <a:pt x="48" y="1788"/>
                </a:cubicBezTo>
                <a:cubicBezTo>
                  <a:pt x="1707" y="1788"/>
                  <a:pt x="1707" y="1788"/>
                  <a:pt x="1707" y="1788"/>
                </a:cubicBezTo>
                <a:cubicBezTo>
                  <a:pt x="1720" y="1788"/>
                  <a:pt x="1731" y="1799"/>
                  <a:pt x="1731" y="1812"/>
                </a:cubicBezTo>
                <a:close/>
                <a:moveTo>
                  <a:pt x="1319" y="526"/>
                </a:moveTo>
                <a:cubicBezTo>
                  <a:pt x="1570" y="526"/>
                  <a:pt x="1570" y="526"/>
                  <a:pt x="1570" y="526"/>
                </a:cubicBezTo>
                <a:cubicBezTo>
                  <a:pt x="1601" y="526"/>
                  <a:pt x="1626" y="551"/>
                  <a:pt x="1626" y="582"/>
                </a:cubicBezTo>
                <a:cubicBezTo>
                  <a:pt x="1626" y="1570"/>
                  <a:pt x="1626" y="1570"/>
                  <a:pt x="1626" y="1570"/>
                </a:cubicBezTo>
                <a:cubicBezTo>
                  <a:pt x="1626" y="1601"/>
                  <a:pt x="1601" y="1626"/>
                  <a:pt x="1570" y="1626"/>
                </a:cubicBezTo>
                <a:cubicBezTo>
                  <a:pt x="1319" y="1626"/>
                  <a:pt x="1319" y="1626"/>
                  <a:pt x="1319" y="1626"/>
                </a:cubicBezTo>
                <a:cubicBezTo>
                  <a:pt x="1288" y="1626"/>
                  <a:pt x="1262" y="1601"/>
                  <a:pt x="1262" y="1570"/>
                </a:cubicBezTo>
                <a:cubicBezTo>
                  <a:pt x="1262" y="582"/>
                  <a:pt x="1262" y="582"/>
                  <a:pt x="1262" y="582"/>
                </a:cubicBezTo>
                <a:cubicBezTo>
                  <a:pt x="1262" y="551"/>
                  <a:pt x="1288" y="526"/>
                  <a:pt x="1319" y="526"/>
                </a:cubicBezTo>
                <a:close/>
                <a:moveTo>
                  <a:pt x="1570" y="574"/>
                </a:moveTo>
                <a:cubicBezTo>
                  <a:pt x="1319" y="574"/>
                  <a:pt x="1319" y="574"/>
                  <a:pt x="1319" y="574"/>
                </a:cubicBezTo>
                <a:cubicBezTo>
                  <a:pt x="1314" y="574"/>
                  <a:pt x="1311" y="578"/>
                  <a:pt x="1311" y="582"/>
                </a:cubicBezTo>
                <a:cubicBezTo>
                  <a:pt x="1311" y="1570"/>
                  <a:pt x="1311" y="1570"/>
                  <a:pt x="1311" y="1570"/>
                </a:cubicBezTo>
                <a:cubicBezTo>
                  <a:pt x="1311" y="1574"/>
                  <a:pt x="1314" y="1578"/>
                  <a:pt x="1319" y="1578"/>
                </a:cubicBezTo>
                <a:cubicBezTo>
                  <a:pt x="1570" y="1578"/>
                  <a:pt x="1570" y="1578"/>
                  <a:pt x="1570" y="1578"/>
                </a:cubicBezTo>
                <a:cubicBezTo>
                  <a:pt x="1574" y="1578"/>
                  <a:pt x="1578" y="1574"/>
                  <a:pt x="1578" y="1570"/>
                </a:cubicBezTo>
                <a:cubicBezTo>
                  <a:pt x="1578" y="582"/>
                  <a:pt x="1578" y="582"/>
                  <a:pt x="1578" y="582"/>
                </a:cubicBezTo>
                <a:cubicBezTo>
                  <a:pt x="1578" y="578"/>
                  <a:pt x="1574" y="574"/>
                  <a:pt x="1570" y="574"/>
                </a:cubicBezTo>
                <a:close/>
                <a:moveTo>
                  <a:pt x="1044" y="842"/>
                </a:moveTo>
                <a:cubicBezTo>
                  <a:pt x="1075" y="842"/>
                  <a:pt x="1100" y="867"/>
                  <a:pt x="1100" y="898"/>
                </a:cubicBezTo>
                <a:cubicBezTo>
                  <a:pt x="1100" y="1570"/>
                  <a:pt x="1100" y="1570"/>
                  <a:pt x="1100" y="1570"/>
                </a:cubicBezTo>
                <a:cubicBezTo>
                  <a:pt x="1100" y="1601"/>
                  <a:pt x="1075" y="1626"/>
                  <a:pt x="1044" y="1626"/>
                </a:cubicBezTo>
                <a:cubicBezTo>
                  <a:pt x="793" y="1626"/>
                  <a:pt x="793" y="1626"/>
                  <a:pt x="793" y="1626"/>
                </a:cubicBezTo>
                <a:cubicBezTo>
                  <a:pt x="762" y="1626"/>
                  <a:pt x="736" y="1601"/>
                  <a:pt x="736" y="1570"/>
                </a:cubicBezTo>
                <a:cubicBezTo>
                  <a:pt x="736" y="898"/>
                  <a:pt x="736" y="898"/>
                  <a:pt x="736" y="898"/>
                </a:cubicBezTo>
                <a:cubicBezTo>
                  <a:pt x="736" y="867"/>
                  <a:pt x="762" y="842"/>
                  <a:pt x="793" y="842"/>
                </a:cubicBezTo>
                <a:lnTo>
                  <a:pt x="1044" y="842"/>
                </a:lnTo>
                <a:close/>
                <a:moveTo>
                  <a:pt x="1044" y="890"/>
                </a:moveTo>
                <a:cubicBezTo>
                  <a:pt x="793" y="890"/>
                  <a:pt x="793" y="890"/>
                  <a:pt x="793" y="890"/>
                </a:cubicBezTo>
                <a:cubicBezTo>
                  <a:pt x="788" y="890"/>
                  <a:pt x="785" y="893"/>
                  <a:pt x="785" y="898"/>
                </a:cubicBezTo>
                <a:cubicBezTo>
                  <a:pt x="785" y="1570"/>
                  <a:pt x="785" y="1570"/>
                  <a:pt x="785" y="1570"/>
                </a:cubicBezTo>
                <a:cubicBezTo>
                  <a:pt x="785" y="1574"/>
                  <a:pt x="788" y="1578"/>
                  <a:pt x="793" y="1578"/>
                </a:cubicBezTo>
                <a:cubicBezTo>
                  <a:pt x="1044" y="1578"/>
                  <a:pt x="1044" y="1578"/>
                  <a:pt x="1044" y="1578"/>
                </a:cubicBezTo>
                <a:cubicBezTo>
                  <a:pt x="1048" y="1578"/>
                  <a:pt x="1052" y="1574"/>
                  <a:pt x="1052" y="1570"/>
                </a:cubicBezTo>
                <a:cubicBezTo>
                  <a:pt x="1052" y="898"/>
                  <a:pt x="1052" y="898"/>
                  <a:pt x="1052" y="898"/>
                </a:cubicBezTo>
                <a:cubicBezTo>
                  <a:pt x="1052" y="893"/>
                  <a:pt x="1048" y="890"/>
                  <a:pt x="1044" y="890"/>
                </a:cubicBezTo>
                <a:close/>
                <a:moveTo>
                  <a:pt x="211" y="1570"/>
                </a:moveTo>
                <a:cubicBezTo>
                  <a:pt x="211" y="1108"/>
                  <a:pt x="211" y="1108"/>
                  <a:pt x="211" y="1108"/>
                </a:cubicBezTo>
                <a:cubicBezTo>
                  <a:pt x="211" y="1077"/>
                  <a:pt x="236" y="1052"/>
                  <a:pt x="267" y="1052"/>
                </a:cubicBezTo>
                <a:cubicBezTo>
                  <a:pt x="518" y="1052"/>
                  <a:pt x="518" y="1052"/>
                  <a:pt x="518" y="1052"/>
                </a:cubicBezTo>
                <a:cubicBezTo>
                  <a:pt x="549" y="1052"/>
                  <a:pt x="574" y="1077"/>
                  <a:pt x="574" y="1108"/>
                </a:cubicBezTo>
                <a:cubicBezTo>
                  <a:pt x="574" y="1570"/>
                  <a:pt x="574" y="1570"/>
                  <a:pt x="574" y="1570"/>
                </a:cubicBezTo>
                <a:cubicBezTo>
                  <a:pt x="574" y="1601"/>
                  <a:pt x="549" y="1626"/>
                  <a:pt x="518" y="1626"/>
                </a:cubicBezTo>
                <a:cubicBezTo>
                  <a:pt x="267" y="1626"/>
                  <a:pt x="267" y="1626"/>
                  <a:pt x="267" y="1626"/>
                </a:cubicBezTo>
                <a:cubicBezTo>
                  <a:pt x="236" y="1626"/>
                  <a:pt x="211" y="1601"/>
                  <a:pt x="211" y="1570"/>
                </a:cubicBezTo>
                <a:close/>
                <a:moveTo>
                  <a:pt x="259" y="1570"/>
                </a:moveTo>
                <a:cubicBezTo>
                  <a:pt x="259" y="1574"/>
                  <a:pt x="262" y="1578"/>
                  <a:pt x="267" y="1578"/>
                </a:cubicBezTo>
                <a:cubicBezTo>
                  <a:pt x="518" y="1578"/>
                  <a:pt x="518" y="1578"/>
                  <a:pt x="518" y="1578"/>
                </a:cubicBezTo>
                <a:cubicBezTo>
                  <a:pt x="523" y="1578"/>
                  <a:pt x="526" y="1574"/>
                  <a:pt x="526" y="1570"/>
                </a:cubicBezTo>
                <a:cubicBezTo>
                  <a:pt x="526" y="1108"/>
                  <a:pt x="526" y="1108"/>
                  <a:pt x="526" y="1108"/>
                </a:cubicBezTo>
                <a:cubicBezTo>
                  <a:pt x="526" y="1104"/>
                  <a:pt x="523" y="1100"/>
                  <a:pt x="518" y="1100"/>
                </a:cubicBezTo>
                <a:cubicBezTo>
                  <a:pt x="267" y="1100"/>
                  <a:pt x="267" y="1100"/>
                  <a:pt x="267" y="1100"/>
                </a:cubicBezTo>
                <a:cubicBezTo>
                  <a:pt x="262" y="1100"/>
                  <a:pt x="259" y="1104"/>
                  <a:pt x="259" y="1108"/>
                </a:cubicBezTo>
                <a:lnTo>
                  <a:pt x="259" y="1570"/>
                </a:lnTo>
                <a:close/>
                <a:moveTo>
                  <a:pt x="395" y="923"/>
                </a:moveTo>
                <a:cubicBezTo>
                  <a:pt x="384" y="910"/>
                  <a:pt x="384" y="892"/>
                  <a:pt x="396" y="881"/>
                </a:cubicBezTo>
                <a:cubicBezTo>
                  <a:pt x="1147" y="129"/>
                  <a:pt x="1147" y="129"/>
                  <a:pt x="1147" y="129"/>
                </a:cubicBezTo>
                <a:cubicBezTo>
                  <a:pt x="1070" y="52"/>
                  <a:pt x="1070" y="52"/>
                  <a:pt x="1070" y="52"/>
                </a:cubicBezTo>
                <a:cubicBezTo>
                  <a:pt x="1061" y="44"/>
                  <a:pt x="1059" y="30"/>
                  <a:pt x="1063" y="19"/>
                </a:cubicBezTo>
                <a:cubicBezTo>
                  <a:pt x="1068" y="8"/>
                  <a:pt x="1079" y="0"/>
                  <a:pt x="1092" y="0"/>
                </a:cubicBezTo>
                <a:cubicBezTo>
                  <a:pt x="1385" y="0"/>
                  <a:pt x="1385" y="0"/>
                  <a:pt x="1385" y="0"/>
                </a:cubicBezTo>
                <a:cubicBezTo>
                  <a:pt x="1402" y="0"/>
                  <a:pt x="1416" y="14"/>
                  <a:pt x="1416" y="31"/>
                </a:cubicBezTo>
                <a:cubicBezTo>
                  <a:pt x="1416" y="324"/>
                  <a:pt x="1416" y="324"/>
                  <a:pt x="1416" y="324"/>
                </a:cubicBezTo>
                <a:cubicBezTo>
                  <a:pt x="1416" y="337"/>
                  <a:pt x="1408" y="348"/>
                  <a:pt x="1397" y="353"/>
                </a:cubicBezTo>
                <a:cubicBezTo>
                  <a:pt x="1385" y="357"/>
                  <a:pt x="1372" y="355"/>
                  <a:pt x="1364" y="346"/>
                </a:cubicBezTo>
                <a:cubicBezTo>
                  <a:pt x="1284" y="267"/>
                  <a:pt x="1284" y="267"/>
                  <a:pt x="1284" y="267"/>
                </a:cubicBezTo>
                <a:cubicBezTo>
                  <a:pt x="436" y="927"/>
                  <a:pt x="436" y="927"/>
                  <a:pt x="436" y="927"/>
                </a:cubicBezTo>
                <a:cubicBezTo>
                  <a:pt x="431" y="931"/>
                  <a:pt x="424" y="933"/>
                  <a:pt x="417" y="933"/>
                </a:cubicBezTo>
                <a:cubicBezTo>
                  <a:pt x="409" y="933"/>
                  <a:pt x="401" y="930"/>
                  <a:pt x="395" y="923"/>
                </a:cubicBezTo>
                <a:close/>
                <a:moveTo>
                  <a:pt x="631" y="714"/>
                </a:moveTo>
                <a:cubicBezTo>
                  <a:pt x="1272" y="216"/>
                  <a:pt x="1272" y="216"/>
                  <a:pt x="1272" y="216"/>
                </a:cubicBezTo>
                <a:cubicBezTo>
                  <a:pt x="1281" y="208"/>
                  <a:pt x="1295" y="209"/>
                  <a:pt x="1304" y="218"/>
                </a:cubicBezTo>
                <a:cubicBezTo>
                  <a:pt x="1368" y="282"/>
                  <a:pt x="1368" y="282"/>
                  <a:pt x="1368" y="282"/>
                </a:cubicBezTo>
                <a:cubicBezTo>
                  <a:pt x="1368" y="48"/>
                  <a:pt x="1368" y="48"/>
                  <a:pt x="1368" y="48"/>
                </a:cubicBezTo>
                <a:cubicBezTo>
                  <a:pt x="1134" y="48"/>
                  <a:pt x="1134" y="48"/>
                  <a:pt x="1134" y="48"/>
                </a:cubicBezTo>
                <a:cubicBezTo>
                  <a:pt x="1198" y="112"/>
                  <a:pt x="1198" y="112"/>
                  <a:pt x="1198" y="112"/>
                </a:cubicBezTo>
                <a:cubicBezTo>
                  <a:pt x="1203" y="117"/>
                  <a:pt x="1205" y="123"/>
                  <a:pt x="1205" y="129"/>
                </a:cubicBezTo>
                <a:cubicBezTo>
                  <a:pt x="1205" y="136"/>
                  <a:pt x="1203" y="142"/>
                  <a:pt x="1198" y="147"/>
                </a:cubicBezTo>
                <a:lnTo>
                  <a:pt x="631" y="714"/>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7" name="Freeform 296"/>
          <p:cNvSpPr>
            <a:spLocks noEditPoints="1"/>
          </p:cNvSpPr>
          <p:nvPr/>
        </p:nvSpPr>
        <p:spPr bwMode="auto">
          <a:xfrm>
            <a:off x="4617760" y="3343046"/>
            <a:ext cx="343809" cy="474039"/>
          </a:xfrm>
          <a:custGeom>
            <a:avLst/>
            <a:gdLst>
              <a:gd name="T0" fmla="*/ 129 w 257"/>
              <a:gd name="T1" fmla="*/ 208 h 353"/>
              <a:gd name="T2" fmla="*/ 96 w 257"/>
              <a:gd name="T3" fmla="*/ 241 h 353"/>
              <a:gd name="T4" fmla="*/ 105 w 257"/>
              <a:gd name="T5" fmla="*/ 262 h 353"/>
              <a:gd name="T6" fmla="*/ 104 w 257"/>
              <a:gd name="T7" fmla="*/ 265 h 353"/>
              <a:gd name="T8" fmla="*/ 129 w 257"/>
              <a:gd name="T9" fmla="*/ 289 h 353"/>
              <a:gd name="T10" fmla="*/ 153 w 257"/>
              <a:gd name="T11" fmla="*/ 265 h 353"/>
              <a:gd name="T12" fmla="*/ 152 w 257"/>
              <a:gd name="T13" fmla="*/ 262 h 353"/>
              <a:gd name="T14" fmla="*/ 161 w 257"/>
              <a:gd name="T15" fmla="*/ 241 h 353"/>
              <a:gd name="T16" fmla="*/ 129 w 257"/>
              <a:gd name="T17" fmla="*/ 208 h 353"/>
              <a:gd name="T18" fmla="*/ 137 w 257"/>
              <a:gd name="T19" fmla="*/ 254 h 353"/>
              <a:gd name="T20" fmla="*/ 137 w 257"/>
              <a:gd name="T21" fmla="*/ 265 h 353"/>
              <a:gd name="T22" fmla="*/ 129 w 257"/>
              <a:gd name="T23" fmla="*/ 273 h 353"/>
              <a:gd name="T24" fmla="*/ 120 w 257"/>
              <a:gd name="T25" fmla="*/ 265 h 353"/>
              <a:gd name="T26" fmla="*/ 120 w 257"/>
              <a:gd name="T27" fmla="*/ 254 h 353"/>
              <a:gd name="T28" fmla="*/ 112 w 257"/>
              <a:gd name="T29" fmla="*/ 241 h 353"/>
              <a:gd name="T30" fmla="*/ 129 w 257"/>
              <a:gd name="T31" fmla="*/ 225 h 353"/>
              <a:gd name="T32" fmla="*/ 145 w 257"/>
              <a:gd name="T33" fmla="*/ 241 h 353"/>
              <a:gd name="T34" fmla="*/ 137 w 257"/>
              <a:gd name="T35" fmla="*/ 254 h 353"/>
              <a:gd name="T36" fmla="*/ 225 w 257"/>
              <a:gd name="T37" fmla="*/ 144 h 353"/>
              <a:gd name="T38" fmla="*/ 225 w 257"/>
              <a:gd name="T39" fmla="*/ 96 h 353"/>
              <a:gd name="T40" fmla="*/ 129 w 257"/>
              <a:gd name="T41" fmla="*/ 0 h 353"/>
              <a:gd name="T42" fmla="*/ 32 w 257"/>
              <a:gd name="T43" fmla="*/ 96 h 353"/>
              <a:gd name="T44" fmla="*/ 32 w 257"/>
              <a:gd name="T45" fmla="*/ 144 h 353"/>
              <a:gd name="T46" fmla="*/ 0 w 257"/>
              <a:gd name="T47" fmla="*/ 176 h 353"/>
              <a:gd name="T48" fmla="*/ 0 w 257"/>
              <a:gd name="T49" fmla="*/ 321 h 353"/>
              <a:gd name="T50" fmla="*/ 32 w 257"/>
              <a:gd name="T51" fmla="*/ 353 h 353"/>
              <a:gd name="T52" fmla="*/ 225 w 257"/>
              <a:gd name="T53" fmla="*/ 353 h 353"/>
              <a:gd name="T54" fmla="*/ 257 w 257"/>
              <a:gd name="T55" fmla="*/ 321 h 353"/>
              <a:gd name="T56" fmla="*/ 257 w 257"/>
              <a:gd name="T57" fmla="*/ 176 h 353"/>
              <a:gd name="T58" fmla="*/ 225 w 257"/>
              <a:gd name="T59" fmla="*/ 144 h 353"/>
              <a:gd name="T60" fmla="*/ 48 w 257"/>
              <a:gd name="T61" fmla="*/ 96 h 353"/>
              <a:gd name="T62" fmla="*/ 129 w 257"/>
              <a:gd name="T63" fmla="*/ 16 h 353"/>
              <a:gd name="T64" fmla="*/ 209 w 257"/>
              <a:gd name="T65" fmla="*/ 96 h 353"/>
              <a:gd name="T66" fmla="*/ 209 w 257"/>
              <a:gd name="T67" fmla="*/ 144 h 353"/>
              <a:gd name="T68" fmla="*/ 48 w 257"/>
              <a:gd name="T69" fmla="*/ 144 h 353"/>
              <a:gd name="T70" fmla="*/ 48 w 257"/>
              <a:gd name="T71" fmla="*/ 96 h 353"/>
              <a:gd name="T72" fmla="*/ 241 w 257"/>
              <a:gd name="T73" fmla="*/ 321 h 353"/>
              <a:gd name="T74" fmla="*/ 225 w 257"/>
              <a:gd name="T75" fmla="*/ 337 h 353"/>
              <a:gd name="T76" fmla="*/ 32 w 257"/>
              <a:gd name="T77" fmla="*/ 337 h 353"/>
              <a:gd name="T78" fmla="*/ 16 w 257"/>
              <a:gd name="T79" fmla="*/ 321 h 353"/>
              <a:gd name="T80" fmla="*/ 16 w 257"/>
              <a:gd name="T81" fmla="*/ 176 h 353"/>
              <a:gd name="T82" fmla="*/ 32 w 257"/>
              <a:gd name="T83" fmla="*/ 160 h 353"/>
              <a:gd name="T84" fmla="*/ 225 w 257"/>
              <a:gd name="T85" fmla="*/ 160 h 353"/>
              <a:gd name="T86" fmla="*/ 241 w 257"/>
              <a:gd name="T87" fmla="*/ 176 h 353"/>
              <a:gd name="T88" fmla="*/ 241 w 257"/>
              <a:gd name="T89" fmla="*/ 3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7" h="353">
                <a:moveTo>
                  <a:pt x="129" y="208"/>
                </a:moveTo>
                <a:cubicBezTo>
                  <a:pt x="111" y="208"/>
                  <a:pt x="96" y="223"/>
                  <a:pt x="96" y="241"/>
                </a:cubicBezTo>
                <a:cubicBezTo>
                  <a:pt x="96" y="249"/>
                  <a:pt x="100" y="256"/>
                  <a:pt x="105" y="262"/>
                </a:cubicBezTo>
                <a:cubicBezTo>
                  <a:pt x="105" y="263"/>
                  <a:pt x="104" y="264"/>
                  <a:pt x="104" y="265"/>
                </a:cubicBezTo>
                <a:cubicBezTo>
                  <a:pt x="104" y="278"/>
                  <a:pt x="115" y="289"/>
                  <a:pt x="129" y="289"/>
                </a:cubicBezTo>
                <a:cubicBezTo>
                  <a:pt x="142" y="289"/>
                  <a:pt x="153" y="278"/>
                  <a:pt x="153" y="265"/>
                </a:cubicBezTo>
                <a:cubicBezTo>
                  <a:pt x="153" y="264"/>
                  <a:pt x="152" y="263"/>
                  <a:pt x="152" y="262"/>
                </a:cubicBezTo>
                <a:cubicBezTo>
                  <a:pt x="157" y="256"/>
                  <a:pt x="161" y="249"/>
                  <a:pt x="161" y="241"/>
                </a:cubicBezTo>
                <a:cubicBezTo>
                  <a:pt x="161" y="223"/>
                  <a:pt x="146" y="208"/>
                  <a:pt x="129" y="208"/>
                </a:cubicBezTo>
                <a:moveTo>
                  <a:pt x="137" y="254"/>
                </a:moveTo>
                <a:cubicBezTo>
                  <a:pt x="137" y="265"/>
                  <a:pt x="137" y="265"/>
                  <a:pt x="137" y="265"/>
                </a:cubicBezTo>
                <a:cubicBezTo>
                  <a:pt x="137" y="269"/>
                  <a:pt x="133" y="273"/>
                  <a:pt x="129" y="273"/>
                </a:cubicBezTo>
                <a:cubicBezTo>
                  <a:pt x="124" y="273"/>
                  <a:pt x="120" y="269"/>
                  <a:pt x="120" y="265"/>
                </a:cubicBezTo>
                <a:cubicBezTo>
                  <a:pt x="120" y="254"/>
                  <a:pt x="120" y="254"/>
                  <a:pt x="120" y="254"/>
                </a:cubicBezTo>
                <a:cubicBezTo>
                  <a:pt x="116" y="252"/>
                  <a:pt x="112" y="247"/>
                  <a:pt x="112" y="241"/>
                </a:cubicBezTo>
                <a:cubicBezTo>
                  <a:pt x="112" y="232"/>
                  <a:pt x="120" y="225"/>
                  <a:pt x="129" y="225"/>
                </a:cubicBezTo>
                <a:cubicBezTo>
                  <a:pt x="137" y="225"/>
                  <a:pt x="145" y="232"/>
                  <a:pt x="145" y="241"/>
                </a:cubicBezTo>
                <a:cubicBezTo>
                  <a:pt x="145" y="247"/>
                  <a:pt x="141" y="252"/>
                  <a:pt x="137" y="254"/>
                </a:cubicBezTo>
                <a:moveTo>
                  <a:pt x="225" y="144"/>
                </a:moveTo>
                <a:cubicBezTo>
                  <a:pt x="225" y="96"/>
                  <a:pt x="225" y="96"/>
                  <a:pt x="225" y="96"/>
                </a:cubicBezTo>
                <a:cubicBezTo>
                  <a:pt x="225" y="43"/>
                  <a:pt x="182" y="0"/>
                  <a:pt x="129" y="0"/>
                </a:cubicBezTo>
                <a:cubicBezTo>
                  <a:pt x="75" y="0"/>
                  <a:pt x="32" y="43"/>
                  <a:pt x="32" y="96"/>
                </a:cubicBezTo>
                <a:cubicBezTo>
                  <a:pt x="32" y="144"/>
                  <a:pt x="32" y="144"/>
                  <a:pt x="32" y="144"/>
                </a:cubicBezTo>
                <a:cubicBezTo>
                  <a:pt x="14" y="144"/>
                  <a:pt x="0" y="159"/>
                  <a:pt x="0" y="176"/>
                </a:cubicBezTo>
                <a:cubicBezTo>
                  <a:pt x="0" y="321"/>
                  <a:pt x="0" y="321"/>
                  <a:pt x="0" y="321"/>
                </a:cubicBezTo>
                <a:cubicBezTo>
                  <a:pt x="0" y="339"/>
                  <a:pt x="14" y="353"/>
                  <a:pt x="32"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48" y="96"/>
                </a:moveTo>
                <a:cubicBezTo>
                  <a:pt x="48" y="52"/>
                  <a:pt x="84" y="16"/>
                  <a:pt x="129" y="16"/>
                </a:cubicBezTo>
                <a:cubicBezTo>
                  <a:pt x="173" y="16"/>
                  <a:pt x="209" y="52"/>
                  <a:pt x="209" y="96"/>
                </a:cubicBezTo>
                <a:cubicBezTo>
                  <a:pt x="209" y="144"/>
                  <a:pt x="209" y="144"/>
                  <a:pt x="209" y="144"/>
                </a:cubicBezTo>
                <a:cubicBezTo>
                  <a:pt x="48" y="144"/>
                  <a:pt x="48" y="144"/>
                  <a:pt x="48" y="144"/>
                </a:cubicBezTo>
                <a:lnTo>
                  <a:pt x="48" y="96"/>
                </a:lnTo>
                <a:close/>
                <a:moveTo>
                  <a:pt x="241" y="321"/>
                </a:moveTo>
                <a:cubicBezTo>
                  <a:pt x="241" y="330"/>
                  <a:pt x="234" y="337"/>
                  <a:pt x="225" y="337"/>
                </a:cubicBezTo>
                <a:cubicBezTo>
                  <a:pt x="32" y="337"/>
                  <a:pt x="32" y="337"/>
                  <a:pt x="32" y="337"/>
                </a:cubicBezTo>
                <a:cubicBezTo>
                  <a:pt x="23" y="337"/>
                  <a:pt x="16" y="330"/>
                  <a:pt x="16" y="321"/>
                </a:cubicBezTo>
                <a:cubicBezTo>
                  <a:pt x="16" y="176"/>
                  <a:pt x="16" y="176"/>
                  <a:pt x="16" y="176"/>
                </a:cubicBezTo>
                <a:cubicBezTo>
                  <a:pt x="16" y="168"/>
                  <a:pt x="23" y="160"/>
                  <a:pt x="32" y="160"/>
                </a:cubicBezTo>
                <a:cubicBezTo>
                  <a:pt x="225" y="160"/>
                  <a:pt x="225" y="160"/>
                  <a:pt x="225" y="160"/>
                </a:cubicBezTo>
                <a:cubicBezTo>
                  <a:pt x="234" y="160"/>
                  <a:pt x="241" y="168"/>
                  <a:pt x="241" y="176"/>
                </a:cubicBezTo>
                <a:lnTo>
                  <a:pt x="241" y="32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8" name="Freeform 297"/>
          <p:cNvSpPr>
            <a:spLocks noEditPoints="1"/>
          </p:cNvSpPr>
          <p:nvPr/>
        </p:nvSpPr>
        <p:spPr bwMode="auto">
          <a:xfrm>
            <a:off x="4637043" y="2606105"/>
            <a:ext cx="388955" cy="474039"/>
          </a:xfrm>
          <a:custGeom>
            <a:avLst/>
            <a:gdLst>
              <a:gd name="T0" fmla="*/ 56 w 289"/>
              <a:gd name="T1" fmla="*/ 241 h 353"/>
              <a:gd name="T2" fmla="*/ 56 w 289"/>
              <a:gd name="T3" fmla="*/ 257 h 353"/>
              <a:gd name="T4" fmla="*/ 160 w 289"/>
              <a:gd name="T5" fmla="*/ 249 h 353"/>
              <a:gd name="T6" fmla="*/ 120 w 289"/>
              <a:gd name="T7" fmla="*/ 289 h 353"/>
              <a:gd name="T8" fmla="*/ 48 w 289"/>
              <a:gd name="T9" fmla="*/ 297 h 353"/>
              <a:gd name="T10" fmla="*/ 120 w 289"/>
              <a:gd name="T11" fmla="*/ 305 h 353"/>
              <a:gd name="T12" fmla="*/ 120 w 289"/>
              <a:gd name="T13" fmla="*/ 289 h 353"/>
              <a:gd name="T14" fmla="*/ 88 w 289"/>
              <a:gd name="T15" fmla="*/ 160 h 353"/>
              <a:gd name="T16" fmla="*/ 88 w 289"/>
              <a:gd name="T17" fmla="*/ 144 h 353"/>
              <a:gd name="T18" fmla="*/ 48 w 289"/>
              <a:gd name="T19" fmla="*/ 152 h 353"/>
              <a:gd name="T20" fmla="*/ 48 w 289"/>
              <a:gd name="T21" fmla="*/ 200 h 353"/>
              <a:gd name="T22" fmla="*/ 152 w 289"/>
              <a:gd name="T23" fmla="*/ 208 h 353"/>
              <a:gd name="T24" fmla="*/ 152 w 289"/>
              <a:gd name="T25" fmla="*/ 192 h 353"/>
              <a:gd name="T26" fmla="*/ 48 w 289"/>
              <a:gd name="T27" fmla="*/ 200 h 353"/>
              <a:gd name="T28" fmla="*/ 112 w 289"/>
              <a:gd name="T29" fmla="*/ 0 h 353"/>
              <a:gd name="T30" fmla="*/ 80 w 289"/>
              <a:gd name="T31" fmla="*/ 56 h 353"/>
              <a:gd name="T32" fmla="*/ 96 w 289"/>
              <a:gd name="T33" fmla="*/ 56 h 353"/>
              <a:gd name="T34" fmla="*/ 112 w 289"/>
              <a:gd name="T35" fmla="*/ 16 h 353"/>
              <a:gd name="T36" fmla="*/ 208 w 289"/>
              <a:gd name="T37" fmla="*/ 64 h 353"/>
              <a:gd name="T38" fmla="*/ 273 w 289"/>
              <a:gd name="T39" fmla="*/ 80 h 353"/>
              <a:gd name="T40" fmla="*/ 257 w 289"/>
              <a:gd name="T41" fmla="*/ 257 h 353"/>
              <a:gd name="T42" fmla="*/ 224 w 289"/>
              <a:gd name="T43" fmla="*/ 265 h 353"/>
              <a:gd name="T44" fmla="*/ 257 w 289"/>
              <a:gd name="T45" fmla="*/ 273 h 353"/>
              <a:gd name="T46" fmla="*/ 289 w 289"/>
              <a:gd name="T47" fmla="*/ 64 h 353"/>
              <a:gd name="T48" fmla="*/ 224 w 289"/>
              <a:gd name="T49" fmla="*/ 64 h 353"/>
              <a:gd name="T50" fmla="*/ 266 w 289"/>
              <a:gd name="T51" fmla="*/ 64 h 353"/>
              <a:gd name="T52" fmla="*/ 32 w 289"/>
              <a:gd name="T53" fmla="*/ 80 h 353"/>
              <a:gd name="T54" fmla="*/ 0 w 289"/>
              <a:gd name="T55" fmla="*/ 321 h 353"/>
              <a:gd name="T56" fmla="*/ 176 w 289"/>
              <a:gd name="T57" fmla="*/ 353 h 353"/>
              <a:gd name="T58" fmla="*/ 208 w 289"/>
              <a:gd name="T59" fmla="*/ 144 h 353"/>
              <a:gd name="T60" fmla="*/ 32 w 289"/>
              <a:gd name="T61" fmla="*/ 80 h 353"/>
              <a:gd name="T62" fmla="*/ 176 w 289"/>
              <a:gd name="T63" fmla="*/ 337 h 353"/>
              <a:gd name="T64" fmla="*/ 16 w 289"/>
              <a:gd name="T65" fmla="*/ 321 h 353"/>
              <a:gd name="T66" fmla="*/ 32 w 289"/>
              <a:gd name="T67" fmla="*/ 96 h 353"/>
              <a:gd name="T68" fmla="*/ 128 w 289"/>
              <a:gd name="T69" fmla="*/ 144 h 353"/>
              <a:gd name="T70" fmla="*/ 192 w 289"/>
              <a:gd name="T71" fmla="*/ 160 h 353"/>
              <a:gd name="T72" fmla="*/ 144 w 289"/>
              <a:gd name="T73" fmla="*/ 144 h 353"/>
              <a:gd name="T74" fmla="*/ 186 w 289"/>
              <a:gd name="T75" fmla="*/ 14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53">
                <a:moveTo>
                  <a:pt x="152" y="241"/>
                </a:moveTo>
                <a:cubicBezTo>
                  <a:pt x="56" y="241"/>
                  <a:pt x="56" y="241"/>
                  <a:pt x="56" y="241"/>
                </a:cubicBezTo>
                <a:cubicBezTo>
                  <a:pt x="51" y="241"/>
                  <a:pt x="48" y="244"/>
                  <a:pt x="48" y="249"/>
                </a:cubicBezTo>
                <a:cubicBezTo>
                  <a:pt x="48" y="253"/>
                  <a:pt x="51" y="257"/>
                  <a:pt x="56" y="257"/>
                </a:cubicBezTo>
                <a:cubicBezTo>
                  <a:pt x="152" y="257"/>
                  <a:pt x="152" y="257"/>
                  <a:pt x="152" y="257"/>
                </a:cubicBezTo>
                <a:cubicBezTo>
                  <a:pt x="157" y="257"/>
                  <a:pt x="160" y="253"/>
                  <a:pt x="160" y="249"/>
                </a:cubicBezTo>
                <a:cubicBezTo>
                  <a:pt x="160" y="244"/>
                  <a:pt x="157" y="241"/>
                  <a:pt x="152" y="241"/>
                </a:cubicBezTo>
                <a:moveTo>
                  <a:pt x="120" y="289"/>
                </a:moveTo>
                <a:cubicBezTo>
                  <a:pt x="56" y="289"/>
                  <a:pt x="56" y="289"/>
                  <a:pt x="56" y="289"/>
                </a:cubicBezTo>
                <a:cubicBezTo>
                  <a:pt x="51" y="289"/>
                  <a:pt x="48" y="292"/>
                  <a:pt x="48" y="297"/>
                </a:cubicBezTo>
                <a:cubicBezTo>
                  <a:pt x="48" y="301"/>
                  <a:pt x="51" y="305"/>
                  <a:pt x="56" y="305"/>
                </a:cubicBezTo>
                <a:cubicBezTo>
                  <a:pt x="120" y="305"/>
                  <a:pt x="120" y="305"/>
                  <a:pt x="120" y="305"/>
                </a:cubicBezTo>
                <a:cubicBezTo>
                  <a:pt x="125" y="305"/>
                  <a:pt x="128" y="301"/>
                  <a:pt x="128" y="297"/>
                </a:cubicBezTo>
                <a:cubicBezTo>
                  <a:pt x="128" y="292"/>
                  <a:pt x="125" y="289"/>
                  <a:pt x="120" y="289"/>
                </a:cubicBezTo>
                <a:moveTo>
                  <a:pt x="56" y="160"/>
                </a:moveTo>
                <a:cubicBezTo>
                  <a:pt x="88" y="160"/>
                  <a:pt x="88" y="160"/>
                  <a:pt x="88" y="160"/>
                </a:cubicBezTo>
                <a:cubicBezTo>
                  <a:pt x="92" y="160"/>
                  <a:pt x="96" y="157"/>
                  <a:pt x="96" y="152"/>
                </a:cubicBezTo>
                <a:cubicBezTo>
                  <a:pt x="96" y="148"/>
                  <a:pt x="92" y="144"/>
                  <a:pt x="88" y="144"/>
                </a:cubicBezTo>
                <a:cubicBezTo>
                  <a:pt x="56" y="144"/>
                  <a:pt x="56" y="144"/>
                  <a:pt x="56" y="144"/>
                </a:cubicBezTo>
                <a:cubicBezTo>
                  <a:pt x="51" y="144"/>
                  <a:pt x="48" y="148"/>
                  <a:pt x="48" y="152"/>
                </a:cubicBezTo>
                <a:cubicBezTo>
                  <a:pt x="48" y="157"/>
                  <a:pt x="51" y="160"/>
                  <a:pt x="56" y="160"/>
                </a:cubicBezTo>
                <a:moveTo>
                  <a:pt x="48" y="200"/>
                </a:moveTo>
                <a:cubicBezTo>
                  <a:pt x="48" y="205"/>
                  <a:pt x="51" y="208"/>
                  <a:pt x="56" y="208"/>
                </a:cubicBezTo>
                <a:cubicBezTo>
                  <a:pt x="152" y="208"/>
                  <a:pt x="152" y="208"/>
                  <a:pt x="152" y="208"/>
                </a:cubicBezTo>
                <a:cubicBezTo>
                  <a:pt x="157" y="208"/>
                  <a:pt x="160" y="205"/>
                  <a:pt x="160" y="200"/>
                </a:cubicBezTo>
                <a:cubicBezTo>
                  <a:pt x="160" y="196"/>
                  <a:pt x="157" y="192"/>
                  <a:pt x="152" y="192"/>
                </a:cubicBezTo>
                <a:cubicBezTo>
                  <a:pt x="56" y="192"/>
                  <a:pt x="56" y="192"/>
                  <a:pt x="56" y="192"/>
                </a:cubicBezTo>
                <a:cubicBezTo>
                  <a:pt x="51" y="192"/>
                  <a:pt x="48" y="196"/>
                  <a:pt x="48" y="200"/>
                </a:cubicBezTo>
                <a:moveTo>
                  <a:pt x="232" y="0"/>
                </a:moveTo>
                <a:cubicBezTo>
                  <a:pt x="112" y="0"/>
                  <a:pt x="112" y="0"/>
                  <a:pt x="112" y="0"/>
                </a:cubicBezTo>
                <a:cubicBezTo>
                  <a:pt x="94" y="0"/>
                  <a:pt x="80" y="14"/>
                  <a:pt x="80" y="32"/>
                </a:cubicBezTo>
                <a:cubicBezTo>
                  <a:pt x="80" y="56"/>
                  <a:pt x="80" y="56"/>
                  <a:pt x="80" y="56"/>
                </a:cubicBezTo>
                <a:cubicBezTo>
                  <a:pt x="80" y="60"/>
                  <a:pt x="84" y="64"/>
                  <a:pt x="88" y="64"/>
                </a:cubicBezTo>
                <a:cubicBezTo>
                  <a:pt x="92" y="64"/>
                  <a:pt x="96" y="60"/>
                  <a:pt x="96" y="56"/>
                </a:cubicBezTo>
                <a:cubicBezTo>
                  <a:pt x="96" y="32"/>
                  <a:pt x="96" y="32"/>
                  <a:pt x="96" y="32"/>
                </a:cubicBezTo>
                <a:cubicBezTo>
                  <a:pt x="96" y="23"/>
                  <a:pt x="103" y="16"/>
                  <a:pt x="112" y="16"/>
                </a:cubicBezTo>
                <a:cubicBezTo>
                  <a:pt x="208" y="16"/>
                  <a:pt x="208" y="16"/>
                  <a:pt x="208" y="16"/>
                </a:cubicBezTo>
                <a:cubicBezTo>
                  <a:pt x="208" y="64"/>
                  <a:pt x="208" y="64"/>
                  <a:pt x="208" y="64"/>
                </a:cubicBezTo>
                <a:cubicBezTo>
                  <a:pt x="208" y="73"/>
                  <a:pt x="216" y="80"/>
                  <a:pt x="224" y="80"/>
                </a:cubicBezTo>
                <a:cubicBezTo>
                  <a:pt x="273" y="80"/>
                  <a:pt x="273" y="80"/>
                  <a:pt x="273" y="80"/>
                </a:cubicBezTo>
                <a:cubicBezTo>
                  <a:pt x="273" y="241"/>
                  <a:pt x="273" y="241"/>
                  <a:pt x="273" y="241"/>
                </a:cubicBezTo>
                <a:cubicBezTo>
                  <a:pt x="273" y="249"/>
                  <a:pt x="265" y="257"/>
                  <a:pt x="257" y="257"/>
                </a:cubicBezTo>
                <a:cubicBezTo>
                  <a:pt x="232" y="257"/>
                  <a:pt x="232" y="257"/>
                  <a:pt x="232" y="257"/>
                </a:cubicBezTo>
                <a:cubicBezTo>
                  <a:pt x="228" y="257"/>
                  <a:pt x="224" y="260"/>
                  <a:pt x="224" y="265"/>
                </a:cubicBezTo>
                <a:cubicBezTo>
                  <a:pt x="224" y="269"/>
                  <a:pt x="228" y="273"/>
                  <a:pt x="232" y="273"/>
                </a:cubicBezTo>
                <a:cubicBezTo>
                  <a:pt x="257" y="273"/>
                  <a:pt x="257" y="273"/>
                  <a:pt x="257" y="273"/>
                </a:cubicBezTo>
                <a:cubicBezTo>
                  <a:pt x="274" y="273"/>
                  <a:pt x="289" y="258"/>
                  <a:pt x="289" y="241"/>
                </a:cubicBezTo>
                <a:cubicBezTo>
                  <a:pt x="289" y="64"/>
                  <a:pt x="289" y="64"/>
                  <a:pt x="289" y="64"/>
                </a:cubicBezTo>
                <a:lnTo>
                  <a:pt x="232" y="0"/>
                </a:lnTo>
                <a:close/>
                <a:moveTo>
                  <a:pt x="224" y="64"/>
                </a:moveTo>
                <a:cubicBezTo>
                  <a:pt x="224" y="17"/>
                  <a:pt x="224" y="17"/>
                  <a:pt x="224" y="17"/>
                </a:cubicBezTo>
                <a:cubicBezTo>
                  <a:pt x="266" y="64"/>
                  <a:pt x="266" y="64"/>
                  <a:pt x="266" y="64"/>
                </a:cubicBezTo>
                <a:lnTo>
                  <a:pt x="224" y="64"/>
                </a:lnTo>
                <a:close/>
                <a:moveTo>
                  <a:pt x="32" y="80"/>
                </a:moveTo>
                <a:cubicBezTo>
                  <a:pt x="14" y="80"/>
                  <a:pt x="0" y="94"/>
                  <a:pt x="0" y="112"/>
                </a:cubicBezTo>
                <a:cubicBezTo>
                  <a:pt x="0" y="321"/>
                  <a:pt x="0" y="321"/>
                  <a:pt x="0" y="321"/>
                </a:cubicBezTo>
                <a:cubicBezTo>
                  <a:pt x="0" y="339"/>
                  <a:pt x="14" y="353"/>
                  <a:pt x="32" y="353"/>
                </a:cubicBezTo>
                <a:cubicBezTo>
                  <a:pt x="176" y="353"/>
                  <a:pt x="176" y="353"/>
                  <a:pt x="176" y="353"/>
                </a:cubicBezTo>
                <a:cubicBezTo>
                  <a:pt x="194" y="353"/>
                  <a:pt x="208" y="339"/>
                  <a:pt x="208" y="321"/>
                </a:cubicBezTo>
                <a:cubicBezTo>
                  <a:pt x="208" y="144"/>
                  <a:pt x="208" y="144"/>
                  <a:pt x="208" y="144"/>
                </a:cubicBezTo>
                <a:cubicBezTo>
                  <a:pt x="152" y="80"/>
                  <a:pt x="152" y="80"/>
                  <a:pt x="152" y="80"/>
                </a:cubicBezTo>
                <a:lnTo>
                  <a:pt x="32" y="80"/>
                </a:lnTo>
                <a:close/>
                <a:moveTo>
                  <a:pt x="192" y="321"/>
                </a:moveTo>
                <a:cubicBezTo>
                  <a:pt x="192" y="330"/>
                  <a:pt x="185" y="337"/>
                  <a:pt x="176" y="337"/>
                </a:cubicBezTo>
                <a:cubicBezTo>
                  <a:pt x="32" y="337"/>
                  <a:pt x="32" y="337"/>
                  <a:pt x="32" y="337"/>
                </a:cubicBezTo>
                <a:cubicBezTo>
                  <a:pt x="23" y="337"/>
                  <a:pt x="16" y="330"/>
                  <a:pt x="16" y="321"/>
                </a:cubicBezTo>
                <a:cubicBezTo>
                  <a:pt x="16" y="112"/>
                  <a:pt x="16" y="112"/>
                  <a:pt x="16" y="112"/>
                </a:cubicBezTo>
                <a:cubicBezTo>
                  <a:pt x="16" y="103"/>
                  <a:pt x="23" y="96"/>
                  <a:pt x="32" y="96"/>
                </a:cubicBezTo>
                <a:cubicBezTo>
                  <a:pt x="128" y="96"/>
                  <a:pt x="128" y="96"/>
                  <a:pt x="128" y="96"/>
                </a:cubicBezTo>
                <a:cubicBezTo>
                  <a:pt x="128" y="144"/>
                  <a:pt x="128" y="144"/>
                  <a:pt x="128" y="144"/>
                </a:cubicBezTo>
                <a:cubicBezTo>
                  <a:pt x="128" y="153"/>
                  <a:pt x="135" y="160"/>
                  <a:pt x="144" y="160"/>
                </a:cubicBezTo>
                <a:cubicBezTo>
                  <a:pt x="192" y="160"/>
                  <a:pt x="192" y="160"/>
                  <a:pt x="192" y="160"/>
                </a:cubicBezTo>
                <a:lnTo>
                  <a:pt x="192" y="321"/>
                </a:lnTo>
                <a:close/>
                <a:moveTo>
                  <a:pt x="144" y="144"/>
                </a:moveTo>
                <a:cubicBezTo>
                  <a:pt x="144" y="97"/>
                  <a:pt x="144" y="97"/>
                  <a:pt x="144" y="97"/>
                </a:cubicBezTo>
                <a:cubicBezTo>
                  <a:pt x="186" y="144"/>
                  <a:pt x="186" y="144"/>
                  <a:pt x="186" y="144"/>
                </a:cubicBezTo>
                <a:lnTo>
                  <a:pt x="144" y="144"/>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299" name="Freeform 298"/>
          <p:cNvSpPr>
            <a:spLocks noEditPoints="1"/>
          </p:cNvSpPr>
          <p:nvPr/>
        </p:nvSpPr>
        <p:spPr bwMode="auto">
          <a:xfrm>
            <a:off x="5167221" y="4823349"/>
            <a:ext cx="474039" cy="475774"/>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00" name="Freeform 299"/>
          <p:cNvSpPr>
            <a:spLocks noEditPoints="1"/>
          </p:cNvSpPr>
          <p:nvPr/>
        </p:nvSpPr>
        <p:spPr bwMode="auto">
          <a:xfrm>
            <a:off x="2856638" y="5780651"/>
            <a:ext cx="474039" cy="434100"/>
          </a:xfrm>
          <a:custGeom>
            <a:avLst/>
            <a:gdLst>
              <a:gd name="T0" fmla="*/ 353 w 353"/>
              <a:gd name="T1" fmla="*/ 109 h 322"/>
              <a:gd name="T2" fmla="*/ 225 w 353"/>
              <a:gd name="T3" fmla="*/ 0 h 322"/>
              <a:gd name="T4" fmla="*/ 107 w 353"/>
              <a:gd name="T5" fmla="*/ 66 h 322"/>
              <a:gd name="T6" fmla="*/ 126 w 353"/>
              <a:gd name="T7" fmla="*/ 65 h 322"/>
              <a:gd name="T8" fmla="*/ 225 w 353"/>
              <a:gd name="T9" fmla="*/ 17 h 322"/>
              <a:gd name="T10" fmla="*/ 337 w 353"/>
              <a:gd name="T11" fmla="*/ 109 h 322"/>
              <a:gd name="T12" fmla="*/ 303 w 353"/>
              <a:gd name="T13" fmla="*/ 175 h 322"/>
              <a:gd name="T14" fmla="*/ 298 w 353"/>
              <a:gd name="T15" fmla="*/ 191 h 322"/>
              <a:gd name="T16" fmla="*/ 305 w 353"/>
              <a:gd name="T17" fmla="*/ 215 h 322"/>
              <a:gd name="T18" fmla="*/ 272 w 353"/>
              <a:gd name="T19" fmla="*/ 202 h 322"/>
              <a:gd name="T20" fmla="*/ 268 w 353"/>
              <a:gd name="T21" fmla="*/ 218 h 322"/>
              <a:gd name="T22" fmla="*/ 329 w 353"/>
              <a:gd name="T23" fmla="*/ 241 h 322"/>
              <a:gd name="T24" fmla="*/ 314 w 353"/>
              <a:gd name="T25" fmla="*/ 187 h 322"/>
              <a:gd name="T26" fmla="*/ 353 w 353"/>
              <a:gd name="T27" fmla="*/ 109 h 322"/>
              <a:gd name="T28" fmla="*/ 128 w 353"/>
              <a:gd name="T29" fmla="*/ 81 h 322"/>
              <a:gd name="T30" fmla="*/ 0 w 353"/>
              <a:gd name="T31" fmla="*/ 189 h 322"/>
              <a:gd name="T32" fmla="*/ 39 w 353"/>
              <a:gd name="T33" fmla="*/ 267 h 322"/>
              <a:gd name="T34" fmla="*/ 24 w 353"/>
              <a:gd name="T35" fmla="*/ 322 h 322"/>
              <a:gd name="T36" fmla="*/ 96 w 353"/>
              <a:gd name="T37" fmla="*/ 294 h 322"/>
              <a:gd name="T38" fmla="*/ 128 w 353"/>
              <a:gd name="T39" fmla="*/ 298 h 322"/>
              <a:gd name="T40" fmla="*/ 257 w 353"/>
              <a:gd name="T41" fmla="*/ 189 h 322"/>
              <a:gd name="T42" fmla="*/ 128 w 353"/>
              <a:gd name="T43" fmla="*/ 81 h 322"/>
              <a:gd name="T44" fmla="*/ 128 w 353"/>
              <a:gd name="T45" fmla="*/ 281 h 322"/>
              <a:gd name="T46" fmla="*/ 99 w 353"/>
              <a:gd name="T47" fmla="*/ 278 h 322"/>
              <a:gd name="T48" fmla="*/ 96 w 353"/>
              <a:gd name="T49" fmla="*/ 278 h 322"/>
              <a:gd name="T50" fmla="*/ 90 w 353"/>
              <a:gd name="T51" fmla="*/ 279 h 322"/>
              <a:gd name="T52" fmla="*/ 48 w 353"/>
              <a:gd name="T53" fmla="*/ 295 h 322"/>
              <a:gd name="T54" fmla="*/ 55 w 353"/>
              <a:gd name="T55" fmla="*/ 272 h 322"/>
              <a:gd name="T56" fmla="*/ 50 w 353"/>
              <a:gd name="T57" fmla="*/ 255 h 322"/>
              <a:gd name="T58" fmla="*/ 16 w 353"/>
              <a:gd name="T59" fmla="*/ 189 h 322"/>
              <a:gd name="T60" fmla="*/ 128 w 353"/>
              <a:gd name="T61" fmla="*/ 97 h 322"/>
              <a:gd name="T62" fmla="*/ 241 w 353"/>
              <a:gd name="T63" fmla="*/ 189 h 322"/>
              <a:gd name="T64" fmla="*/ 128 w 353"/>
              <a:gd name="T65" fmla="*/ 28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22">
                <a:moveTo>
                  <a:pt x="353" y="109"/>
                </a:moveTo>
                <a:cubicBezTo>
                  <a:pt x="353" y="49"/>
                  <a:pt x="296" y="0"/>
                  <a:pt x="225" y="0"/>
                </a:cubicBezTo>
                <a:cubicBezTo>
                  <a:pt x="172" y="0"/>
                  <a:pt x="126" y="28"/>
                  <a:pt x="107" y="66"/>
                </a:cubicBezTo>
                <a:cubicBezTo>
                  <a:pt x="113" y="65"/>
                  <a:pt x="119" y="65"/>
                  <a:pt x="126" y="65"/>
                </a:cubicBezTo>
                <a:cubicBezTo>
                  <a:pt x="145" y="36"/>
                  <a:pt x="182" y="17"/>
                  <a:pt x="225" y="17"/>
                </a:cubicBezTo>
                <a:cubicBezTo>
                  <a:pt x="287" y="17"/>
                  <a:pt x="337" y="58"/>
                  <a:pt x="337" y="109"/>
                </a:cubicBezTo>
                <a:cubicBezTo>
                  <a:pt x="337" y="134"/>
                  <a:pt x="325" y="157"/>
                  <a:pt x="303" y="175"/>
                </a:cubicBezTo>
                <a:cubicBezTo>
                  <a:pt x="298" y="179"/>
                  <a:pt x="296" y="185"/>
                  <a:pt x="298" y="191"/>
                </a:cubicBezTo>
                <a:cubicBezTo>
                  <a:pt x="305" y="215"/>
                  <a:pt x="305" y="215"/>
                  <a:pt x="305" y="215"/>
                </a:cubicBezTo>
                <a:cubicBezTo>
                  <a:pt x="272" y="202"/>
                  <a:pt x="272" y="202"/>
                  <a:pt x="272" y="202"/>
                </a:cubicBezTo>
                <a:cubicBezTo>
                  <a:pt x="271" y="207"/>
                  <a:pt x="270" y="213"/>
                  <a:pt x="268" y="218"/>
                </a:cubicBezTo>
                <a:cubicBezTo>
                  <a:pt x="329" y="241"/>
                  <a:pt x="329" y="241"/>
                  <a:pt x="329" y="241"/>
                </a:cubicBezTo>
                <a:cubicBezTo>
                  <a:pt x="314" y="187"/>
                  <a:pt x="314" y="187"/>
                  <a:pt x="314" y="187"/>
                </a:cubicBezTo>
                <a:cubicBezTo>
                  <a:pt x="338" y="167"/>
                  <a:pt x="353" y="140"/>
                  <a:pt x="353" y="109"/>
                </a:cubicBezTo>
                <a:moveTo>
                  <a:pt x="128" y="81"/>
                </a:moveTo>
                <a:cubicBezTo>
                  <a:pt x="57" y="81"/>
                  <a:pt x="0" y="129"/>
                  <a:pt x="0" y="189"/>
                </a:cubicBezTo>
                <a:cubicBezTo>
                  <a:pt x="0" y="220"/>
                  <a:pt x="15" y="248"/>
                  <a:pt x="39" y="267"/>
                </a:cubicBezTo>
                <a:cubicBezTo>
                  <a:pt x="24" y="322"/>
                  <a:pt x="24" y="322"/>
                  <a:pt x="24" y="322"/>
                </a:cubicBezTo>
                <a:cubicBezTo>
                  <a:pt x="96" y="294"/>
                  <a:pt x="96" y="294"/>
                  <a:pt x="96" y="294"/>
                </a:cubicBezTo>
                <a:cubicBezTo>
                  <a:pt x="106" y="296"/>
                  <a:pt x="117" y="298"/>
                  <a:pt x="128" y="298"/>
                </a:cubicBezTo>
                <a:cubicBezTo>
                  <a:pt x="199" y="298"/>
                  <a:pt x="257" y="249"/>
                  <a:pt x="257" y="189"/>
                </a:cubicBezTo>
                <a:cubicBezTo>
                  <a:pt x="257" y="129"/>
                  <a:pt x="199" y="81"/>
                  <a:pt x="128" y="81"/>
                </a:cubicBezTo>
                <a:moveTo>
                  <a:pt x="128" y="281"/>
                </a:moveTo>
                <a:cubicBezTo>
                  <a:pt x="119" y="281"/>
                  <a:pt x="109" y="280"/>
                  <a:pt x="99" y="278"/>
                </a:cubicBezTo>
                <a:cubicBezTo>
                  <a:pt x="98" y="278"/>
                  <a:pt x="97" y="278"/>
                  <a:pt x="96" y="278"/>
                </a:cubicBezTo>
                <a:cubicBezTo>
                  <a:pt x="94" y="278"/>
                  <a:pt x="92" y="278"/>
                  <a:pt x="90" y="279"/>
                </a:cubicBezTo>
                <a:cubicBezTo>
                  <a:pt x="48" y="295"/>
                  <a:pt x="48" y="295"/>
                  <a:pt x="48" y="295"/>
                </a:cubicBezTo>
                <a:cubicBezTo>
                  <a:pt x="55" y="272"/>
                  <a:pt x="55" y="272"/>
                  <a:pt x="55" y="272"/>
                </a:cubicBezTo>
                <a:cubicBezTo>
                  <a:pt x="57" y="266"/>
                  <a:pt x="55" y="259"/>
                  <a:pt x="50" y="255"/>
                </a:cubicBezTo>
                <a:cubicBezTo>
                  <a:pt x="28" y="237"/>
                  <a:pt x="16" y="214"/>
                  <a:pt x="16" y="189"/>
                </a:cubicBezTo>
                <a:cubicBezTo>
                  <a:pt x="16" y="138"/>
                  <a:pt x="66" y="97"/>
                  <a:pt x="128" y="97"/>
                </a:cubicBezTo>
                <a:cubicBezTo>
                  <a:pt x="190" y="97"/>
                  <a:pt x="241" y="138"/>
                  <a:pt x="241" y="189"/>
                </a:cubicBezTo>
                <a:cubicBezTo>
                  <a:pt x="241" y="240"/>
                  <a:pt x="190" y="281"/>
                  <a:pt x="128" y="281"/>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301" name="Group 300"/>
          <p:cNvGrpSpPr/>
          <p:nvPr/>
        </p:nvGrpSpPr>
        <p:grpSpPr>
          <a:xfrm>
            <a:off x="5312526" y="1935154"/>
            <a:ext cx="516848" cy="484091"/>
            <a:chOff x="4732339" y="3040063"/>
            <a:chExt cx="450850" cy="422276"/>
          </a:xfrm>
          <a:solidFill>
            <a:schemeClr val="accent6"/>
          </a:solidFill>
        </p:grpSpPr>
        <p:sp>
          <p:nvSpPr>
            <p:cNvPr id="302" name="Freeform 172"/>
            <p:cNvSpPr>
              <a:spLocks/>
            </p:cNvSpPr>
            <p:nvPr/>
          </p:nvSpPr>
          <p:spPr bwMode="auto">
            <a:xfrm>
              <a:off x="4837114" y="3040063"/>
              <a:ext cx="241300" cy="17463"/>
            </a:xfrm>
            <a:custGeom>
              <a:avLst/>
              <a:gdLst>
                <a:gd name="T0" fmla="*/ 10 w 242"/>
                <a:gd name="T1" fmla="*/ 18 h 18"/>
                <a:gd name="T2" fmla="*/ 232 w 242"/>
                <a:gd name="T3" fmla="*/ 18 h 18"/>
                <a:gd name="T4" fmla="*/ 242 w 242"/>
                <a:gd name="T5" fmla="*/ 9 h 18"/>
                <a:gd name="T6" fmla="*/ 232 w 242"/>
                <a:gd name="T7" fmla="*/ 0 h 18"/>
                <a:gd name="T8" fmla="*/ 10 w 242"/>
                <a:gd name="T9" fmla="*/ 0 h 18"/>
                <a:gd name="T10" fmla="*/ 0 w 242"/>
                <a:gd name="T11" fmla="*/ 9 h 18"/>
                <a:gd name="T12" fmla="*/ 10 w 24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42" h="18">
                  <a:moveTo>
                    <a:pt x="10" y="18"/>
                  </a:moveTo>
                  <a:cubicBezTo>
                    <a:pt x="232" y="18"/>
                    <a:pt x="232" y="18"/>
                    <a:pt x="232" y="18"/>
                  </a:cubicBezTo>
                  <a:cubicBezTo>
                    <a:pt x="237" y="18"/>
                    <a:pt x="242" y="14"/>
                    <a:pt x="242" y="9"/>
                  </a:cubicBezTo>
                  <a:cubicBezTo>
                    <a:pt x="242" y="4"/>
                    <a:pt x="237" y="0"/>
                    <a:pt x="232" y="0"/>
                  </a:cubicBezTo>
                  <a:cubicBezTo>
                    <a:pt x="10" y="0"/>
                    <a:pt x="10" y="0"/>
                    <a:pt x="10" y="0"/>
                  </a:cubicBezTo>
                  <a:cubicBezTo>
                    <a:pt x="4" y="0"/>
                    <a:pt x="0" y="4"/>
                    <a:pt x="0" y="9"/>
                  </a:cubicBezTo>
                  <a:cubicBezTo>
                    <a:pt x="0" y="14"/>
                    <a:pt x="4" y="18"/>
                    <a:pt x="10" y="18"/>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3" name="Freeform 173"/>
            <p:cNvSpPr>
              <a:spLocks noEditPoints="1"/>
            </p:cNvSpPr>
            <p:nvPr/>
          </p:nvSpPr>
          <p:spPr bwMode="auto">
            <a:xfrm>
              <a:off x="4732339" y="3065463"/>
              <a:ext cx="450850" cy="331788"/>
            </a:xfrm>
            <a:custGeom>
              <a:avLst/>
              <a:gdLst>
                <a:gd name="T0" fmla="*/ 438 w 452"/>
                <a:gd name="T1" fmla="*/ 29 h 333"/>
                <a:gd name="T2" fmla="*/ 363 w 452"/>
                <a:gd name="T3" fmla="*/ 0 h 333"/>
                <a:gd name="T4" fmla="*/ 337 w 452"/>
                <a:gd name="T5" fmla="*/ 0 h 333"/>
                <a:gd name="T6" fmla="*/ 115 w 452"/>
                <a:gd name="T7" fmla="*/ 0 h 333"/>
                <a:gd name="T8" fmla="*/ 88 w 452"/>
                <a:gd name="T9" fmla="*/ 0 h 333"/>
                <a:gd name="T10" fmla="*/ 14 w 452"/>
                <a:gd name="T11" fmla="*/ 29 h 333"/>
                <a:gd name="T12" fmla="*/ 7 w 452"/>
                <a:gd name="T13" fmla="*/ 91 h 333"/>
                <a:gd name="T14" fmla="*/ 83 w 452"/>
                <a:gd name="T15" fmla="*/ 187 h 333"/>
                <a:gd name="T16" fmla="*/ 88 w 452"/>
                <a:gd name="T17" fmla="*/ 189 h 333"/>
                <a:gd name="T18" fmla="*/ 96 w 452"/>
                <a:gd name="T19" fmla="*/ 185 h 333"/>
                <a:gd name="T20" fmla="*/ 94 w 452"/>
                <a:gd name="T21" fmla="*/ 172 h 333"/>
                <a:gd name="T22" fmla="*/ 25 w 452"/>
                <a:gd name="T23" fmla="*/ 85 h 333"/>
                <a:gd name="T24" fmla="*/ 29 w 452"/>
                <a:gd name="T25" fmla="*/ 40 h 333"/>
                <a:gd name="T26" fmla="*/ 88 w 452"/>
                <a:gd name="T27" fmla="*/ 19 h 333"/>
                <a:gd name="T28" fmla="*/ 105 w 452"/>
                <a:gd name="T29" fmla="*/ 19 h 333"/>
                <a:gd name="T30" fmla="*/ 105 w 452"/>
                <a:gd name="T31" fmla="*/ 140 h 333"/>
                <a:gd name="T32" fmla="*/ 210 w 452"/>
                <a:gd name="T33" fmla="*/ 290 h 333"/>
                <a:gd name="T34" fmla="*/ 210 w 452"/>
                <a:gd name="T35" fmla="*/ 291 h 333"/>
                <a:gd name="T36" fmla="*/ 210 w 452"/>
                <a:gd name="T37" fmla="*/ 324 h 333"/>
                <a:gd name="T38" fmla="*/ 219 w 452"/>
                <a:gd name="T39" fmla="*/ 333 h 333"/>
                <a:gd name="T40" fmla="*/ 229 w 452"/>
                <a:gd name="T41" fmla="*/ 324 h 333"/>
                <a:gd name="T42" fmla="*/ 229 w 452"/>
                <a:gd name="T43" fmla="*/ 291 h 333"/>
                <a:gd name="T44" fmla="*/ 229 w 452"/>
                <a:gd name="T45" fmla="*/ 290 h 333"/>
                <a:gd name="T46" fmla="*/ 347 w 452"/>
                <a:gd name="T47" fmla="*/ 140 h 333"/>
                <a:gd name="T48" fmla="*/ 347 w 452"/>
                <a:gd name="T49" fmla="*/ 19 h 333"/>
                <a:gd name="T50" fmla="*/ 363 w 452"/>
                <a:gd name="T51" fmla="*/ 19 h 333"/>
                <a:gd name="T52" fmla="*/ 423 w 452"/>
                <a:gd name="T53" fmla="*/ 40 h 333"/>
                <a:gd name="T54" fmla="*/ 427 w 452"/>
                <a:gd name="T55" fmla="*/ 85 h 333"/>
                <a:gd name="T56" fmla="*/ 358 w 452"/>
                <a:gd name="T57" fmla="*/ 172 h 333"/>
                <a:gd name="T58" fmla="*/ 356 w 452"/>
                <a:gd name="T59" fmla="*/ 185 h 333"/>
                <a:gd name="T60" fmla="*/ 363 w 452"/>
                <a:gd name="T61" fmla="*/ 189 h 333"/>
                <a:gd name="T62" fmla="*/ 369 w 452"/>
                <a:gd name="T63" fmla="*/ 187 h 333"/>
                <a:gd name="T64" fmla="*/ 444 w 452"/>
                <a:gd name="T65" fmla="*/ 91 h 333"/>
                <a:gd name="T66" fmla="*/ 438 w 452"/>
                <a:gd name="T67" fmla="*/ 29 h 333"/>
                <a:gd name="T68" fmla="*/ 328 w 452"/>
                <a:gd name="T69" fmla="*/ 140 h 333"/>
                <a:gd name="T70" fmla="*/ 220 w 452"/>
                <a:gd name="T71" fmla="*/ 274 h 333"/>
                <a:gd name="T72" fmla="*/ 124 w 452"/>
                <a:gd name="T73" fmla="*/ 140 h 333"/>
                <a:gd name="T74" fmla="*/ 124 w 452"/>
                <a:gd name="T75" fmla="*/ 19 h 333"/>
                <a:gd name="T76" fmla="*/ 328 w 452"/>
                <a:gd name="T77" fmla="*/ 19 h 333"/>
                <a:gd name="T78" fmla="*/ 328 w 452"/>
                <a:gd name="T79" fmla="*/ 14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2" h="333">
                  <a:moveTo>
                    <a:pt x="438" y="29"/>
                  </a:moveTo>
                  <a:cubicBezTo>
                    <a:pt x="428" y="16"/>
                    <a:pt x="408" y="0"/>
                    <a:pt x="363" y="0"/>
                  </a:cubicBezTo>
                  <a:cubicBezTo>
                    <a:pt x="337" y="0"/>
                    <a:pt x="337" y="0"/>
                    <a:pt x="337" y="0"/>
                  </a:cubicBezTo>
                  <a:cubicBezTo>
                    <a:pt x="115" y="0"/>
                    <a:pt x="115" y="0"/>
                    <a:pt x="115" y="0"/>
                  </a:cubicBezTo>
                  <a:cubicBezTo>
                    <a:pt x="88" y="0"/>
                    <a:pt x="88" y="0"/>
                    <a:pt x="88" y="0"/>
                  </a:cubicBezTo>
                  <a:cubicBezTo>
                    <a:pt x="44" y="0"/>
                    <a:pt x="23" y="16"/>
                    <a:pt x="14" y="29"/>
                  </a:cubicBezTo>
                  <a:cubicBezTo>
                    <a:pt x="2" y="46"/>
                    <a:pt x="0" y="67"/>
                    <a:pt x="7" y="91"/>
                  </a:cubicBezTo>
                  <a:cubicBezTo>
                    <a:pt x="19" y="126"/>
                    <a:pt x="58" y="168"/>
                    <a:pt x="83" y="187"/>
                  </a:cubicBezTo>
                  <a:cubicBezTo>
                    <a:pt x="84" y="188"/>
                    <a:pt x="86" y="189"/>
                    <a:pt x="88" y="189"/>
                  </a:cubicBezTo>
                  <a:cubicBezTo>
                    <a:pt x="91" y="189"/>
                    <a:pt x="94" y="188"/>
                    <a:pt x="96" y="185"/>
                  </a:cubicBezTo>
                  <a:cubicBezTo>
                    <a:pt x="99" y="181"/>
                    <a:pt x="98" y="175"/>
                    <a:pt x="94" y="172"/>
                  </a:cubicBezTo>
                  <a:cubicBezTo>
                    <a:pt x="72" y="155"/>
                    <a:pt x="36" y="116"/>
                    <a:pt x="25" y="85"/>
                  </a:cubicBezTo>
                  <a:cubicBezTo>
                    <a:pt x="19" y="67"/>
                    <a:pt x="21" y="51"/>
                    <a:pt x="29" y="40"/>
                  </a:cubicBezTo>
                  <a:cubicBezTo>
                    <a:pt x="39" y="26"/>
                    <a:pt x="60" y="19"/>
                    <a:pt x="88" y="19"/>
                  </a:cubicBezTo>
                  <a:cubicBezTo>
                    <a:pt x="105" y="19"/>
                    <a:pt x="105" y="19"/>
                    <a:pt x="105" y="19"/>
                  </a:cubicBezTo>
                  <a:cubicBezTo>
                    <a:pt x="105" y="140"/>
                    <a:pt x="105" y="140"/>
                    <a:pt x="105" y="140"/>
                  </a:cubicBezTo>
                  <a:cubicBezTo>
                    <a:pt x="105" y="227"/>
                    <a:pt x="188" y="278"/>
                    <a:pt x="210" y="290"/>
                  </a:cubicBezTo>
                  <a:cubicBezTo>
                    <a:pt x="210" y="290"/>
                    <a:pt x="210" y="291"/>
                    <a:pt x="210" y="291"/>
                  </a:cubicBezTo>
                  <a:cubicBezTo>
                    <a:pt x="210" y="324"/>
                    <a:pt x="210" y="324"/>
                    <a:pt x="210" y="324"/>
                  </a:cubicBezTo>
                  <a:cubicBezTo>
                    <a:pt x="210" y="329"/>
                    <a:pt x="214" y="333"/>
                    <a:pt x="219" y="333"/>
                  </a:cubicBezTo>
                  <a:cubicBezTo>
                    <a:pt x="225" y="333"/>
                    <a:pt x="229" y="329"/>
                    <a:pt x="229" y="324"/>
                  </a:cubicBezTo>
                  <a:cubicBezTo>
                    <a:pt x="229" y="291"/>
                    <a:pt x="229" y="291"/>
                    <a:pt x="229" y="291"/>
                  </a:cubicBezTo>
                  <a:cubicBezTo>
                    <a:pt x="229" y="291"/>
                    <a:pt x="229" y="290"/>
                    <a:pt x="229" y="290"/>
                  </a:cubicBezTo>
                  <a:cubicBezTo>
                    <a:pt x="253" y="278"/>
                    <a:pt x="347" y="227"/>
                    <a:pt x="347" y="140"/>
                  </a:cubicBezTo>
                  <a:cubicBezTo>
                    <a:pt x="347" y="19"/>
                    <a:pt x="347" y="19"/>
                    <a:pt x="347" y="19"/>
                  </a:cubicBezTo>
                  <a:cubicBezTo>
                    <a:pt x="363" y="19"/>
                    <a:pt x="363" y="19"/>
                    <a:pt x="363" y="19"/>
                  </a:cubicBezTo>
                  <a:cubicBezTo>
                    <a:pt x="392" y="19"/>
                    <a:pt x="413" y="26"/>
                    <a:pt x="423" y="40"/>
                  </a:cubicBezTo>
                  <a:cubicBezTo>
                    <a:pt x="431" y="51"/>
                    <a:pt x="432" y="67"/>
                    <a:pt x="427" y="85"/>
                  </a:cubicBezTo>
                  <a:cubicBezTo>
                    <a:pt x="419" y="109"/>
                    <a:pt x="378" y="156"/>
                    <a:pt x="358" y="172"/>
                  </a:cubicBezTo>
                  <a:cubicBezTo>
                    <a:pt x="354" y="175"/>
                    <a:pt x="353" y="181"/>
                    <a:pt x="356" y="185"/>
                  </a:cubicBezTo>
                  <a:cubicBezTo>
                    <a:pt x="358" y="188"/>
                    <a:pt x="361" y="189"/>
                    <a:pt x="363" y="189"/>
                  </a:cubicBezTo>
                  <a:cubicBezTo>
                    <a:pt x="365" y="189"/>
                    <a:pt x="368" y="188"/>
                    <a:pt x="369" y="187"/>
                  </a:cubicBezTo>
                  <a:cubicBezTo>
                    <a:pt x="392" y="169"/>
                    <a:pt x="435" y="119"/>
                    <a:pt x="444" y="91"/>
                  </a:cubicBezTo>
                  <a:cubicBezTo>
                    <a:pt x="452" y="67"/>
                    <a:pt x="450" y="46"/>
                    <a:pt x="438" y="29"/>
                  </a:cubicBezTo>
                  <a:close/>
                  <a:moveTo>
                    <a:pt x="328" y="140"/>
                  </a:moveTo>
                  <a:cubicBezTo>
                    <a:pt x="328" y="217"/>
                    <a:pt x="240" y="264"/>
                    <a:pt x="220" y="274"/>
                  </a:cubicBezTo>
                  <a:cubicBezTo>
                    <a:pt x="201" y="264"/>
                    <a:pt x="124" y="217"/>
                    <a:pt x="124" y="140"/>
                  </a:cubicBezTo>
                  <a:cubicBezTo>
                    <a:pt x="124" y="19"/>
                    <a:pt x="124" y="19"/>
                    <a:pt x="124" y="19"/>
                  </a:cubicBezTo>
                  <a:cubicBezTo>
                    <a:pt x="328" y="19"/>
                    <a:pt x="328" y="19"/>
                    <a:pt x="328" y="19"/>
                  </a:cubicBezTo>
                  <a:lnTo>
                    <a:pt x="328" y="140"/>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4" name="Freeform 174"/>
            <p:cNvSpPr>
              <a:spLocks noEditPoints="1"/>
            </p:cNvSpPr>
            <p:nvPr/>
          </p:nvSpPr>
          <p:spPr bwMode="auto">
            <a:xfrm>
              <a:off x="4849814" y="3403601"/>
              <a:ext cx="201613" cy="58738"/>
            </a:xfrm>
            <a:custGeom>
              <a:avLst/>
              <a:gdLst>
                <a:gd name="T0" fmla="*/ 173 w 202"/>
                <a:gd name="T1" fmla="*/ 0 h 58"/>
                <a:gd name="T2" fmla="*/ 29 w 202"/>
                <a:gd name="T3" fmla="*/ 0 h 58"/>
                <a:gd name="T4" fmla="*/ 0 w 202"/>
                <a:gd name="T5" fmla="*/ 29 h 58"/>
                <a:gd name="T6" fmla="*/ 0 w 202"/>
                <a:gd name="T7" fmla="*/ 49 h 58"/>
                <a:gd name="T8" fmla="*/ 10 w 202"/>
                <a:gd name="T9" fmla="*/ 58 h 58"/>
                <a:gd name="T10" fmla="*/ 193 w 202"/>
                <a:gd name="T11" fmla="*/ 58 h 58"/>
                <a:gd name="T12" fmla="*/ 202 w 202"/>
                <a:gd name="T13" fmla="*/ 49 h 58"/>
                <a:gd name="T14" fmla="*/ 202 w 202"/>
                <a:gd name="T15" fmla="*/ 30 h 58"/>
                <a:gd name="T16" fmla="*/ 173 w 202"/>
                <a:gd name="T17" fmla="*/ 0 h 58"/>
                <a:gd name="T18" fmla="*/ 184 w 202"/>
                <a:gd name="T19" fmla="*/ 40 h 58"/>
                <a:gd name="T20" fmla="*/ 19 w 202"/>
                <a:gd name="T21" fmla="*/ 40 h 58"/>
                <a:gd name="T22" fmla="*/ 19 w 202"/>
                <a:gd name="T23" fmla="*/ 29 h 58"/>
                <a:gd name="T24" fmla="*/ 29 w 202"/>
                <a:gd name="T25" fmla="*/ 19 h 58"/>
                <a:gd name="T26" fmla="*/ 173 w 202"/>
                <a:gd name="T27" fmla="*/ 19 h 58"/>
                <a:gd name="T28" fmla="*/ 184 w 202"/>
                <a:gd name="T29" fmla="*/ 30 h 58"/>
                <a:gd name="T30" fmla="*/ 184 w 202"/>
                <a:gd name="T31"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 h="58">
                  <a:moveTo>
                    <a:pt x="173" y="0"/>
                  </a:moveTo>
                  <a:cubicBezTo>
                    <a:pt x="29" y="0"/>
                    <a:pt x="29" y="0"/>
                    <a:pt x="29" y="0"/>
                  </a:cubicBezTo>
                  <a:cubicBezTo>
                    <a:pt x="13" y="0"/>
                    <a:pt x="0" y="13"/>
                    <a:pt x="0" y="29"/>
                  </a:cubicBezTo>
                  <a:cubicBezTo>
                    <a:pt x="0" y="49"/>
                    <a:pt x="0" y="49"/>
                    <a:pt x="0" y="49"/>
                  </a:cubicBezTo>
                  <a:cubicBezTo>
                    <a:pt x="0" y="54"/>
                    <a:pt x="4" y="58"/>
                    <a:pt x="10" y="58"/>
                  </a:cubicBezTo>
                  <a:cubicBezTo>
                    <a:pt x="193" y="58"/>
                    <a:pt x="193" y="58"/>
                    <a:pt x="193" y="58"/>
                  </a:cubicBezTo>
                  <a:cubicBezTo>
                    <a:pt x="198" y="58"/>
                    <a:pt x="202" y="54"/>
                    <a:pt x="202" y="49"/>
                  </a:cubicBezTo>
                  <a:cubicBezTo>
                    <a:pt x="202" y="30"/>
                    <a:pt x="202" y="30"/>
                    <a:pt x="202" y="30"/>
                  </a:cubicBezTo>
                  <a:cubicBezTo>
                    <a:pt x="202" y="14"/>
                    <a:pt x="190" y="0"/>
                    <a:pt x="173" y="0"/>
                  </a:cubicBezTo>
                  <a:close/>
                  <a:moveTo>
                    <a:pt x="184" y="40"/>
                  </a:moveTo>
                  <a:cubicBezTo>
                    <a:pt x="19" y="40"/>
                    <a:pt x="19" y="40"/>
                    <a:pt x="19" y="40"/>
                  </a:cubicBezTo>
                  <a:cubicBezTo>
                    <a:pt x="19" y="29"/>
                    <a:pt x="19" y="29"/>
                    <a:pt x="19" y="29"/>
                  </a:cubicBezTo>
                  <a:cubicBezTo>
                    <a:pt x="19" y="23"/>
                    <a:pt x="23" y="19"/>
                    <a:pt x="29" y="19"/>
                  </a:cubicBezTo>
                  <a:cubicBezTo>
                    <a:pt x="173" y="19"/>
                    <a:pt x="173" y="19"/>
                    <a:pt x="173" y="19"/>
                  </a:cubicBezTo>
                  <a:cubicBezTo>
                    <a:pt x="179" y="19"/>
                    <a:pt x="184" y="24"/>
                    <a:pt x="184" y="30"/>
                  </a:cubicBezTo>
                  <a:lnTo>
                    <a:pt x="184" y="40"/>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305" name="Group 304"/>
          <p:cNvGrpSpPr/>
          <p:nvPr/>
        </p:nvGrpSpPr>
        <p:grpSpPr>
          <a:xfrm>
            <a:off x="5245916" y="3390924"/>
            <a:ext cx="478631" cy="482270"/>
            <a:chOff x="7961313" y="3719513"/>
            <a:chExt cx="417513" cy="420687"/>
          </a:xfrm>
          <a:solidFill>
            <a:schemeClr val="accent6"/>
          </a:solidFill>
        </p:grpSpPr>
        <p:sp>
          <p:nvSpPr>
            <p:cNvPr id="306" name="Freeform 214"/>
            <p:cNvSpPr>
              <a:spLocks noEditPoints="1"/>
            </p:cNvSpPr>
            <p:nvPr/>
          </p:nvSpPr>
          <p:spPr bwMode="auto">
            <a:xfrm>
              <a:off x="7961313" y="3719513"/>
              <a:ext cx="417513" cy="242888"/>
            </a:xfrm>
            <a:custGeom>
              <a:avLst/>
              <a:gdLst>
                <a:gd name="T0" fmla="*/ 19 w 420"/>
                <a:gd name="T1" fmla="*/ 150 h 245"/>
                <a:gd name="T2" fmla="*/ 171 w 420"/>
                <a:gd name="T3" fmla="*/ 236 h 245"/>
                <a:gd name="T4" fmla="*/ 210 w 420"/>
                <a:gd name="T5" fmla="*/ 245 h 245"/>
                <a:gd name="T6" fmla="*/ 249 w 420"/>
                <a:gd name="T7" fmla="*/ 236 h 245"/>
                <a:gd name="T8" fmla="*/ 401 w 420"/>
                <a:gd name="T9" fmla="*/ 150 h 245"/>
                <a:gd name="T10" fmla="*/ 420 w 420"/>
                <a:gd name="T11" fmla="*/ 123 h 245"/>
                <a:gd name="T12" fmla="*/ 401 w 420"/>
                <a:gd name="T13" fmla="*/ 95 h 245"/>
                <a:gd name="T14" fmla="*/ 249 w 420"/>
                <a:gd name="T15" fmla="*/ 9 h 245"/>
                <a:gd name="T16" fmla="*/ 210 w 420"/>
                <a:gd name="T17" fmla="*/ 0 h 245"/>
                <a:gd name="T18" fmla="*/ 171 w 420"/>
                <a:gd name="T19" fmla="*/ 9 h 245"/>
                <a:gd name="T20" fmla="*/ 19 w 420"/>
                <a:gd name="T21" fmla="*/ 95 h 245"/>
                <a:gd name="T22" fmla="*/ 0 w 420"/>
                <a:gd name="T23" fmla="*/ 123 h 245"/>
                <a:gd name="T24" fmla="*/ 19 w 420"/>
                <a:gd name="T25" fmla="*/ 150 h 245"/>
                <a:gd name="T26" fmla="*/ 29 w 420"/>
                <a:gd name="T27" fmla="*/ 111 h 245"/>
                <a:gd name="T28" fmla="*/ 180 w 420"/>
                <a:gd name="T29" fmla="*/ 26 h 245"/>
                <a:gd name="T30" fmla="*/ 210 w 420"/>
                <a:gd name="T31" fmla="*/ 19 h 245"/>
                <a:gd name="T32" fmla="*/ 240 w 420"/>
                <a:gd name="T33" fmla="*/ 26 h 245"/>
                <a:gd name="T34" fmla="*/ 391 w 420"/>
                <a:gd name="T35" fmla="*/ 111 h 245"/>
                <a:gd name="T36" fmla="*/ 401 w 420"/>
                <a:gd name="T37" fmla="*/ 123 h 245"/>
                <a:gd name="T38" fmla="*/ 391 w 420"/>
                <a:gd name="T39" fmla="*/ 134 h 245"/>
                <a:gd name="T40" fmla="*/ 240 w 420"/>
                <a:gd name="T41" fmla="*/ 220 h 245"/>
                <a:gd name="T42" fmla="*/ 210 w 420"/>
                <a:gd name="T43" fmla="*/ 226 h 245"/>
                <a:gd name="T44" fmla="*/ 180 w 420"/>
                <a:gd name="T45" fmla="*/ 220 h 245"/>
                <a:gd name="T46" fmla="*/ 29 w 420"/>
                <a:gd name="T47" fmla="*/ 134 h 245"/>
                <a:gd name="T48" fmla="*/ 19 w 420"/>
                <a:gd name="T49" fmla="*/ 123 h 245"/>
                <a:gd name="T50" fmla="*/ 29 w 420"/>
                <a:gd name="T51" fmla="*/ 11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0" h="245">
                  <a:moveTo>
                    <a:pt x="19" y="150"/>
                  </a:moveTo>
                  <a:cubicBezTo>
                    <a:pt x="171" y="236"/>
                    <a:pt x="171" y="236"/>
                    <a:pt x="171" y="236"/>
                  </a:cubicBezTo>
                  <a:cubicBezTo>
                    <a:pt x="181" y="242"/>
                    <a:pt x="195" y="245"/>
                    <a:pt x="210" y="245"/>
                  </a:cubicBezTo>
                  <a:cubicBezTo>
                    <a:pt x="225" y="245"/>
                    <a:pt x="239" y="242"/>
                    <a:pt x="249" y="236"/>
                  </a:cubicBezTo>
                  <a:cubicBezTo>
                    <a:pt x="401" y="150"/>
                    <a:pt x="401" y="150"/>
                    <a:pt x="401" y="150"/>
                  </a:cubicBezTo>
                  <a:cubicBezTo>
                    <a:pt x="413" y="144"/>
                    <a:pt x="420" y="133"/>
                    <a:pt x="420" y="123"/>
                  </a:cubicBezTo>
                  <a:cubicBezTo>
                    <a:pt x="420" y="112"/>
                    <a:pt x="413" y="102"/>
                    <a:pt x="401" y="95"/>
                  </a:cubicBezTo>
                  <a:cubicBezTo>
                    <a:pt x="249" y="9"/>
                    <a:pt x="249" y="9"/>
                    <a:pt x="249" y="9"/>
                  </a:cubicBezTo>
                  <a:cubicBezTo>
                    <a:pt x="239" y="3"/>
                    <a:pt x="225" y="0"/>
                    <a:pt x="210" y="0"/>
                  </a:cubicBezTo>
                  <a:cubicBezTo>
                    <a:pt x="195" y="0"/>
                    <a:pt x="181" y="3"/>
                    <a:pt x="171" y="9"/>
                  </a:cubicBezTo>
                  <a:cubicBezTo>
                    <a:pt x="19" y="95"/>
                    <a:pt x="19" y="95"/>
                    <a:pt x="19" y="95"/>
                  </a:cubicBezTo>
                  <a:cubicBezTo>
                    <a:pt x="7" y="102"/>
                    <a:pt x="0" y="112"/>
                    <a:pt x="0" y="123"/>
                  </a:cubicBezTo>
                  <a:cubicBezTo>
                    <a:pt x="0" y="133"/>
                    <a:pt x="7" y="144"/>
                    <a:pt x="19" y="150"/>
                  </a:cubicBezTo>
                  <a:close/>
                  <a:moveTo>
                    <a:pt x="29" y="111"/>
                  </a:moveTo>
                  <a:cubicBezTo>
                    <a:pt x="180" y="26"/>
                    <a:pt x="180" y="26"/>
                    <a:pt x="180" y="26"/>
                  </a:cubicBezTo>
                  <a:cubicBezTo>
                    <a:pt x="188" y="21"/>
                    <a:pt x="199" y="19"/>
                    <a:pt x="210" y="19"/>
                  </a:cubicBezTo>
                  <a:cubicBezTo>
                    <a:pt x="221" y="19"/>
                    <a:pt x="232" y="21"/>
                    <a:pt x="240" y="26"/>
                  </a:cubicBezTo>
                  <a:cubicBezTo>
                    <a:pt x="391" y="111"/>
                    <a:pt x="391" y="111"/>
                    <a:pt x="391" y="111"/>
                  </a:cubicBezTo>
                  <a:cubicBezTo>
                    <a:pt x="398" y="115"/>
                    <a:pt x="401" y="119"/>
                    <a:pt x="401" y="123"/>
                  </a:cubicBezTo>
                  <a:cubicBezTo>
                    <a:pt x="401" y="127"/>
                    <a:pt x="398" y="131"/>
                    <a:pt x="391" y="134"/>
                  </a:cubicBezTo>
                  <a:cubicBezTo>
                    <a:pt x="240" y="220"/>
                    <a:pt x="240" y="220"/>
                    <a:pt x="240" y="220"/>
                  </a:cubicBezTo>
                  <a:cubicBezTo>
                    <a:pt x="232" y="224"/>
                    <a:pt x="221" y="226"/>
                    <a:pt x="210" y="226"/>
                  </a:cubicBezTo>
                  <a:cubicBezTo>
                    <a:pt x="199" y="226"/>
                    <a:pt x="188" y="224"/>
                    <a:pt x="180" y="220"/>
                  </a:cubicBezTo>
                  <a:cubicBezTo>
                    <a:pt x="29" y="134"/>
                    <a:pt x="29" y="134"/>
                    <a:pt x="29" y="134"/>
                  </a:cubicBezTo>
                  <a:cubicBezTo>
                    <a:pt x="22" y="131"/>
                    <a:pt x="19" y="127"/>
                    <a:pt x="19" y="123"/>
                  </a:cubicBezTo>
                  <a:cubicBezTo>
                    <a:pt x="19" y="119"/>
                    <a:pt x="22" y="115"/>
                    <a:pt x="29" y="111"/>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7" name="Freeform 215"/>
            <p:cNvSpPr>
              <a:spLocks/>
            </p:cNvSpPr>
            <p:nvPr/>
          </p:nvSpPr>
          <p:spPr bwMode="auto">
            <a:xfrm>
              <a:off x="7961313" y="3900488"/>
              <a:ext cx="417513" cy="152400"/>
            </a:xfrm>
            <a:custGeom>
              <a:avLst/>
              <a:gdLst>
                <a:gd name="T0" fmla="*/ 401 w 420"/>
                <a:gd name="T1" fmla="*/ 2 h 153"/>
                <a:gd name="T2" fmla="*/ 388 w 420"/>
                <a:gd name="T3" fmla="*/ 6 h 153"/>
                <a:gd name="T4" fmla="*/ 391 w 420"/>
                <a:gd name="T5" fmla="*/ 19 h 153"/>
                <a:gd name="T6" fmla="*/ 401 w 420"/>
                <a:gd name="T7" fmla="*/ 30 h 153"/>
                <a:gd name="T8" fmla="*/ 391 w 420"/>
                <a:gd name="T9" fmla="*/ 42 h 153"/>
                <a:gd name="T10" fmla="*/ 240 w 420"/>
                <a:gd name="T11" fmla="*/ 127 h 153"/>
                <a:gd name="T12" fmla="*/ 180 w 420"/>
                <a:gd name="T13" fmla="*/ 127 h 153"/>
                <a:gd name="T14" fmla="*/ 29 w 420"/>
                <a:gd name="T15" fmla="*/ 42 h 153"/>
                <a:gd name="T16" fmla="*/ 19 w 420"/>
                <a:gd name="T17" fmla="*/ 30 h 153"/>
                <a:gd name="T18" fmla="*/ 29 w 420"/>
                <a:gd name="T19" fmla="*/ 19 h 153"/>
                <a:gd name="T20" fmla="*/ 32 w 420"/>
                <a:gd name="T21" fmla="*/ 6 h 153"/>
                <a:gd name="T22" fmla="*/ 19 w 420"/>
                <a:gd name="T23" fmla="*/ 2 h 153"/>
                <a:gd name="T24" fmla="*/ 0 w 420"/>
                <a:gd name="T25" fmla="*/ 30 h 153"/>
                <a:gd name="T26" fmla="*/ 19 w 420"/>
                <a:gd name="T27" fmla="*/ 58 h 153"/>
                <a:gd name="T28" fmla="*/ 171 w 420"/>
                <a:gd name="T29" fmla="*/ 143 h 153"/>
                <a:gd name="T30" fmla="*/ 210 w 420"/>
                <a:gd name="T31" fmla="*/ 153 h 153"/>
                <a:gd name="T32" fmla="*/ 249 w 420"/>
                <a:gd name="T33" fmla="*/ 143 h 153"/>
                <a:gd name="T34" fmla="*/ 401 w 420"/>
                <a:gd name="T35" fmla="*/ 58 h 153"/>
                <a:gd name="T36" fmla="*/ 420 w 420"/>
                <a:gd name="T37" fmla="*/ 30 h 153"/>
                <a:gd name="T38" fmla="*/ 401 w 420"/>
                <a:gd name="T39" fmla="*/ 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0" h="153">
                  <a:moveTo>
                    <a:pt x="401" y="2"/>
                  </a:moveTo>
                  <a:cubicBezTo>
                    <a:pt x="396" y="0"/>
                    <a:pt x="390" y="1"/>
                    <a:pt x="388" y="6"/>
                  </a:cubicBezTo>
                  <a:cubicBezTo>
                    <a:pt x="385" y="10"/>
                    <a:pt x="387" y="16"/>
                    <a:pt x="391" y="19"/>
                  </a:cubicBezTo>
                  <a:cubicBezTo>
                    <a:pt x="398" y="22"/>
                    <a:pt x="401" y="26"/>
                    <a:pt x="401" y="30"/>
                  </a:cubicBezTo>
                  <a:cubicBezTo>
                    <a:pt x="401" y="34"/>
                    <a:pt x="398" y="38"/>
                    <a:pt x="391" y="42"/>
                  </a:cubicBezTo>
                  <a:cubicBezTo>
                    <a:pt x="240" y="127"/>
                    <a:pt x="240" y="127"/>
                    <a:pt x="240" y="127"/>
                  </a:cubicBezTo>
                  <a:cubicBezTo>
                    <a:pt x="224" y="136"/>
                    <a:pt x="196" y="136"/>
                    <a:pt x="180" y="127"/>
                  </a:cubicBezTo>
                  <a:cubicBezTo>
                    <a:pt x="29" y="42"/>
                    <a:pt x="29" y="42"/>
                    <a:pt x="29" y="42"/>
                  </a:cubicBezTo>
                  <a:cubicBezTo>
                    <a:pt x="22" y="38"/>
                    <a:pt x="19" y="34"/>
                    <a:pt x="19" y="30"/>
                  </a:cubicBezTo>
                  <a:cubicBezTo>
                    <a:pt x="19" y="26"/>
                    <a:pt x="22" y="22"/>
                    <a:pt x="29" y="19"/>
                  </a:cubicBezTo>
                  <a:cubicBezTo>
                    <a:pt x="33" y="16"/>
                    <a:pt x="35" y="10"/>
                    <a:pt x="32" y="6"/>
                  </a:cubicBezTo>
                  <a:cubicBezTo>
                    <a:pt x="30" y="1"/>
                    <a:pt x="24" y="0"/>
                    <a:pt x="19" y="2"/>
                  </a:cubicBezTo>
                  <a:cubicBezTo>
                    <a:pt x="7" y="9"/>
                    <a:pt x="0" y="19"/>
                    <a:pt x="0" y="30"/>
                  </a:cubicBezTo>
                  <a:cubicBezTo>
                    <a:pt x="0" y="41"/>
                    <a:pt x="7" y="51"/>
                    <a:pt x="19" y="58"/>
                  </a:cubicBezTo>
                  <a:cubicBezTo>
                    <a:pt x="171" y="143"/>
                    <a:pt x="171" y="143"/>
                    <a:pt x="171" y="143"/>
                  </a:cubicBezTo>
                  <a:cubicBezTo>
                    <a:pt x="182" y="150"/>
                    <a:pt x="196" y="153"/>
                    <a:pt x="210" y="153"/>
                  </a:cubicBezTo>
                  <a:cubicBezTo>
                    <a:pt x="224" y="153"/>
                    <a:pt x="238" y="150"/>
                    <a:pt x="249" y="143"/>
                  </a:cubicBezTo>
                  <a:cubicBezTo>
                    <a:pt x="401" y="58"/>
                    <a:pt x="401" y="58"/>
                    <a:pt x="401" y="58"/>
                  </a:cubicBezTo>
                  <a:cubicBezTo>
                    <a:pt x="413" y="51"/>
                    <a:pt x="420" y="41"/>
                    <a:pt x="420" y="30"/>
                  </a:cubicBezTo>
                  <a:cubicBezTo>
                    <a:pt x="420" y="19"/>
                    <a:pt x="413" y="9"/>
                    <a:pt x="401" y="2"/>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08" name="Freeform 216"/>
            <p:cNvSpPr>
              <a:spLocks/>
            </p:cNvSpPr>
            <p:nvPr/>
          </p:nvSpPr>
          <p:spPr bwMode="auto">
            <a:xfrm>
              <a:off x="7961313" y="3987800"/>
              <a:ext cx="417513" cy="152400"/>
            </a:xfrm>
            <a:custGeom>
              <a:avLst/>
              <a:gdLst>
                <a:gd name="T0" fmla="*/ 401 w 420"/>
                <a:gd name="T1" fmla="*/ 2 h 153"/>
                <a:gd name="T2" fmla="*/ 388 w 420"/>
                <a:gd name="T3" fmla="*/ 6 h 153"/>
                <a:gd name="T4" fmla="*/ 391 w 420"/>
                <a:gd name="T5" fmla="*/ 19 h 153"/>
                <a:gd name="T6" fmla="*/ 401 w 420"/>
                <a:gd name="T7" fmla="*/ 30 h 153"/>
                <a:gd name="T8" fmla="*/ 391 w 420"/>
                <a:gd name="T9" fmla="*/ 42 h 153"/>
                <a:gd name="T10" fmla="*/ 240 w 420"/>
                <a:gd name="T11" fmla="*/ 127 h 153"/>
                <a:gd name="T12" fmla="*/ 180 w 420"/>
                <a:gd name="T13" fmla="*/ 127 h 153"/>
                <a:gd name="T14" fmla="*/ 29 w 420"/>
                <a:gd name="T15" fmla="*/ 42 h 153"/>
                <a:gd name="T16" fmla="*/ 19 w 420"/>
                <a:gd name="T17" fmla="*/ 30 h 153"/>
                <a:gd name="T18" fmla="*/ 29 w 420"/>
                <a:gd name="T19" fmla="*/ 19 h 153"/>
                <a:gd name="T20" fmla="*/ 32 w 420"/>
                <a:gd name="T21" fmla="*/ 6 h 153"/>
                <a:gd name="T22" fmla="*/ 19 w 420"/>
                <a:gd name="T23" fmla="*/ 2 h 153"/>
                <a:gd name="T24" fmla="*/ 0 w 420"/>
                <a:gd name="T25" fmla="*/ 30 h 153"/>
                <a:gd name="T26" fmla="*/ 19 w 420"/>
                <a:gd name="T27" fmla="*/ 58 h 153"/>
                <a:gd name="T28" fmla="*/ 171 w 420"/>
                <a:gd name="T29" fmla="*/ 143 h 153"/>
                <a:gd name="T30" fmla="*/ 210 w 420"/>
                <a:gd name="T31" fmla="*/ 153 h 153"/>
                <a:gd name="T32" fmla="*/ 249 w 420"/>
                <a:gd name="T33" fmla="*/ 143 h 153"/>
                <a:gd name="T34" fmla="*/ 401 w 420"/>
                <a:gd name="T35" fmla="*/ 58 h 153"/>
                <a:gd name="T36" fmla="*/ 420 w 420"/>
                <a:gd name="T37" fmla="*/ 30 h 153"/>
                <a:gd name="T38" fmla="*/ 401 w 420"/>
                <a:gd name="T39" fmla="*/ 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0" h="153">
                  <a:moveTo>
                    <a:pt x="401" y="2"/>
                  </a:moveTo>
                  <a:cubicBezTo>
                    <a:pt x="396" y="0"/>
                    <a:pt x="390" y="1"/>
                    <a:pt x="388" y="6"/>
                  </a:cubicBezTo>
                  <a:cubicBezTo>
                    <a:pt x="385" y="10"/>
                    <a:pt x="387" y="16"/>
                    <a:pt x="391" y="19"/>
                  </a:cubicBezTo>
                  <a:cubicBezTo>
                    <a:pt x="398" y="22"/>
                    <a:pt x="401" y="26"/>
                    <a:pt x="401" y="30"/>
                  </a:cubicBezTo>
                  <a:cubicBezTo>
                    <a:pt x="401" y="34"/>
                    <a:pt x="398" y="38"/>
                    <a:pt x="391" y="42"/>
                  </a:cubicBezTo>
                  <a:cubicBezTo>
                    <a:pt x="240" y="127"/>
                    <a:pt x="240" y="127"/>
                    <a:pt x="240" y="127"/>
                  </a:cubicBezTo>
                  <a:cubicBezTo>
                    <a:pt x="224" y="136"/>
                    <a:pt x="196" y="136"/>
                    <a:pt x="180" y="127"/>
                  </a:cubicBezTo>
                  <a:cubicBezTo>
                    <a:pt x="29" y="42"/>
                    <a:pt x="29" y="42"/>
                    <a:pt x="29" y="42"/>
                  </a:cubicBezTo>
                  <a:cubicBezTo>
                    <a:pt x="22" y="38"/>
                    <a:pt x="19" y="34"/>
                    <a:pt x="19" y="30"/>
                  </a:cubicBezTo>
                  <a:cubicBezTo>
                    <a:pt x="19" y="26"/>
                    <a:pt x="22" y="22"/>
                    <a:pt x="29" y="19"/>
                  </a:cubicBezTo>
                  <a:cubicBezTo>
                    <a:pt x="33" y="16"/>
                    <a:pt x="35" y="10"/>
                    <a:pt x="32" y="6"/>
                  </a:cubicBezTo>
                  <a:cubicBezTo>
                    <a:pt x="30" y="1"/>
                    <a:pt x="24" y="0"/>
                    <a:pt x="19" y="2"/>
                  </a:cubicBezTo>
                  <a:cubicBezTo>
                    <a:pt x="7" y="9"/>
                    <a:pt x="0" y="19"/>
                    <a:pt x="0" y="30"/>
                  </a:cubicBezTo>
                  <a:cubicBezTo>
                    <a:pt x="0" y="41"/>
                    <a:pt x="7" y="51"/>
                    <a:pt x="19" y="58"/>
                  </a:cubicBezTo>
                  <a:cubicBezTo>
                    <a:pt x="171" y="143"/>
                    <a:pt x="171" y="143"/>
                    <a:pt x="171" y="143"/>
                  </a:cubicBezTo>
                  <a:cubicBezTo>
                    <a:pt x="182" y="150"/>
                    <a:pt x="196" y="153"/>
                    <a:pt x="210" y="153"/>
                  </a:cubicBezTo>
                  <a:cubicBezTo>
                    <a:pt x="224" y="153"/>
                    <a:pt x="238" y="150"/>
                    <a:pt x="249" y="143"/>
                  </a:cubicBezTo>
                  <a:cubicBezTo>
                    <a:pt x="401" y="58"/>
                    <a:pt x="401" y="58"/>
                    <a:pt x="401" y="58"/>
                  </a:cubicBezTo>
                  <a:cubicBezTo>
                    <a:pt x="413" y="51"/>
                    <a:pt x="420" y="41"/>
                    <a:pt x="420" y="30"/>
                  </a:cubicBezTo>
                  <a:cubicBezTo>
                    <a:pt x="420" y="19"/>
                    <a:pt x="413" y="9"/>
                    <a:pt x="401" y="2"/>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309" name="Group 308"/>
          <p:cNvGrpSpPr/>
          <p:nvPr/>
        </p:nvGrpSpPr>
        <p:grpSpPr>
          <a:xfrm>
            <a:off x="5329370" y="4117450"/>
            <a:ext cx="336679" cy="485911"/>
            <a:chOff x="7197726" y="3717925"/>
            <a:chExt cx="293688" cy="423863"/>
          </a:xfrm>
          <a:solidFill>
            <a:schemeClr val="accent6"/>
          </a:solidFill>
        </p:grpSpPr>
        <p:sp>
          <p:nvSpPr>
            <p:cNvPr id="310" name="Freeform 225"/>
            <p:cNvSpPr>
              <a:spLocks/>
            </p:cNvSpPr>
            <p:nvPr/>
          </p:nvSpPr>
          <p:spPr bwMode="auto">
            <a:xfrm>
              <a:off x="7197726" y="3717925"/>
              <a:ext cx="293688" cy="354013"/>
            </a:xfrm>
            <a:custGeom>
              <a:avLst/>
              <a:gdLst>
                <a:gd name="T0" fmla="*/ 248 w 294"/>
                <a:gd name="T1" fmla="*/ 40 h 356"/>
                <a:gd name="T2" fmla="*/ 147 w 294"/>
                <a:gd name="T3" fmla="*/ 0 h 356"/>
                <a:gd name="T4" fmla="*/ 45 w 294"/>
                <a:gd name="T5" fmla="*/ 41 h 356"/>
                <a:gd name="T6" fmla="*/ 0 w 294"/>
                <a:gd name="T7" fmla="*/ 147 h 356"/>
                <a:gd name="T8" fmla="*/ 53 w 294"/>
                <a:gd name="T9" fmla="*/ 259 h 356"/>
                <a:gd name="T10" fmla="*/ 53 w 294"/>
                <a:gd name="T11" fmla="*/ 259 h 356"/>
                <a:gd name="T12" fmla="*/ 53 w 294"/>
                <a:gd name="T13" fmla="*/ 259 h 356"/>
                <a:gd name="T14" fmla="*/ 78 w 294"/>
                <a:gd name="T15" fmla="*/ 301 h 356"/>
                <a:gd name="T16" fmla="*/ 78 w 294"/>
                <a:gd name="T17" fmla="*/ 307 h 356"/>
                <a:gd name="T18" fmla="*/ 78 w 294"/>
                <a:gd name="T19" fmla="*/ 308 h 356"/>
                <a:gd name="T20" fmla="*/ 78 w 294"/>
                <a:gd name="T21" fmla="*/ 310 h 356"/>
                <a:gd name="T22" fmla="*/ 91 w 294"/>
                <a:gd name="T23" fmla="*/ 333 h 356"/>
                <a:gd name="T24" fmla="*/ 92 w 294"/>
                <a:gd name="T25" fmla="*/ 333 h 356"/>
                <a:gd name="T26" fmla="*/ 198 w 294"/>
                <a:gd name="T27" fmla="*/ 356 h 356"/>
                <a:gd name="T28" fmla="*/ 200 w 294"/>
                <a:gd name="T29" fmla="*/ 356 h 356"/>
                <a:gd name="T30" fmla="*/ 209 w 294"/>
                <a:gd name="T31" fmla="*/ 349 h 356"/>
                <a:gd name="T32" fmla="*/ 202 w 294"/>
                <a:gd name="T33" fmla="*/ 338 h 356"/>
                <a:gd name="T34" fmla="*/ 97 w 294"/>
                <a:gd name="T35" fmla="*/ 315 h 356"/>
                <a:gd name="T36" fmla="*/ 97 w 294"/>
                <a:gd name="T37" fmla="*/ 311 h 356"/>
                <a:gd name="T38" fmla="*/ 97 w 294"/>
                <a:gd name="T39" fmla="*/ 308 h 356"/>
                <a:gd name="T40" fmla="*/ 97 w 294"/>
                <a:gd name="T41" fmla="*/ 301 h 356"/>
                <a:gd name="T42" fmla="*/ 66 w 294"/>
                <a:gd name="T43" fmla="*/ 245 h 356"/>
                <a:gd name="T44" fmla="*/ 64 w 294"/>
                <a:gd name="T45" fmla="*/ 244 h 356"/>
                <a:gd name="T46" fmla="*/ 18 w 294"/>
                <a:gd name="T47" fmla="*/ 147 h 356"/>
                <a:gd name="T48" fmla="*/ 147 w 294"/>
                <a:gd name="T49" fmla="*/ 19 h 356"/>
                <a:gd name="T50" fmla="*/ 275 w 294"/>
                <a:gd name="T51" fmla="*/ 147 h 356"/>
                <a:gd name="T52" fmla="*/ 229 w 294"/>
                <a:gd name="T53" fmla="*/ 244 h 356"/>
                <a:gd name="T54" fmla="*/ 228 w 294"/>
                <a:gd name="T55" fmla="*/ 245 h 356"/>
                <a:gd name="T56" fmla="*/ 196 w 294"/>
                <a:gd name="T57" fmla="*/ 301 h 356"/>
                <a:gd name="T58" fmla="*/ 196 w 294"/>
                <a:gd name="T59" fmla="*/ 301 h 356"/>
                <a:gd name="T60" fmla="*/ 143 w 294"/>
                <a:gd name="T61" fmla="*/ 288 h 356"/>
                <a:gd name="T62" fmla="*/ 132 w 294"/>
                <a:gd name="T63" fmla="*/ 295 h 356"/>
                <a:gd name="T64" fmla="*/ 139 w 294"/>
                <a:gd name="T65" fmla="*/ 307 h 356"/>
                <a:gd name="T66" fmla="*/ 193 w 294"/>
                <a:gd name="T67" fmla="*/ 319 h 356"/>
                <a:gd name="T68" fmla="*/ 208 w 294"/>
                <a:gd name="T69" fmla="*/ 317 h 356"/>
                <a:gd name="T70" fmla="*/ 215 w 294"/>
                <a:gd name="T71" fmla="*/ 304 h 356"/>
                <a:gd name="T72" fmla="*/ 215 w 294"/>
                <a:gd name="T73" fmla="*/ 304 h 356"/>
                <a:gd name="T74" fmla="*/ 215 w 294"/>
                <a:gd name="T75" fmla="*/ 303 h 356"/>
                <a:gd name="T76" fmla="*/ 215 w 294"/>
                <a:gd name="T77" fmla="*/ 302 h 356"/>
                <a:gd name="T78" fmla="*/ 215 w 294"/>
                <a:gd name="T79" fmla="*/ 301 h 356"/>
                <a:gd name="T80" fmla="*/ 215 w 294"/>
                <a:gd name="T81" fmla="*/ 301 h 356"/>
                <a:gd name="T82" fmla="*/ 240 w 294"/>
                <a:gd name="T83" fmla="*/ 259 h 356"/>
                <a:gd name="T84" fmla="*/ 241 w 294"/>
                <a:gd name="T85" fmla="*/ 259 h 356"/>
                <a:gd name="T86" fmla="*/ 241 w 294"/>
                <a:gd name="T87" fmla="*/ 259 h 356"/>
                <a:gd name="T88" fmla="*/ 294 w 294"/>
                <a:gd name="T89" fmla="*/ 147 h 356"/>
                <a:gd name="T90" fmla="*/ 248 w 294"/>
                <a:gd name="T91" fmla="*/ 4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356">
                  <a:moveTo>
                    <a:pt x="248" y="40"/>
                  </a:moveTo>
                  <a:cubicBezTo>
                    <a:pt x="220" y="14"/>
                    <a:pt x="184" y="0"/>
                    <a:pt x="147" y="0"/>
                  </a:cubicBezTo>
                  <a:cubicBezTo>
                    <a:pt x="109" y="0"/>
                    <a:pt x="72" y="15"/>
                    <a:pt x="45" y="41"/>
                  </a:cubicBezTo>
                  <a:cubicBezTo>
                    <a:pt x="16" y="68"/>
                    <a:pt x="0" y="106"/>
                    <a:pt x="0" y="147"/>
                  </a:cubicBezTo>
                  <a:cubicBezTo>
                    <a:pt x="0" y="192"/>
                    <a:pt x="17" y="229"/>
                    <a:pt x="53" y="259"/>
                  </a:cubicBezTo>
                  <a:cubicBezTo>
                    <a:pt x="53" y="259"/>
                    <a:pt x="53" y="259"/>
                    <a:pt x="53" y="259"/>
                  </a:cubicBezTo>
                  <a:cubicBezTo>
                    <a:pt x="53" y="259"/>
                    <a:pt x="53" y="259"/>
                    <a:pt x="53" y="259"/>
                  </a:cubicBezTo>
                  <a:cubicBezTo>
                    <a:pt x="78" y="286"/>
                    <a:pt x="78" y="291"/>
                    <a:pt x="78" y="301"/>
                  </a:cubicBezTo>
                  <a:cubicBezTo>
                    <a:pt x="78" y="306"/>
                    <a:pt x="78" y="307"/>
                    <a:pt x="78" y="307"/>
                  </a:cubicBezTo>
                  <a:cubicBezTo>
                    <a:pt x="78" y="307"/>
                    <a:pt x="78" y="308"/>
                    <a:pt x="78" y="308"/>
                  </a:cubicBezTo>
                  <a:cubicBezTo>
                    <a:pt x="78" y="309"/>
                    <a:pt x="78" y="310"/>
                    <a:pt x="78" y="310"/>
                  </a:cubicBezTo>
                  <a:cubicBezTo>
                    <a:pt x="78" y="316"/>
                    <a:pt x="78" y="328"/>
                    <a:pt x="91" y="333"/>
                  </a:cubicBezTo>
                  <a:cubicBezTo>
                    <a:pt x="92" y="333"/>
                    <a:pt x="92" y="333"/>
                    <a:pt x="92" y="333"/>
                  </a:cubicBezTo>
                  <a:cubicBezTo>
                    <a:pt x="198" y="356"/>
                    <a:pt x="198" y="356"/>
                    <a:pt x="198" y="356"/>
                  </a:cubicBezTo>
                  <a:cubicBezTo>
                    <a:pt x="199" y="356"/>
                    <a:pt x="200" y="356"/>
                    <a:pt x="200" y="356"/>
                  </a:cubicBezTo>
                  <a:cubicBezTo>
                    <a:pt x="205" y="356"/>
                    <a:pt x="208" y="353"/>
                    <a:pt x="209" y="349"/>
                  </a:cubicBezTo>
                  <a:cubicBezTo>
                    <a:pt x="211" y="344"/>
                    <a:pt x="207" y="339"/>
                    <a:pt x="202" y="338"/>
                  </a:cubicBezTo>
                  <a:cubicBezTo>
                    <a:pt x="97" y="315"/>
                    <a:pt x="97" y="315"/>
                    <a:pt x="97" y="315"/>
                  </a:cubicBezTo>
                  <a:cubicBezTo>
                    <a:pt x="97" y="314"/>
                    <a:pt x="97" y="312"/>
                    <a:pt x="97" y="311"/>
                  </a:cubicBezTo>
                  <a:cubicBezTo>
                    <a:pt x="97" y="310"/>
                    <a:pt x="97" y="309"/>
                    <a:pt x="97" y="308"/>
                  </a:cubicBezTo>
                  <a:cubicBezTo>
                    <a:pt x="97" y="307"/>
                    <a:pt x="97" y="305"/>
                    <a:pt x="97" y="301"/>
                  </a:cubicBezTo>
                  <a:cubicBezTo>
                    <a:pt x="97" y="282"/>
                    <a:pt x="92" y="273"/>
                    <a:pt x="66" y="245"/>
                  </a:cubicBezTo>
                  <a:cubicBezTo>
                    <a:pt x="65" y="245"/>
                    <a:pt x="64" y="244"/>
                    <a:pt x="64" y="244"/>
                  </a:cubicBezTo>
                  <a:cubicBezTo>
                    <a:pt x="34" y="218"/>
                    <a:pt x="18" y="185"/>
                    <a:pt x="18" y="147"/>
                  </a:cubicBezTo>
                  <a:cubicBezTo>
                    <a:pt x="18" y="68"/>
                    <a:pt x="85" y="19"/>
                    <a:pt x="147" y="19"/>
                  </a:cubicBezTo>
                  <a:cubicBezTo>
                    <a:pt x="210" y="19"/>
                    <a:pt x="275" y="67"/>
                    <a:pt x="275" y="147"/>
                  </a:cubicBezTo>
                  <a:cubicBezTo>
                    <a:pt x="275" y="199"/>
                    <a:pt x="249" y="227"/>
                    <a:pt x="229" y="244"/>
                  </a:cubicBezTo>
                  <a:cubicBezTo>
                    <a:pt x="229" y="244"/>
                    <a:pt x="228" y="245"/>
                    <a:pt x="228" y="245"/>
                  </a:cubicBezTo>
                  <a:cubicBezTo>
                    <a:pt x="201" y="274"/>
                    <a:pt x="196" y="282"/>
                    <a:pt x="196" y="301"/>
                  </a:cubicBezTo>
                  <a:cubicBezTo>
                    <a:pt x="196" y="301"/>
                    <a:pt x="196" y="301"/>
                    <a:pt x="196" y="301"/>
                  </a:cubicBezTo>
                  <a:cubicBezTo>
                    <a:pt x="143" y="288"/>
                    <a:pt x="143" y="288"/>
                    <a:pt x="143" y="288"/>
                  </a:cubicBezTo>
                  <a:cubicBezTo>
                    <a:pt x="138" y="287"/>
                    <a:pt x="133" y="290"/>
                    <a:pt x="132" y="295"/>
                  </a:cubicBezTo>
                  <a:cubicBezTo>
                    <a:pt x="131" y="300"/>
                    <a:pt x="134" y="305"/>
                    <a:pt x="139" y="307"/>
                  </a:cubicBezTo>
                  <a:cubicBezTo>
                    <a:pt x="193" y="319"/>
                    <a:pt x="193" y="319"/>
                    <a:pt x="193" y="319"/>
                  </a:cubicBezTo>
                  <a:cubicBezTo>
                    <a:pt x="196" y="320"/>
                    <a:pt x="202" y="322"/>
                    <a:pt x="208" y="317"/>
                  </a:cubicBezTo>
                  <a:cubicBezTo>
                    <a:pt x="211" y="315"/>
                    <a:pt x="214" y="311"/>
                    <a:pt x="215" y="304"/>
                  </a:cubicBezTo>
                  <a:cubicBezTo>
                    <a:pt x="215" y="304"/>
                    <a:pt x="215" y="304"/>
                    <a:pt x="215" y="304"/>
                  </a:cubicBezTo>
                  <a:cubicBezTo>
                    <a:pt x="215" y="304"/>
                    <a:pt x="215" y="304"/>
                    <a:pt x="215" y="303"/>
                  </a:cubicBezTo>
                  <a:cubicBezTo>
                    <a:pt x="215" y="303"/>
                    <a:pt x="215" y="302"/>
                    <a:pt x="215" y="302"/>
                  </a:cubicBezTo>
                  <a:cubicBezTo>
                    <a:pt x="215" y="302"/>
                    <a:pt x="215" y="302"/>
                    <a:pt x="215" y="301"/>
                  </a:cubicBezTo>
                  <a:cubicBezTo>
                    <a:pt x="215" y="301"/>
                    <a:pt x="215" y="301"/>
                    <a:pt x="215" y="301"/>
                  </a:cubicBezTo>
                  <a:cubicBezTo>
                    <a:pt x="215" y="291"/>
                    <a:pt x="215" y="286"/>
                    <a:pt x="240" y="259"/>
                  </a:cubicBezTo>
                  <a:cubicBezTo>
                    <a:pt x="240" y="259"/>
                    <a:pt x="241" y="259"/>
                    <a:pt x="241" y="259"/>
                  </a:cubicBezTo>
                  <a:cubicBezTo>
                    <a:pt x="241" y="259"/>
                    <a:pt x="241" y="259"/>
                    <a:pt x="241" y="259"/>
                  </a:cubicBezTo>
                  <a:cubicBezTo>
                    <a:pt x="276" y="229"/>
                    <a:pt x="294" y="192"/>
                    <a:pt x="294" y="147"/>
                  </a:cubicBezTo>
                  <a:cubicBezTo>
                    <a:pt x="294" y="105"/>
                    <a:pt x="277" y="67"/>
                    <a:pt x="248" y="40"/>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1" name="Freeform 226"/>
            <p:cNvSpPr>
              <a:spLocks/>
            </p:cNvSpPr>
            <p:nvPr/>
          </p:nvSpPr>
          <p:spPr bwMode="auto">
            <a:xfrm>
              <a:off x="7281863" y="4065588"/>
              <a:ext cx="123825" cy="42863"/>
            </a:xfrm>
            <a:custGeom>
              <a:avLst/>
              <a:gdLst>
                <a:gd name="T0" fmla="*/ 117 w 125"/>
                <a:gd name="T1" fmla="*/ 25 h 43"/>
                <a:gd name="T2" fmla="*/ 12 w 125"/>
                <a:gd name="T3" fmla="*/ 1 h 43"/>
                <a:gd name="T4" fmla="*/ 1 w 125"/>
                <a:gd name="T5" fmla="*/ 8 h 43"/>
                <a:gd name="T6" fmla="*/ 8 w 125"/>
                <a:gd name="T7" fmla="*/ 19 h 43"/>
                <a:gd name="T8" fmla="*/ 113 w 125"/>
                <a:gd name="T9" fmla="*/ 43 h 43"/>
                <a:gd name="T10" fmla="*/ 115 w 125"/>
                <a:gd name="T11" fmla="*/ 43 h 43"/>
                <a:gd name="T12" fmla="*/ 124 w 125"/>
                <a:gd name="T13" fmla="*/ 36 h 43"/>
                <a:gd name="T14" fmla="*/ 117 w 125"/>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43">
                  <a:moveTo>
                    <a:pt x="117" y="25"/>
                  </a:moveTo>
                  <a:cubicBezTo>
                    <a:pt x="12" y="1"/>
                    <a:pt x="12" y="1"/>
                    <a:pt x="12" y="1"/>
                  </a:cubicBezTo>
                  <a:cubicBezTo>
                    <a:pt x="7" y="0"/>
                    <a:pt x="2" y="3"/>
                    <a:pt x="1" y="8"/>
                  </a:cubicBezTo>
                  <a:cubicBezTo>
                    <a:pt x="0" y="13"/>
                    <a:pt x="3" y="18"/>
                    <a:pt x="8" y="19"/>
                  </a:cubicBezTo>
                  <a:cubicBezTo>
                    <a:pt x="113" y="43"/>
                    <a:pt x="113" y="43"/>
                    <a:pt x="113" y="43"/>
                  </a:cubicBezTo>
                  <a:cubicBezTo>
                    <a:pt x="114" y="43"/>
                    <a:pt x="114" y="43"/>
                    <a:pt x="115" y="43"/>
                  </a:cubicBezTo>
                  <a:cubicBezTo>
                    <a:pt x="119" y="43"/>
                    <a:pt x="123" y="40"/>
                    <a:pt x="124" y="36"/>
                  </a:cubicBezTo>
                  <a:cubicBezTo>
                    <a:pt x="125" y="31"/>
                    <a:pt x="122" y="26"/>
                    <a:pt x="117" y="25"/>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2" name="Freeform 227"/>
            <p:cNvSpPr>
              <a:spLocks/>
            </p:cNvSpPr>
            <p:nvPr/>
          </p:nvSpPr>
          <p:spPr bwMode="auto">
            <a:xfrm>
              <a:off x="7288213" y="4102100"/>
              <a:ext cx="104775" cy="39688"/>
            </a:xfrm>
            <a:custGeom>
              <a:avLst/>
              <a:gdLst>
                <a:gd name="T0" fmla="*/ 98 w 106"/>
                <a:gd name="T1" fmla="*/ 20 h 39"/>
                <a:gd name="T2" fmla="*/ 13 w 106"/>
                <a:gd name="T3" fmla="*/ 1 h 39"/>
                <a:gd name="T4" fmla="*/ 2 w 106"/>
                <a:gd name="T5" fmla="*/ 8 h 39"/>
                <a:gd name="T6" fmla="*/ 9 w 106"/>
                <a:gd name="T7" fmla="*/ 19 h 39"/>
                <a:gd name="T8" fmla="*/ 94 w 106"/>
                <a:gd name="T9" fmla="*/ 39 h 39"/>
                <a:gd name="T10" fmla="*/ 96 w 106"/>
                <a:gd name="T11" fmla="*/ 39 h 39"/>
                <a:gd name="T12" fmla="*/ 105 w 106"/>
                <a:gd name="T13" fmla="*/ 31 h 39"/>
                <a:gd name="T14" fmla="*/ 98 w 106"/>
                <a:gd name="T15" fmla="*/ 2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39">
                  <a:moveTo>
                    <a:pt x="98" y="20"/>
                  </a:moveTo>
                  <a:cubicBezTo>
                    <a:pt x="13" y="1"/>
                    <a:pt x="13" y="1"/>
                    <a:pt x="13" y="1"/>
                  </a:cubicBezTo>
                  <a:cubicBezTo>
                    <a:pt x="8" y="0"/>
                    <a:pt x="3" y="3"/>
                    <a:pt x="2" y="8"/>
                  </a:cubicBezTo>
                  <a:cubicBezTo>
                    <a:pt x="0" y="13"/>
                    <a:pt x="4" y="18"/>
                    <a:pt x="9" y="19"/>
                  </a:cubicBezTo>
                  <a:cubicBezTo>
                    <a:pt x="94" y="39"/>
                    <a:pt x="94" y="39"/>
                    <a:pt x="94" y="39"/>
                  </a:cubicBezTo>
                  <a:cubicBezTo>
                    <a:pt x="95" y="39"/>
                    <a:pt x="95" y="39"/>
                    <a:pt x="96" y="39"/>
                  </a:cubicBezTo>
                  <a:cubicBezTo>
                    <a:pt x="100" y="39"/>
                    <a:pt x="104" y="36"/>
                    <a:pt x="105" y="31"/>
                  </a:cubicBezTo>
                  <a:cubicBezTo>
                    <a:pt x="106" y="26"/>
                    <a:pt x="103" y="21"/>
                    <a:pt x="98" y="20"/>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grpSp>
        <p:nvGrpSpPr>
          <p:cNvPr id="313" name="Group 312"/>
          <p:cNvGrpSpPr/>
          <p:nvPr/>
        </p:nvGrpSpPr>
        <p:grpSpPr>
          <a:xfrm>
            <a:off x="5166751" y="2664859"/>
            <a:ext cx="636960" cy="485910"/>
            <a:chOff x="6335713" y="3717925"/>
            <a:chExt cx="555625" cy="423863"/>
          </a:xfrm>
          <a:solidFill>
            <a:schemeClr val="accent6"/>
          </a:solidFill>
        </p:grpSpPr>
        <p:sp>
          <p:nvSpPr>
            <p:cNvPr id="314" name="Freeform 228"/>
            <p:cNvSpPr>
              <a:spLocks/>
            </p:cNvSpPr>
            <p:nvPr/>
          </p:nvSpPr>
          <p:spPr bwMode="auto">
            <a:xfrm>
              <a:off x="6624638" y="3717925"/>
              <a:ext cx="266700" cy="369888"/>
            </a:xfrm>
            <a:custGeom>
              <a:avLst/>
              <a:gdLst>
                <a:gd name="T0" fmla="*/ 244 w 267"/>
                <a:gd name="T1" fmla="*/ 0 h 372"/>
                <a:gd name="T2" fmla="*/ 113 w 267"/>
                <a:gd name="T3" fmla="*/ 0 h 372"/>
                <a:gd name="T4" fmla="*/ 85 w 267"/>
                <a:gd name="T5" fmla="*/ 12 h 372"/>
                <a:gd name="T6" fmla="*/ 67 w 267"/>
                <a:gd name="T7" fmla="*/ 30 h 372"/>
                <a:gd name="T8" fmla="*/ 67 w 267"/>
                <a:gd name="T9" fmla="*/ 43 h 372"/>
                <a:gd name="T10" fmla="*/ 80 w 267"/>
                <a:gd name="T11" fmla="*/ 43 h 372"/>
                <a:gd name="T12" fmla="*/ 98 w 267"/>
                <a:gd name="T13" fmla="*/ 25 h 372"/>
                <a:gd name="T14" fmla="*/ 113 w 267"/>
                <a:gd name="T15" fmla="*/ 19 h 372"/>
                <a:gd name="T16" fmla="*/ 244 w 267"/>
                <a:gd name="T17" fmla="*/ 19 h 372"/>
                <a:gd name="T18" fmla="*/ 248 w 267"/>
                <a:gd name="T19" fmla="*/ 22 h 372"/>
                <a:gd name="T20" fmla="*/ 248 w 267"/>
                <a:gd name="T21" fmla="*/ 154 h 372"/>
                <a:gd name="T22" fmla="*/ 241 w 267"/>
                <a:gd name="T23" fmla="*/ 170 h 372"/>
                <a:gd name="T24" fmla="*/ 57 w 267"/>
                <a:gd name="T25" fmla="*/ 353 h 372"/>
                <a:gd name="T26" fmla="*/ 51 w 267"/>
                <a:gd name="T27" fmla="*/ 353 h 372"/>
                <a:gd name="T28" fmla="*/ 17 w 267"/>
                <a:gd name="T29" fmla="*/ 318 h 372"/>
                <a:gd name="T30" fmla="*/ 3 w 267"/>
                <a:gd name="T31" fmla="*/ 318 h 372"/>
                <a:gd name="T32" fmla="*/ 3 w 267"/>
                <a:gd name="T33" fmla="*/ 331 h 372"/>
                <a:gd name="T34" fmla="*/ 38 w 267"/>
                <a:gd name="T35" fmla="*/ 366 h 372"/>
                <a:gd name="T36" fmla="*/ 54 w 267"/>
                <a:gd name="T37" fmla="*/ 372 h 372"/>
                <a:gd name="T38" fmla="*/ 70 w 267"/>
                <a:gd name="T39" fmla="*/ 366 h 372"/>
                <a:gd name="T40" fmla="*/ 255 w 267"/>
                <a:gd name="T41" fmla="*/ 183 h 372"/>
                <a:gd name="T42" fmla="*/ 267 w 267"/>
                <a:gd name="T43" fmla="*/ 154 h 372"/>
                <a:gd name="T44" fmla="*/ 267 w 267"/>
                <a:gd name="T45" fmla="*/ 22 h 372"/>
                <a:gd name="T46" fmla="*/ 244 w 267"/>
                <a:gd name="T4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7" h="372">
                  <a:moveTo>
                    <a:pt x="244" y="0"/>
                  </a:moveTo>
                  <a:cubicBezTo>
                    <a:pt x="113" y="0"/>
                    <a:pt x="113" y="0"/>
                    <a:pt x="113" y="0"/>
                  </a:cubicBezTo>
                  <a:cubicBezTo>
                    <a:pt x="104" y="0"/>
                    <a:pt x="91" y="5"/>
                    <a:pt x="85" y="12"/>
                  </a:cubicBezTo>
                  <a:cubicBezTo>
                    <a:pt x="85" y="12"/>
                    <a:pt x="77" y="20"/>
                    <a:pt x="67" y="30"/>
                  </a:cubicBezTo>
                  <a:cubicBezTo>
                    <a:pt x="63" y="33"/>
                    <a:pt x="64" y="39"/>
                    <a:pt x="67" y="43"/>
                  </a:cubicBezTo>
                  <a:cubicBezTo>
                    <a:pt x="71" y="47"/>
                    <a:pt x="77" y="47"/>
                    <a:pt x="80" y="43"/>
                  </a:cubicBezTo>
                  <a:cubicBezTo>
                    <a:pt x="90" y="33"/>
                    <a:pt x="98" y="25"/>
                    <a:pt x="98" y="25"/>
                  </a:cubicBezTo>
                  <a:cubicBezTo>
                    <a:pt x="101" y="22"/>
                    <a:pt x="109" y="19"/>
                    <a:pt x="113" y="19"/>
                  </a:cubicBezTo>
                  <a:cubicBezTo>
                    <a:pt x="244" y="19"/>
                    <a:pt x="244" y="19"/>
                    <a:pt x="244" y="19"/>
                  </a:cubicBezTo>
                  <a:cubicBezTo>
                    <a:pt x="246" y="19"/>
                    <a:pt x="248" y="20"/>
                    <a:pt x="248" y="22"/>
                  </a:cubicBezTo>
                  <a:cubicBezTo>
                    <a:pt x="248" y="154"/>
                    <a:pt x="248" y="154"/>
                    <a:pt x="248" y="154"/>
                  </a:cubicBezTo>
                  <a:cubicBezTo>
                    <a:pt x="248" y="159"/>
                    <a:pt x="245" y="166"/>
                    <a:pt x="241" y="170"/>
                  </a:cubicBezTo>
                  <a:cubicBezTo>
                    <a:pt x="57" y="353"/>
                    <a:pt x="57" y="353"/>
                    <a:pt x="57" y="353"/>
                  </a:cubicBezTo>
                  <a:cubicBezTo>
                    <a:pt x="55" y="354"/>
                    <a:pt x="53" y="354"/>
                    <a:pt x="51" y="353"/>
                  </a:cubicBezTo>
                  <a:cubicBezTo>
                    <a:pt x="17" y="318"/>
                    <a:pt x="17" y="318"/>
                    <a:pt x="17" y="318"/>
                  </a:cubicBezTo>
                  <a:cubicBezTo>
                    <a:pt x="13" y="314"/>
                    <a:pt x="7" y="314"/>
                    <a:pt x="3" y="318"/>
                  </a:cubicBezTo>
                  <a:cubicBezTo>
                    <a:pt x="0" y="321"/>
                    <a:pt x="0" y="327"/>
                    <a:pt x="3" y="331"/>
                  </a:cubicBezTo>
                  <a:cubicBezTo>
                    <a:pt x="38" y="366"/>
                    <a:pt x="38" y="366"/>
                    <a:pt x="38" y="366"/>
                  </a:cubicBezTo>
                  <a:cubicBezTo>
                    <a:pt x="42" y="370"/>
                    <a:pt x="48" y="372"/>
                    <a:pt x="54" y="372"/>
                  </a:cubicBezTo>
                  <a:cubicBezTo>
                    <a:pt x="60" y="372"/>
                    <a:pt x="66" y="370"/>
                    <a:pt x="70" y="366"/>
                  </a:cubicBezTo>
                  <a:cubicBezTo>
                    <a:pt x="255" y="183"/>
                    <a:pt x="255" y="183"/>
                    <a:pt x="255" y="183"/>
                  </a:cubicBezTo>
                  <a:cubicBezTo>
                    <a:pt x="262" y="176"/>
                    <a:pt x="267" y="164"/>
                    <a:pt x="267" y="154"/>
                  </a:cubicBezTo>
                  <a:cubicBezTo>
                    <a:pt x="267" y="22"/>
                    <a:pt x="267" y="22"/>
                    <a:pt x="267" y="22"/>
                  </a:cubicBezTo>
                  <a:cubicBezTo>
                    <a:pt x="267" y="10"/>
                    <a:pt x="257" y="0"/>
                    <a:pt x="244" y="0"/>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5" name="Freeform 229"/>
            <p:cNvSpPr>
              <a:spLocks noEditPoints="1"/>
            </p:cNvSpPr>
            <p:nvPr/>
          </p:nvSpPr>
          <p:spPr bwMode="auto">
            <a:xfrm>
              <a:off x="6794501" y="3756025"/>
              <a:ext cx="57150" cy="58738"/>
            </a:xfrm>
            <a:custGeom>
              <a:avLst/>
              <a:gdLst>
                <a:gd name="T0" fmla="*/ 58 w 58"/>
                <a:gd name="T1" fmla="*/ 29 h 58"/>
                <a:gd name="T2" fmla="*/ 29 w 58"/>
                <a:gd name="T3" fmla="*/ 0 h 58"/>
                <a:gd name="T4" fmla="*/ 0 w 58"/>
                <a:gd name="T5" fmla="*/ 29 h 58"/>
                <a:gd name="T6" fmla="*/ 29 w 58"/>
                <a:gd name="T7" fmla="*/ 58 h 58"/>
                <a:gd name="T8" fmla="*/ 58 w 58"/>
                <a:gd name="T9" fmla="*/ 29 h 58"/>
                <a:gd name="T10" fmla="*/ 19 w 58"/>
                <a:gd name="T11" fmla="*/ 29 h 58"/>
                <a:gd name="T12" fmla="*/ 29 w 58"/>
                <a:gd name="T13" fmla="*/ 19 h 58"/>
                <a:gd name="T14" fmla="*/ 39 w 58"/>
                <a:gd name="T15" fmla="*/ 29 h 58"/>
                <a:gd name="T16" fmla="*/ 29 w 58"/>
                <a:gd name="T17" fmla="*/ 40 h 58"/>
                <a:gd name="T18" fmla="*/ 19 w 58"/>
                <a:gd name="T1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58" y="29"/>
                  </a:moveTo>
                  <a:cubicBezTo>
                    <a:pt x="58" y="13"/>
                    <a:pt x="45" y="0"/>
                    <a:pt x="29" y="0"/>
                  </a:cubicBezTo>
                  <a:cubicBezTo>
                    <a:pt x="13" y="0"/>
                    <a:pt x="0" y="13"/>
                    <a:pt x="0" y="29"/>
                  </a:cubicBezTo>
                  <a:cubicBezTo>
                    <a:pt x="0" y="45"/>
                    <a:pt x="13" y="58"/>
                    <a:pt x="29" y="58"/>
                  </a:cubicBezTo>
                  <a:cubicBezTo>
                    <a:pt x="45" y="58"/>
                    <a:pt x="58" y="45"/>
                    <a:pt x="58" y="29"/>
                  </a:cubicBezTo>
                  <a:close/>
                  <a:moveTo>
                    <a:pt x="19" y="29"/>
                  </a:moveTo>
                  <a:cubicBezTo>
                    <a:pt x="19" y="24"/>
                    <a:pt x="23" y="19"/>
                    <a:pt x="29" y="19"/>
                  </a:cubicBezTo>
                  <a:cubicBezTo>
                    <a:pt x="35" y="19"/>
                    <a:pt x="39" y="24"/>
                    <a:pt x="39" y="29"/>
                  </a:cubicBezTo>
                  <a:cubicBezTo>
                    <a:pt x="39" y="35"/>
                    <a:pt x="35" y="40"/>
                    <a:pt x="29" y="40"/>
                  </a:cubicBezTo>
                  <a:cubicBezTo>
                    <a:pt x="23" y="40"/>
                    <a:pt x="19" y="35"/>
                    <a:pt x="19" y="29"/>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6" name="Freeform 230"/>
            <p:cNvSpPr>
              <a:spLocks noEditPoints="1"/>
            </p:cNvSpPr>
            <p:nvPr/>
          </p:nvSpPr>
          <p:spPr bwMode="auto">
            <a:xfrm>
              <a:off x="6335713" y="3770313"/>
              <a:ext cx="371475" cy="371475"/>
            </a:xfrm>
            <a:custGeom>
              <a:avLst/>
              <a:gdLst>
                <a:gd name="T0" fmla="*/ 374 w 374"/>
                <a:gd name="T1" fmla="*/ 154 h 373"/>
                <a:gd name="T2" fmla="*/ 374 w 374"/>
                <a:gd name="T3" fmla="*/ 23 h 373"/>
                <a:gd name="T4" fmla="*/ 351 w 374"/>
                <a:gd name="T5" fmla="*/ 0 h 373"/>
                <a:gd name="T6" fmla="*/ 220 w 374"/>
                <a:gd name="T7" fmla="*/ 0 h 373"/>
                <a:gd name="T8" fmla="*/ 192 w 374"/>
                <a:gd name="T9" fmla="*/ 13 h 373"/>
                <a:gd name="T10" fmla="*/ 8 w 374"/>
                <a:gd name="T11" fmla="*/ 198 h 373"/>
                <a:gd name="T12" fmla="*/ 9 w 374"/>
                <a:gd name="T13" fmla="*/ 230 h 373"/>
                <a:gd name="T14" fmla="*/ 145 w 374"/>
                <a:gd name="T15" fmla="*/ 366 h 373"/>
                <a:gd name="T16" fmla="*/ 161 w 374"/>
                <a:gd name="T17" fmla="*/ 373 h 373"/>
                <a:gd name="T18" fmla="*/ 177 w 374"/>
                <a:gd name="T19" fmla="*/ 366 h 373"/>
                <a:gd name="T20" fmla="*/ 362 w 374"/>
                <a:gd name="T21" fmla="*/ 183 h 373"/>
                <a:gd name="T22" fmla="*/ 374 w 374"/>
                <a:gd name="T23" fmla="*/ 154 h 373"/>
                <a:gd name="T24" fmla="*/ 355 w 374"/>
                <a:gd name="T25" fmla="*/ 154 h 373"/>
                <a:gd name="T26" fmla="*/ 348 w 374"/>
                <a:gd name="T27" fmla="*/ 170 h 373"/>
                <a:gd name="T28" fmla="*/ 164 w 374"/>
                <a:gd name="T29" fmla="*/ 353 h 373"/>
                <a:gd name="T30" fmla="*/ 161 w 374"/>
                <a:gd name="T31" fmla="*/ 354 h 373"/>
                <a:gd name="T32" fmla="*/ 158 w 374"/>
                <a:gd name="T33" fmla="*/ 353 h 373"/>
                <a:gd name="T34" fmla="*/ 22 w 374"/>
                <a:gd name="T35" fmla="*/ 216 h 373"/>
                <a:gd name="T36" fmla="*/ 22 w 374"/>
                <a:gd name="T37" fmla="*/ 211 h 373"/>
                <a:gd name="T38" fmla="*/ 205 w 374"/>
                <a:gd name="T39" fmla="*/ 26 h 373"/>
                <a:gd name="T40" fmla="*/ 220 w 374"/>
                <a:gd name="T41" fmla="*/ 19 h 373"/>
                <a:gd name="T42" fmla="*/ 351 w 374"/>
                <a:gd name="T43" fmla="*/ 19 h 373"/>
                <a:gd name="T44" fmla="*/ 355 w 374"/>
                <a:gd name="T45" fmla="*/ 23 h 373"/>
                <a:gd name="T46" fmla="*/ 355 w 374"/>
                <a:gd name="T47" fmla="*/ 15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4" h="373">
                  <a:moveTo>
                    <a:pt x="374" y="154"/>
                  </a:moveTo>
                  <a:cubicBezTo>
                    <a:pt x="374" y="23"/>
                    <a:pt x="374" y="23"/>
                    <a:pt x="374" y="23"/>
                  </a:cubicBezTo>
                  <a:cubicBezTo>
                    <a:pt x="374" y="10"/>
                    <a:pt x="364" y="0"/>
                    <a:pt x="351" y="0"/>
                  </a:cubicBezTo>
                  <a:cubicBezTo>
                    <a:pt x="220" y="0"/>
                    <a:pt x="220" y="0"/>
                    <a:pt x="220" y="0"/>
                  </a:cubicBezTo>
                  <a:cubicBezTo>
                    <a:pt x="211" y="0"/>
                    <a:pt x="198" y="6"/>
                    <a:pt x="192" y="13"/>
                  </a:cubicBezTo>
                  <a:cubicBezTo>
                    <a:pt x="8" y="198"/>
                    <a:pt x="8" y="198"/>
                    <a:pt x="8" y="198"/>
                  </a:cubicBezTo>
                  <a:cubicBezTo>
                    <a:pt x="0" y="207"/>
                    <a:pt x="0" y="221"/>
                    <a:pt x="9" y="230"/>
                  </a:cubicBezTo>
                  <a:cubicBezTo>
                    <a:pt x="145" y="366"/>
                    <a:pt x="145" y="366"/>
                    <a:pt x="145" y="366"/>
                  </a:cubicBezTo>
                  <a:cubicBezTo>
                    <a:pt x="149" y="370"/>
                    <a:pt x="155" y="373"/>
                    <a:pt x="161" y="373"/>
                  </a:cubicBezTo>
                  <a:cubicBezTo>
                    <a:pt x="167" y="373"/>
                    <a:pt x="173" y="371"/>
                    <a:pt x="177" y="366"/>
                  </a:cubicBezTo>
                  <a:cubicBezTo>
                    <a:pt x="362" y="183"/>
                    <a:pt x="362" y="183"/>
                    <a:pt x="362" y="183"/>
                  </a:cubicBezTo>
                  <a:cubicBezTo>
                    <a:pt x="369" y="177"/>
                    <a:pt x="374" y="164"/>
                    <a:pt x="374" y="154"/>
                  </a:cubicBezTo>
                  <a:close/>
                  <a:moveTo>
                    <a:pt x="355" y="154"/>
                  </a:moveTo>
                  <a:cubicBezTo>
                    <a:pt x="355" y="159"/>
                    <a:pt x="352" y="167"/>
                    <a:pt x="348" y="170"/>
                  </a:cubicBezTo>
                  <a:cubicBezTo>
                    <a:pt x="164" y="353"/>
                    <a:pt x="164" y="353"/>
                    <a:pt x="164" y="353"/>
                  </a:cubicBezTo>
                  <a:cubicBezTo>
                    <a:pt x="163" y="354"/>
                    <a:pt x="162" y="354"/>
                    <a:pt x="161" y="354"/>
                  </a:cubicBezTo>
                  <a:cubicBezTo>
                    <a:pt x="161" y="354"/>
                    <a:pt x="159" y="354"/>
                    <a:pt x="158" y="353"/>
                  </a:cubicBezTo>
                  <a:cubicBezTo>
                    <a:pt x="22" y="216"/>
                    <a:pt x="22" y="216"/>
                    <a:pt x="22" y="216"/>
                  </a:cubicBezTo>
                  <a:cubicBezTo>
                    <a:pt x="20" y="215"/>
                    <a:pt x="20" y="212"/>
                    <a:pt x="22" y="211"/>
                  </a:cubicBezTo>
                  <a:cubicBezTo>
                    <a:pt x="205" y="26"/>
                    <a:pt x="205" y="26"/>
                    <a:pt x="205" y="26"/>
                  </a:cubicBezTo>
                  <a:cubicBezTo>
                    <a:pt x="208" y="22"/>
                    <a:pt x="216" y="19"/>
                    <a:pt x="220" y="19"/>
                  </a:cubicBezTo>
                  <a:cubicBezTo>
                    <a:pt x="351" y="19"/>
                    <a:pt x="351" y="19"/>
                    <a:pt x="351" y="19"/>
                  </a:cubicBezTo>
                  <a:cubicBezTo>
                    <a:pt x="353" y="19"/>
                    <a:pt x="355" y="21"/>
                    <a:pt x="355" y="23"/>
                  </a:cubicBezTo>
                  <a:lnTo>
                    <a:pt x="355" y="154"/>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317" name="Freeform 231"/>
            <p:cNvSpPr>
              <a:spLocks noEditPoints="1"/>
            </p:cNvSpPr>
            <p:nvPr/>
          </p:nvSpPr>
          <p:spPr bwMode="auto">
            <a:xfrm>
              <a:off x="6610351" y="3810000"/>
              <a:ext cx="58738" cy="57150"/>
            </a:xfrm>
            <a:custGeom>
              <a:avLst/>
              <a:gdLst>
                <a:gd name="T0" fmla="*/ 29 w 58"/>
                <a:gd name="T1" fmla="*/ 0 h 58"/>
                <a:gd name="T2" fmla="*/ 0 w 58"/>
                <a:gd name="T3" fmla="*/ 29 h 58"/>
                <a:gd name="T4" fmla="*/ 29 w 58"/>
                <a:gd name="T5" fmla="*/ 58 h 58"/>
                <a:gd name="T6" fmla="*/ 58 w 58"/>
                <a:gd name="T7" fmla="*/ 29 h 58"/>
                <a:gd name="T8" fmla="*/ 29 w 58"/>
                <a:gd name="T9" fmla="*/ 0 h 58"/>
                <a:gd name="T10" fmla="*/ 29 w 58"/>
                <a:gd name="T11" fmla="*/ 39 h 58"/>
                <a:gd name="T12" fmla="*/ 19 w 58"/>
                <a:gd name="T13" fmla="*/ 29 h 58"/>
                <a:gd name="T14" fmla="*/ 29 w 58"/>
                <a:gd name="T15" fmla="*/ 18 h 58"/>
                <a:gd name="T16" fmla="*/ 39 w 58"/>
                <a:gd name="T17" fmla="*/ 29 h 58"/>
                <a:gd name="T18" fmla="*/ 29 w 58"/>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0"/>
                  </a:moveTo>
                  <a:cubicBezTo>
                    <a:pt x="13" y="0"/>
                    <a:pt x="0" y="13"/>
                    <a:pt x="0" y="29"/>
                  </a:cubicBezTo>
                  <a:cubicBezTo>
                    <a:pt x="0" y="45"/>
                    <a:pt x="13" y="58"/>
                    <a:pt x="29" y="58"/>
                  </a:cubicBezTo>
                  <a:cubicBezTo>
                    <a:pt x="45" y="58"/>
                    <a:pt x="58" y="45"/>
                    <a:pt x="58" y="29"/>
                  </a:cubicBezTo>
                  <a:cubicBezTo>
                    <a:pt x="58" y="13"/>
                    <a:pt x="45" y="0"/>
                    <a:pt x="29" y="0"/>
                  </a:cubicBezTo>
                  <a:close/>
                  <a:moveTo>
                    <a:pt x="29" y="39"/>
                  </a:moveTo>
                  <a:cubicBezTo>
                    <a:pt x="23" y="39"/>
                    <a:pt x="19" y="34"/>
                    <a:pt x="19" y="29"/>
                  </a:cubicBezTo>
                  <a:cubicBezTo>
                    <a:pt x="19" y="23"/>
                    <a:pt x="23" y="18"/>
                    <a:pt x="29" y="18"/>
                  </a:cubicBezTo>
                  <a:cubicBezTo>
                    <a:pt x="35" y="18"/>
                    <a:pt x="39" y="23"/>
                    <a:pt x="39" y="29"/>
                  </a:cubicBezTo>
                  <a:cubicBezTo>
                    <a:pt x="39" y="34"/>
                    <a:pt x="35" y="39"/>
                    <a:pt x="29" y="39"/>
                  </a:cubicBez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sp>
        <p:nvSpPr>
          <p:cNvPr id="326" name="Freeform 85"/>
          <p:cNvSpPr>
            <a:spLocks noEditPoints="1"/>
          </p:cNvSpPr>
          <p:nvPr/>
        </p:nvSpPr>
        <p:spPr bwMode="auto">
          <a:xfrm>
            <a:off x="5107668" y="5473441"/>
            <a:ext cx="472303" cy="472303"/>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27" name="Freeform 326"/>
          <p:cNvSpPr>
            <a:spLocks noEditPoints="1"/>
          </p:cNvSpPr>
          <p:nvPr/>
        </p:nvSpPr>
        <p:spPr bwMode="auto">
          <a:xfrm>
            <a:off x="5455679" y="1160372"/>
            <a:ext cx="474039" cy="474039"/>
          </a:xfrm>
          <a:custGeom>
            <a:avLst/>
            <a:gdLst>
              <a:gd name="T0" fmla="*/ 32 w 353"/>
              <a:gd name="T1" fmla="*/ 64 h 353"/>
              <a:gd name="T2" fmla="*/ 0 w 353"/>
              <a:gd name="T3" fmla="*/ 321 h 353"/>
              <a:gd name="T4" fmla="*/ 256 w 353"/>
              <a:gd name="T5" fmla="*/ 353 h 353"/>
              <a:gd name="T6" fmla="*/ 289 w 353"/>
              <a:gd name="T7" fmla="*/ 96 h 353"/>
              <a:gd name="T8" fmla="*/ 272 w 353"/>
              <a:gd name="T9" fmla="*/ 321 h 353"/>
              <a:gd name="T10" fmla="*/ 32 w 353"/>
              <a:gd name="T11" fmla="*/ 337 h 353"/>
              <a:gd name="T12" fmla="*/ 16 w 353"/>
              <a:gd name="T13" fmla="*/ 96 h 353"/>
              <a:gd name="T14" fmla="*/ 256 w 353"/>
              <a:gd name="T15" fmla="*/ 80 h 353"/>
              <a:gd name="T16" fmla="*/ 272 w 353"/>
              <a:gd name="T17" fmla="*/ 321 h 353"/>
              <a:gd name="T18" fmla="*/ 112 w 353"/>
              <a:gd name="T19" fmla="*/ 144 h 353"/>
              <a:gd name="T20" fmla="*/ 48 w 353"/>
              <a:gd name="T21" fmla="*/ 144 h 353"/>
              <a:gd name="T22" fmla="*/ 80 w 353"/>
              <a:gd name="T23" fmla="*/ 128 h 353"/>
              <a:gd name="T24" fmla="*/ 80 w 353"/>
              <a:gd name="T25" fmla="*/ 160 h 353"/>
              <a:gd name="T26" fmla="*/ 80 w 353"/>
              <a:gd name="T27" fmla="*/ 128 h 353"/>
              <a:gd name="T28" fmla="*/ 240 w 353"/>
              <a:gd name="T29" fmla="*/ 294 h 353"/>
              <a:gd name="T30" fmla="*/ 192 w 353"/>
              <a:gd name="T31" fmla="*/ 214 h 353"/>
              <a:gd name="T32" fmla="*/ 184 w 353"/>
              <a:gd name="T33" fmla="*/ 208 h 353"/>
              <a:gd name="T34" fmla="*/ 153 w 353"/>
              <a:gd name="T35" fmla="*/ 236 h 353"/>
              <a:gd name="T36" fmla="*/ 120 w 353"/>
              <a:gd name="T37" fmla="*/ 192 h 353"/>
              <a:gd name="T38" fmla="*/ 113 w 353"/>
              <a:gd name="T39" fmla="*/ 196 h 353"/>
              <a:gd name="T40" fmla="*/ 49 w 353"/>
              <a:gd name="T41" fmla="*/ 292 h 353"/>
              <a:gd name="T42" fmla="*/ 56 w 353"/>
              <a:gd name="T43" fmla="*/ 305 h 353"/>
              <a:gd name="T44" fmla="*/ 240 w 353"/>
              <a:gd name="T45" fmla="*/ 297 h 353"/>
              <a:gd name="T46" fmla="*/ 71 w 353"/>
              <a:gd name="T47" fmla="*/ 289 h 353"/>
              <a:gd name="T48" fmla="*/ 145 w 353"/>
              <a:gd name="T49" fmla="*/ 252 h 353"/>
              <a:gd name="T50" fmla="*/ 158 w 353"/>
              <a:gd name="T51" fmla="*/ 254 h 353"/>
              <a:gd name="T52" fmla="*/ 218 w 353"/>
              <a:gd name="T53" fmla="*/ 289 h 353"/>
              <a:gd name="T54" fmla="*/ 321 w 353"/>
              <a:gd name="T55" fmla="*/ 0 h 353"/>
              <a:gd name="T56" fmla="*/ 64 w 353"/>
              <a:gd name="T57" fmla="*/ 32 h 353"/>
              <a:gd name="T58" fmla="*/ 72 w 353"/>
              <a:gd name="T59" fmla="*/ 48 h 353"/>
              <a:gd name="T60" fmla="*/ 80 w 353"/>
              <a:gd name="T61" fmla="*/ 32 h 353"/>
              <a:gd name="T62" fmla="*/ 321 w 353"/>
              <a:gd name="T63" fmla="*/ 16 h 353"/>
              <a:gd name="T64" fmla="*/ 337 w 353"/>
              <a:gd name="T65" fmla="*/ 257 h 353"/>
              <a:gd name="T66" fmla="*/ 313 w 353"/>
              <a:gd name="T67" fmla="*/ 273 h 353"/>
              <a:gd name="T68" fmla="*/ 313 w 353"/>
              <a:gd name="T69" fmla="*/ 289 h 353"/>
              <a:gd name="T70" fmla="*/ 353 w 353"/>
              <a:gd name="T71" fmla="*/ 257 h 353"/>
              <a:gd name="T72" fmla="*/ 321 w 353"/>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3">
                <a:moveTo>
                  <a:pt x="256" y="64"/>
                </a:moveTo>
                <a:cubicBezTo>
                  <a:pt x="32" y="64"/>
                  <a:pt x="32" y="64"/>
                  <a:pt x="32" y="64"/>
                </a:cubicBezTo>
                <a:cubicBezTo>
                  <a:pt x="14" y="64"/>
                  <a:pt x="0" y="78"/>
                  <a:pt x="0" y="96"/>
                </a:cubicBezTo>
                <a:cubicBezTo>
                  <a:pt x="0" y="321"/>
                  <a:pt x="0" y="321"/>
                  <a:pt x="0" y="321"/>
                </a:cubicBezTo>
                <a:cubicBezTo>
                  <a:pt x="0" y="339"/>
                  <a:pt x="14" y="353"/>
                  <a:pt x="32" y="353"/>
                </a:cubicBezTo>
                <a:cubicBezTo>
                  <a:pt x="256" y="353"/>
                  <a:pt x="256" y="353"/>
                  <a:pt x="256" y="353"/>
                </a:cubicBezTo>
                <a:cubicBezTo>
                  <a:pt x="274" y="353"/>
                  <a:pt x="289" y="339"/>
                  <a:pt x="289" y="321"/>
                </a:cubicBezTo>
                <a:cubicBezTo>
                  <a:pt x="289" y="96"/>
                  <a:pt x="289" y="96"/>
                  <a:pt x="289" y="96"/>
                </a:cubicBezTo>
                <a:cubicBezTo>
                  <a:pt x="289" y="78"/>
                  <a:pt x="274" y="64"/>
                  <a:pt x="256" y="64"/>
                </a:cubicBezTo>
                <a:moveTo>
                  <a:pt x="272" y="321"/>
                </a:moveTo>
                <a:cubicBezTo>
                  <a:pt x="272" y="330"/>
                  <a:pt x="265" y="337"/>
                  <a:pt x="256" y="337"/>
                </a:cubicBezTo>
                <a:cubicBezTo>
                  <a:pt x="32" y="337"/>
                  <a:pt x="32" y="337"/>
                  <a:pt x="32" y="337"/>
                </a:cubicBezTo>
                <a:cubicBezTo>
                  <a:pt x="23" y="337"/>
                  <a:pt x="16" y="330"/>
                  <a:pt x="16" y="321"/>
                </a:cubicBezTo>
                <a:cubicBezTo>
                  <a:pt x="16" y="96"/>
                  <a:pt x="16" y="96"/>
                  <a:pt x="16" y="96"/>
                </a:cubicBezTo>
                <a:cubicBezTo>
                  <a:pt x="16" y="87"/>
                  <a:pt x="23" y="80"/>
                  <a:pt x="32" y="80"/>
                </a:cubicBezTo>
                <a:cubicBezTo>
                  <a:pt x="256" y="80"/>
                  <a:pt x="256" y="80"/>
                  <a:pt x="256" y="80"/>
                </a:cubicBezTo>
                <a:cubicBezTo>
                  <a:pt x="265" y="80"/>
                  <a:pt x="272" y="87"/>
                  <a:pt x="272" y="96"/>
                </a:cubicBezTo>
                <a:lnTo>
                  <a:pt x="272" y="321"/>
                </a:lnTo>
                <a:close/>
                <a:moveTo>
                  <a:pt x="80" y="176"/>
                </a:moveTo>
                <a:cubicBezTo>
                  <a:pt x="98" y="176"/>
                  <a:pt x="112" y="162"/>
                  <a:pt x="112" y="144"/>
                </a:cubicBezTo>
                <a:cubicBezTo>
                  <a:pt x="112" y="127"/>
                  <a:pt x="98" y="112"/>
                  <a:pt x="80" y="112"/>
                </a:cubicBezTo>
                <a:cubicBezTo>
                  <a:pt x="62" y="112"/>
                  <a:pt x="48" y="127"/>
                  <a:pt x="48" y="144"/>
                </a:cubicBezTo>
                <a:cubicBezTo>
                  <a:pt x="48" y="162"/>
                  <a:pt x="62" y="176"/>
                  <a:pt x="80" y="176"/>
                </a:cubicBezTo>
                <a:moveTo>
                  <a:pt x="80" y="128"/>
                </a:moveTo>
                <a:cubicBezTo>
                  <a:pt x="89" y="128"/>
                  <a:pt x="96" y="135"/>
                  <a:pt x="96" y="144"/>
                </a:cubicBezTo>
                <a:cubicBezTo>
                  <a:pt x="96" y="153"/>
                  <a:pt x="89" y="160"/>
                  <a:pt x="80" y="160"/>
                </a:cubicBezTo>
                <a:cubicBezTo>
                  <a:pt x="71" y="160"/>
                  <a:pt x="64" y="153"/>
                  <a:pt x="64" y="144"/>
                </a:cubicBezTo>
                <a:cubicBezTo>
                  <a:pt x="64" y="135"/>
                  <a:pt x="71" y="128"/>
                  <a:pt x="80" y="128"/>
                </a:cubicBezTo>
                <a:moveTo>
                  <a:pt x="240" y="294"/>
                </a:moveTo>
                <a:cubicBezTo>
                  <a:pt x="240" y="294"/>
                  <a:pt x="240" y="294"/>
                  <a:pt x="240" y="294"/>
                </a:cubicBezTo>
                <a:cubicBezTo>
                  <a:pt x="240" y="294"/>
                  <a:pt x="240" y="293"/>
                  <a:pt x="239" y="293"/>
                </a:cubicBezTo>
                <a:cubicBezTo>
                  <a:pt x="192" y="214"/>
                  <a:pt x="192" y="214"/>
                  <a:pt x="192" y="214"/>
                </a:cubicBezTo>
                <a:cubicBezTo>
                  <a:pt x="192" y="214"/>
                  <a:pt x="192" y="214"/>
                  <a:pt x="192" y="214"/>
                </a:cubicBezTo>
                <a:cubicBezTo>
                  <a:pt x="190" y="211"/>
                  <a:pt x="188" y="208"/>
                  <a:pt x="184" y="208"/>
                </a:cubicBezTo>
                <a:cubicBezTo>
                  <a:pt x="182" y="208"/>
                  <a:pt x="180" y="209"/>
                  <a:pt x="179" y="211"/>
                </a:cubicBezTo>
                <a:cubicBezTo>
                  <a:pt x="153" y="236"/>
                  <a:pt x="153" y="236"/>
                  <a:pt x="153" y="236"/>
                </a:cubicBezTo>
                <a:cubicBezTo>
                  <a:pt x="127" y="197"/>
                  <a:pt x="127" y="197"/>
                  <a:pt x="127" y="197"/>
                </a:cubicBezTo>
                <a:cubicBezTo>
                  <a:pt x="126" y="194"/>
                  <a:pt x="123" y="192"/>
                  <a:pt x="120" y="192"/>
                </a:cubicBezTo>
                <a:cubicBezTo>
                  <a:pt x="117" y="192"/>
                  <a:pt x="115" y="194"/>
                  <a:pt x="113" y="196"/>
                </a:cubicBezTo>
                <a:cubicBezTo>
                  <a:pt x="113" y="196"/>
                  <a:pt x="113" y="196"/>
                  <a:pt x="113" y="196"/>
                </a:cubicBezTo>
                <a:cubicBezTo>
                  <a:pt x="49" y="292"/>
                  <a:pt x="49" y="292"/>
                  <a:pt x="49" y="292"/>
                </a:cubicBezTo>
                <a:cubicBezTo>
                  <a:pt x="49" y="292"/>
                  <a:pt x="49" y="292"/>
                  <a:pt x="49" y="292"/>
                </a:cubicBezTo>
                <a:cubicBezTo>
                  <a:pt x="48" y="294"/>
                  <a:pt x="48" y="295"/>
                  <a:pt x="48" y="297"/>
                </a:cubicBezTo>
                <a:cubicBezTo>
                  <a:pt x="48" y="301"/>
                  <a:pt x="51" y="305"/>
                  <a:pt x="56" y="305"/>
                </a:cubicBezTo>
                <a:cubicBezTo>
                  <a:pt x="232" y="305"/>
                  <a:pt x="232" y="305"/>
                  <a:pt x="232" y="305"/>
                </a:cubicBezTo>
                <a:cubicBezTo>
                  <a:pt x="237" y="305"/>
                  <a:pt x="240" y="301"/>
                  <a:pt x="240" y="297"/>
                </a:cubicBezTo>
                <a:cubicBezTo>
                  <a:pt x="240" y="296"/>
                  <a:pt x="240" y="295"/>
                  <a:pt x="240" y="294"/>
                </a:cubicBezTo>
                <a:close/>
                <a:moveTo>
                  <a:pt x="71" y="289"/>
                </a:moveTo>
                <a:cubicBezTo>
                  <a:pt x="120" y="215"/>
                  <a:pt x="120" y="215"/>
                  <a:pt x="120" y="215"/>
                </a:cubicBezTo>
                <a:cubicBezTo>
                  <a:pt x="145" y="252"/>
                  <a:pt x="145" y="252"/>
                  <a:pt x="145" y="252"/>
                </a:cubicBezTo>
                <a:cubicBezTo>
                  <a:pt x="146" y="255"/>
                  <a:pt x="149" y="257"/>
                  <a:pt x="152" y="257"/>
                </a:cubicBezTo>
                <a:cubicBezTo>
                  <a:pt x="154" y="257"/>
                  <a:pt x="156" y="256"/>
                  <a:pt x="158" y="254"/>
                </a:cubicBezTo>
                <a:cubicBezTo>
                  <a:pt x="183" y="229"/>
                  <a:pt x="183" y="229"/>
                  <a:pt x="183" y="229"/>
                </a:cubicBezTo>
                <a:cubicBezTo>
                  <a:pt x="218" y="289"/>
                  <a:pt x="218" y="289"/>
                  <a:pt x="218" y="289"/>
                </a:cubicBezTo>
                <a:lnTo>
                  <a:pt x="71" y="289"/>
                </a:lnTo>
                <a:close/>
                <a:moveTo>
                  <a:pt x="321" y="0"/>
                </a:moveTo>
                <a:cubicBezTo>
                  <a:pt x="96" y="0"/>
                  <a:pt x="96" y="0"/>
                  <a:pt x="96" y="0"/>
                </a:cubicBezTo>
                <a:cubicBezTo>
                  <a:pt x="78" y="0"/>
                  <a:pt x="64" y="14"/>
                  <a:pt x="64" y="32"/>
                </a:cubicBezTo>
                <a:cubicBezTo>
                  <a:pt x="64" y="40"/>
                  <a:pt x="64" y="40"/>
                  <a:pt x="64" y="40"/>
                </a:cubicBezTo>
                <a:cubicBezTo>
                  <a:pt x="64" y="44"/>
                  <a:pt x="67" y="48"/>
                  <a:pt x="72" y="48"/>
                </a:cubicBezTo>
                <a:cubicBezTo>
                  <a:pt x="76" y="48"/>
                  <a:pt x="80" y="44"/>
                  <a:pt x="80" y="40"/>
                </a:cubicBezTo>
                <a:cubicBezTo>
                  <a:pt x="80" y="32"/>
                  <a:pt x="80" y="32"/>
                  <a:pt x="80" y="32"/>
                </a:cubicBezTo>
                <a:cubicBezTo>
                  <a:pt x="80" y="23"/>
                  <a:pt x="87" y="16"/>
                  <a:pt x="96" y="16"/>
                </a:cubicBezTo>
                <a:cubicBezTo>
                  <a:pt x="321" y="16"/>
                  <a:pt x="321" y="16"/>
                  <a:pt x="321" y="16"/>
                </a:cubicBezTo>
                <a:cubicBezTo>
                  <a:pt x="330" y="16"/>
                  <a:pt x="337" y="23"/>
                  <a:pt x="337" y="32"/>
                </a:cubicBezTo>
                <a:cubicBezTo>
                  <a:pt x="337" y="257"/>
                  <a:pt x="337" y="257"/>
                  <a:pt x="337" y="257"/>
                </a:cubicBezTo>
                <a:cubicBezTo>
                  <a:pt x="337" y="266"/>
                  <a:pt x="330" y="273"/>
                  <a:pt x="321" y="273"/>
                </a:cubicBezTo>
                <a:cubicBezTo>
                  <a:pt x="313" y="273"/>
                  <a:pt x="313" y="273"/>
                  <a:pt x="313" y="273"/>
                </a:cubicBezTo>
                <a:cubicBezTo>
                  <a:pt x="308" y="273"/>
                  <a:pt x="305" y="276"/>
                  <a:pt x="305" y="281"/>
                </a:cubicBezTo>
                <a:cubicBezTo>
                  <a:pt x="305" y="285"/>
                  <a:pt x="308" y="289"/>
                  <a:pt x="313" y="289"/>
                </a:cubicBezTo>
                <a:cubicBezTo>
                  <a:pt x="321" y="289"/>
                  <a:pt x="321" y="289"/>
                  <a:pt x="321" y="289"/>
                </a:cubicBezTo>
                <a:cubicBezTo>
                  <a:pt x="338" y="289"/>
                  <a:pt x="353" y="274"/>
                  <a:pt x="353" y="257"/>
                </a:cubicBezTo>
                <a:cubicBezTo>
                  <a:pt x="353" y="32"/>
                  <a:pt x="353" y="32"/>
                  <a:pt x="353" y="32"/>
                </a:cubicBezTo>
                <a:cubicBezTo>
                  <a:pt x="353" y="14"/>
                  <a:pt x="338" y="0"/>
                  <a:pt x="321" y="0"/>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28" name="Freeform 21"/>
          <p:cNvSpPr>
            <a:spLocks noEditPoints="1"/>
          </p:cNvSpPr>
          <p:nvPr/>
        </p:nvSpPr>
        <p:spPr bwMode="auto">
          <a:xfrm>
            <a:off x="801130" y="5736609"/>
            <a:ext cx="223994" cy="410405"/>
          </a:xfrm>
          <a:custGeom>
            <a:avLst/>
            <a:gdLst>
              <a:gd name="T0" fmla="*/ 96 w 193"/>
              <a:gd name="T1" fmla="*/ 329 h 353"/>
              <a:gd name="T2" fmla="*/ 105 w 193"/>
              <a:gd name="T3" fmla="*/ 321 h 353"/>
              <a:gd name="T4" fmla="*/ 96 w 193"/>
              <a:gd name="T5" fmla="*/ 313 h 353"/>
              <a:gd name="T6" fmla="*/ 88 w 193"/>
              <a:gd name="T7" fmla="*/ 321 h 353"/>
              <a:gd name="T8" fmla="*/ 96 w 193"/>
              <a:gd name="T9" fmla="*/ 329 h 353"/>
              <a:gd name="T10" fmla="*/ 161 w 193"/>
              <a:gd name="T11" fmla="*/ 0 h 353"/>
              <a:gd name="T12" fmla="*/ 32 w 193"/>
              <a:gd name="T13" fmla="*/ 0 h 353"/>
              <a:gd name="T14" fmla="*/ 0 w 193"/>
              <a:gd name="T15" fmla="*/ 32 h 353"/>
              <a:gd name="T16" fmla="*/ 0 w 193"/>
              <a:gd name="T17" fmla="*/ 321 h 353"/>
              <a:gd name="T18" fmla="*/ 32 w 193"/>
              <a:gd name="T19" fmla="*/ 353 h 353"/>
              <a:gd name="T20" fmla="*/ 161 w 193"/>
              <a:gd name="T21" fmla="*/ 353 h 353"/>
              <a:gd name="T22" fmla="*/ 193 w 193"/>
              <a:gd name="T23" fmla="*/ 321 h 353"/>
              <a:gd name="T24" fmla="*/ 193 w 193"/>
              <a:gd name="T25" fmla="*/ 32 h 353"/>
              <a:gd name="T26" fmla="*/ 161 w 193"/>
              <a:gd name="T27" fmla="*/ 0 h 353"/>
              <a:gd name="T28" fmla="*/ 177 w 193"/>
              <a:gd name="T29" fmla="*/ 321 h 353"/>
              <a:gd name="T30" fmla="*/ 161 w 193"/>
              <a:gd name="T31" fmla="*/ 337 h 353"/>
              <a:gd name="T32" fmla="*/ 32 w 193"/>
              <a:gd name="T33" fmla="*/ 337 h 353"/>
              <a:gd name="T34" fmla="*/ 16 w 193"/>
              <a:gd name="T35" fmla="*/ 321 h 353"/>
              <a:gd name="T36" fmla="*/ 16 w 193"/>
              <a:gd name="T37" fmla="*/ 305 h 353"/>
              <a:gd name="T38" fmla="*/ 177 w 193"/>
              <a:gd name="T39" fmla="*/ 305 h 353"/>
              <a:gd name="T40" fmla="*/ 177 w 193"/>
              <a:gd name="T41" fmla="*/ 321 h 353"/>
              <a:gd name="T42" fmla="*/ 177 w 193"/>
              <a:gd name="T43" fmla="*/ 289 h 353"/>
              <a:gd name="T44" fmla="*/ 16 w 193"/>
              <a:gd name="T45" fmla="*/ 289 h 353"/>
              <a:gd name="T46" fmla="*/ 16 w 193"/>
              <a:gd name="T47" fmla="*/ 64 h 353"/>
              <a:gd name="T48" fmla="*/ 177 w 193"/>
              <a:gd name="T49" fmla="*/ 64 h 353"/>
              <a:gd name="T50" fmla="*/ 177 w 193"/>
              <a:gd name="T51" fmla="*/ 289 h 353"/>
              <a:gd name="T52" fmla="*/ 177 w 193"/>
              <a:gd name="T53" fmla="*/ 48 h 353"/>
              <a:gd name="T54" fmla="*/ 16 w 193"/>
              <a:gd name="T55" fmla="*/ 48 h 353"/>
              <a:gd name="T56" fmla="*/ 16 w 193"/>
              <a:gd name="T57" fmla="*/ 32 h 353"/>
              <a:gd name="T58" fmla="*/ 32 w 193"/>
              <a:gd name="T59" fmla="*/ 16 h 353"/>
              <a:gd name="T60" fmla="*/ 161 w 193"/>
              <a:gd name="T61" fmla="*/ 16 h 353"/>
              <a:gd name="T62" fmla="*/ 177 w 193"/>
              <a:gd name="T63" fmla="*/ 32 h 353"/>
              <a:gd name="T64" fmla="*/ 177 w 193"/>
              <a:gd name="T65" fmla="*/ 48 h 353"/>
              <a:gd name="T66" fmla="*/ 105 w 193"/>
              <a:gd name="T67" fmla="*/ 24 h 353"/>
              <a:gd name="T68" fmla="*/ 88 w 193"/>
              <a:gd name="T69" fmla="*/ 24 h 353"/>
              <a:gd name="T70" fmla="*/ 80 w 193"/>
              <a:gd name="T71" fmla="*/ 32 h 353"/>
              <a:gd name="T72" fmla="*/ 88 w 193"/>
              <a:gd name="T73" fmla="*/ 40 h 353"/>
              <a:gd name="T74" fmla="*/ 105 w 193"/>
              <a:gd name="T75" fmla="*/ 40 h 353"/>
              <a:gd name="T76" fmla="*/ 113 w 193"/>
              <a:gd name="T77" fmla="*/ 32 h 353"/>
              <a:gd name="T78" fmla="*/ 105 w 193"/>
              <a:gd name="T79"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353">
                <a:moveTo>
                  <a:pt x="96" y="329"/>
                </a:moveTo>
                <a:cubicBezTo>
                  <a:pt x="101" y="329"/>
                  <a:pt x="105" y="326"/>
                  <a:pt x="105" y="321"/>
                </a:cubicBezTo>
                <a:cubicBezTo>
                  <a:pt x="105" y="317"/>
                  <a:pt x="101" y="313"/>
                  <a:pt x="96" y="313"/>
                </a:cubicBezTo>
                <a:cubicBezTo>
                  <a:pt x="92" y="313"/>
                  <a:pt x="88" y="317"/>
                  <a:pt x="88" y="321"/>
                </a:cubicBezTo>
                <a:cubicBezTo>
                  <a:pt x="88" y="326"/>
                  <a:pt x="92" y="329"/>
                  <a:pt x="96" y="329"/>
                </a:cubicBezTo>
                <a:moveTo>
                  <a:pt x="161" y="0"/>
                </a:moveTo>
                <a:cubicBezTo>
                  <a:pt x="32" y="0"/>
                  <a:pt x="32" y="0"/>
                  <a:pt x="32" y="0"/>
                </a:cubicBezTo>
                <a:cubicBezTo>
                  <a:pt x="15" y="0"/>
                  <a:pt x="0" y="14"/>
                  <a:pt x="0" y="32"/>
                </a:cubicBezTo>
                <a:cubicBezTo>
                  <a:pt x="0" y="321"/>
                  <a:pt x="0" y="321"/>
                  <a:pt x="0" y="321"/>
                </a:cubicBezTo>
                <a:cubicBezTo>
                  <a:pt x="0" y="339"/>
                  <a:pt x="15" y="353"/>
                  <a:pt x="32" y="353"/>
                </a:cubicBezTo>
                <a:cubicBezTo>
                  <a:pt x="161" y="353"/>
                  <a:pt x="161" y="353"/>
                  <a:pt x="161" y="353"/>
                </a:cubicBezTo>
                <a:cubicBezTo>
                  <a:pt x="178" y="353"/>
                  <a:pt x="193" y="339"/>
                  <a:pt x="193" y="321"/>
                </a:cubicBezTo>
                <a:cubicBezTo>
                  <a:pt x="193" y="32"/>
                  <a:pt x="193" y="32"/>
                  <a:pt x="193" y="32"/>
                </a:cubicBezTo>
                <a:cubicBezTo>
                  <a:pt x="193" y="14"/>
                  <a:pt x="178" y="0"/>
                  <a:pt x="161" y="0"/>
                </a:cubicBezTo>
                <a:moveTo>
                  <a:pt x="177" y="321"/>
                </a:moveTo>
                <a:cubicBezTo>
                  <a:pt x="177" y="330"/>
                  <a:pt x="170" y="337"/>
                  <a:pt x="161" y="337"/>
                </a:cubicBezTo>
                <a:cubicBezTo>
                  <a:pt x="32" y="337"/>
                  <a:pt x="32" y="337"/>
                  <a:pt x="32" y="337"/>
                </a:cubicBezTo>
                <a:cubicBezTo>
                  <a:pt x="23" y="337"/>
                  <a:pt x="16" y="330"/>
                  <a:pt x="16" y="321"/>
                </a:cubicBezTo>
                <a:cubicBezTo>
                  <a:pt x="16" y="305"/>
                  <a:pt x="16" y="305"/>
                  <a:pt x="16" y="305"/>
                </a:cubicBezTo>
                <a:cubicBezTo>
                  <a:pt x="177" y="305"/>
                  <a:pt x="177" y="305"/>
                  <a:pt x="177" y="305"/>
                </a:cubicBezTo>
                <a:lnTo>
                  <a:pt x="177" y="321"/>
                </a:lnTo>
                <a:close/>
                <a:moveTo>
                  <a:pt x="177" y="289"/>
                </a:moveTo>
                <a:cubicBezTo>
                  <a:pt x="16" y="289"/>
                  <a:pt x="16" y="289"/>
                  <a:pt x="16" y="289"/>
                </a:cubicBezTo>
                <a:cubicBezTo>
                  <a:pt x="16" y="64"/>
                  <a:pt x="16" y="64"/>
                  <a:pt x="16" y="64"/>
                </a:cubicBezTo>
                <a:cubicBezTo>
                  <a:pt x="177" y="64"/>
                  <a:pt x="177" y="64"/>
                  <a:pt x="177" y="64"/>
                </a:cubicBezTo>
                <a:lnTo>
                  <a:pt x="177" y="289"/>
                </a:lnTo>
                <a:close/>
                <a:moveTo>
                  <a:pt x="177" y="48"/>
                </a:moveTo>
                <a:cubicBezTo>
                  <a:pt x="16" y="48"/>
                  <a:pt x="16" y="48"/>
                  <a:pt x="16" y="48"/>
                </a:cubicBezTo>
                <a:cubicBezTo>
                  <a:pt x="16" y="32"/>
                  <a:pt x="16" y="32"/>
                  <a:pt x="16" y="32"/>
                </a:cubicBezTo>
                <a:cubicBezTo>
                  <a:pt x="16" y="23"/>
                  <a:pt x="23" y="16"/>
                  <a:pt x="32" y="16"/>
                </a:cubicBezTo>
                <a:cubicBezTo>
                  <a:pt x="161" y="16"/>
                  <a:pt x="161" y="16"/>
                  <a:pt x="161" y="16"/>
                </a:cubicBezTo>
                <a:cubicBezTo>
                  <a:pt x="170" y="16"/>
                  <a:pt x="177" y="23"/>
                  <a:pt x="177" y="32"/>
                </a:cubicBezTo>
                <a:lnTo>
                  <a:pt x="177" y="48"/>
                </a:lnTo>
                <a:close/>
                <a:moveTo>
                  <a:pt x="105" y="24"/>
                </a:moveTo>
                <a:cubicBezTo>
                  <a:pt x="88" y="24"/>
                  <a:pt x="88" y="24"/>
                  <a:pt x="88" y="24"/>
                </a:cubicBezTo>
                <a:cubicBezTo>
                  <a:pt x="84" y="24"/>
                  <a:pt x="80" y="28"/>
                  <a:pt x="80" y="32"/>
                </a:cubicBezTo>
                <a:cubicBezTo>
                  <a:pt x="80" y="37"/>
                  <a:pt x="84" y="40"/>
                  <a:pt x="88" y="40"/>
                </a:cubicBezTo>
                <a:cubicBezTo>
                  <a:pt x="105" y="40"/>
                  <a:pt x="105" y="40"/>
                  <a:pt x="105" y="40"/>
                </a:cubicBezTo>
                <a:cubicBezTo>
                  <a:pt x="109" y="40"/>
                  <a:pt x="113" y="37"/>
                  <a:pt x="113" y="32"/>
                </a:cubicBezTo>
                <a:cubicBezTo>
                  <a:pt x="113" y="28"/>
                  <a:pt x="109" y="24"/>
                  <a:pt x="105" y="24"/>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29" name="Freeform 22"/>
          <p:cNvSpPr>
            <a:spLocks noEditPoints="1"/>
          </p:cNvSpPr>
          <p:nvPr/>
        </p:nvSpPr>
        <p:spPr bwMode="auto">
          <a:xfrm>
            <a:off x="292329" y="5736609"/>
            <a:ext cx="297656" cy="410404"/>
          </a:xfrm>
          <a:custGeom>
            <a:avLst/>
            <a:gdLst>
              <a:gd name="T0" fmla="*/ 129 w 257"/>
              <a:gd name="T1" fmla="*/ 313 h 353"/>
              <a:gd name="T2" fmla="*/ 121 w 257"/>
              <a:gd name="T3" fmla="*/ 321 h 353"/>
              <a:gd name="T4" fmla="*/ 129 w 257"/>
              <a:gd name="T5" fmla="*/ 329 h 353"/>
              <a:gd name="T6" fmla="*/ 137 w 257"/>
              <a:gd name="T7" fmla="*/ 321 h 353"/>
              <a:gd name="T8" fmla="*/ 129 w 257"/>
              <a:gd name="T9" fmla="*/ 313 h 353"/>
              <a:gd name="T10" fmla="*/ 121 w 257"/>
              <a:gd name="T11" fmla="*/ 40 h 353"/>
              <a:gd name="T12" fmla="*/ 137 w 257"/>
              <a:gd name="T13" fmla="*/ 40 h 353"/>
              <a:gd name="T14" fmla="*/ 145 w 257"/>
              <a:gd name="T15" fmla="*/ 32 h 353"/>
              <a:gd name="T16" fmla="*/ 137 w 257"/>
              <a:gd name="T17" fmla="*/ 24 h 353"/>
              <a:gd name="T18" fmla="*/ 121 w 257"/>
              <a:gd name="T19" fmla="*/ 24 h 353"/>
              <a:gd name="T20" fmla="*/ 113 w 257"/>
              <a:gd name="T21" fmla="*/ 32 h 353"/>
              <a:gd name="T22" fmla="*/ 121 w 257"/>
              <a:gd name="T23" fmla="*/ 40 h 353"/>
              <a:gd name="T24" fmla="*/ 32 w 257"/>
              <a:gd name="T25" fmla="*/ 305 h 353"/>
              <a:gd name="T26" fmla="*/ 225 w 257"/>
              <a:gd name="T27" fmla="*/ 305 h 353"/>
              <a:gd name="T28" fmla="*/ 225 w 257"/>
              <a:gd name="T29" fmla="*/ 48 h 353"/>
              <a:gd name="T30" fmla="*/ 32 w 257"/>
              <a:gd name="T31" fmla="*/ 48 h 353"/>
              <a:gd name="T32" fmla="*/ 32 w 257"/>
              <a:gd name="T33" fmla="*/ 305 h 353"/>
              <a:gd name="T34" fmla="*/ 49 w 257"/>
              <a:gd name="T35" fmla="*/ 64 h 353"/>
              <a:gd name="T36" fmla="*/ 209 w 257"/>
              <a:gd name="T37" fmla="*/ 64 h 353"/>
              <a:gd name="T38" fmla="*/ 209 w 257"/>
              <a:gd name="T39" fmla="*/ 289 h 353"/>
              <a:gd name="T40" fmla="*/ 49 w 257"/>
              <a:gd name="T41" fmla="*/ 289 h 353"/>
              <a:gd name="T42" fmla="*/ 49 w 257"/>
              <a:gd name="T43" fmla="*/ 64 h 353"/>
              <a:gd name="T44" fmla="*/ 225 w 257"/>
              <a:gd name="T45" fmla="*/ 0 h 353"/>
              <a:gd name="T46" fmla="*/ 32 w 257"/>
              <a:gd name="T47" fmla="*/ 0 h 353"/>
              <a:gd name="T48" fmla="*/ 0 w 257"/>
              <a:gd name="T49" fmla="*/ 32 h 353"/>
              <a:gd name="T50" fmla="*/ 0 w 257"/>
              <a:gd name="T51" fmla="*/ 321 h 353"/>
              <a:gd name="T52" fmla="*/ 32 w 257"/>
              <a:gd name="T53" fmla="*/ 353 h 353"/>
              <a:gd name="T54" fmla="*/ 225 w 257"/>
              <a:gd name="T55" fmla="*/ 353 h 353"/>
              <a:gd name="T56" fmla="*/ 257 w 257"/>
              <a:gd name="T57" fmla="*/ 321 h 353"/>
              <a:gd name="T58" fmla="*/ 257 w 257"/>
              <a:gd name="T59" fmla="*/ 32 h 353"/>
              <a:gd name="T60" fmla="*/ 225 w 257"/>
              <a:gd name="T61" fmla="*/ 0 h 353"/>
              <a:gd name="T62" fmla="*/ 241 w 257"/>
              <a:gd name="T63" fmla="*/ 321 h 353"/>
              <a:gd name="T64" fmla="*/ 225 w 257"/>
              <a:gd name="T65" fmla="*/ 337 h 353"/>
              <a:gd name="T66" fmla="*/ 32 w 257"/>
              <a:gd name="T67" fmla="*/ 337 h 353"/>
              <a:gd name="T68" fmla="*/ 16 w 257"/>
              <a:gd name="T69" fmla="*/ 321 h 353"/>
              <a:gd name="T70" fmla="*/ 16 w 257"/>
              <a:gd name="T71" fmla="*/ 32 h 353"/>
              <a:gd name="T72" fmla="*/ 32 w 257"/>
              <a:gd name="T73" fmla="*/ 16 h 353"/>
              <a:gd name="T74" fmla="*/ 225 w 257"/>
              <a:gd name="T75" fmla="*/ 16 h 353"/>
              <a:gd name="T76" fmla="*/ 241 w 257"/>
              <a:gd name="T77" fmla="*/ 32 h 353"/>
              <a:gd name="T78" fmla="*/ 241 w 257"/>
              <a:gd name="T79" fmla="*/ 3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353">
                <a:moveTo>
                  <a:pt x="129" y="313"/>
                </a:moveTo>
                <a:cubicBezTo>
                  <a:pt x="124" y="313"/>
                  <a:pt x="121" y="317"/>
                  <a:pt x="121" y="321"/>
                </a:cubicBezTo>
                <a:cubicBezTo>
                  <a:pt x="121" y="326"/>
                  <a:pt x="124" y="329"/>
                  <a:pt x="129" y="329"/>
                </a:cubicBezTo>
                <a:cubicBezTo>
                  <a:pt x="133" y="329"/>
                  <a:pt x="137" y="326"/>
                  <a:pt x="137" y="321"/>
                </a:cubicBezTo>
                <a:cubicBezTo>
                  <a:pt x="137" y="317"/>
                  <a:pt x="133" y="313"/>
                  <a:pt x="129" y="313"/>
                </a:cubicBezTo>
                <a:moveTo>
                  <a:pt x="121" y="40"/>
                </a:moveTo>
                <a:cubicBezTo>
                  <a:pt x="137" y="40"/>
                  <a:pt x="137" y="40"/>
                  <a:pt x="137" y="40"/>
                </a:cubicBezTo>
                <a:cubicBezTo>
                  <a:pt x="141" y="40"/>
                  <a:pt x="145" y="37"/>
                  <a:pt x="145" y="32"/>
                </a:cubicBezTo>
                <a:cubicBezTo>
                  <a:pt x="145" y="28"/>
                  <a:pt x="141" y="24"/>
                  <a:pt x="137" y="24"/>
                </a:cubicBezTo>
                <a:cubicBezTo>
                  <a:pt x="121" y="24"/>
                  <a:pt x="121" y="24"/>
                  <a:pt x="121" y="24"/>
                </a:cubicBezTo>
                <a:cubicBezTo>
                  <a:pt x="116" y="24"/>
                  <a:pt x="113" y="28"/>
                  <a:pt x="113" y="32"/>
                </a:cubicBezTo>
                <a:cubicBezTo>
                  <a:pt x="113" y="37"/>
                  <a:pt x="116" y="40"/>
                  <a:pt x="121" y="40"/>
                </a:cubicBezTo>
                <a:moveTo>
                  <a:pt x="32" y="305"/>
                </a:moveTo>
                <a:cubicBezTo>
                  <a:pt x="225" y="305"/>
                  <a:pt x="225" y="305"/>
                  <a:pt x="225" y="305"/>
                </a:cubicBezTo>
                <a:cubicBezTo>
                  <a:pt x="225" y="48"/>
                  <a:pt x="225" y="48"/>
                  <a:pt x="225" y="48"/>
                </a:cubicBezTo>
                <a:cubicBezTo>
                  <a:pt x="32" y="48"/>
                  <a:pt x="32" y="48"/>
                  <a:pt x="32" y="48"/>
                </a:cubicBezTo>
                <a:lnTo>
                  <a:pt x="32" y="305"/>
                </a:lnTo>
                <a:close/>
                <a:moveTo>
                  <a:pt x="49" y="64"/>
                </a:moveTo>
                <a:cubicBezTo>
                  <a:pt x="209" y="64"/>
                  <a:pt x="209" y="64"/>
                  <a:pt x="209" y="64"/>
                </a:cubicBezTo>
                <a:cubicBezTo>
                  <a:pt x="209" y="289"/>
                  <a:pt x="209" y="289"/>
                  <a:pt x="209" y="289"/>
                </a:cubicBezTo>
                <a:cubicBezTo>
                  <a:pt x="49" y="289"/>
                  <a:pt x="49" y="289"/>
                  <a:pt x="49" y="289"/>
                </a:cubicBezTo>
                <a:lnTo>
                  <a:pt x="49" y="64"/>
                </a:lnTo>
                <a:close/>
                <a:moveTo>
                  <a:pt x="225" y="0"/>
                </a:moveTo>
                <a:cubicBezTo>
                  <a:pt x="32" y="0"/>
                  <a:pt x="32" y="0"/>
                  <a:pt x="32" y="0"/>
                </a:cubicBezTo>
                <a:cubicBezTo>
                  <a:pt x="15" y="0"/>
                  <a:pt x="0" y="14"/>
                  <a:pt x="0" y="32"/>
                </a:cubicBezTo>
                <a:cubicBezTo>
                  <a:pt x="0" y="321"/>
                  <a:pt x="0" y="321"/>
                  <a:pt x="0" y="321"/>
                </a:cubicBezTo>
                <a:cubicBezTo>
                  <a:pt x="0" y="339"/>
                  <a:pt x="15" y="353"/>
                  <a:pt x="32" y="353"/>
                </a:cubicBezTo>
                <a:cubicBezTo>
                  <a:pt x="225" y="353"/>
                  <a:pt x="225" y="353"/>
                  <a:pt x="225" y="353"/>
                </a:cubicBezTo>
                <a:cubicBezTo>
                  <a:pt x="243" y="353"/>
                  <a:pt x="257" y="339"/>
                  <a:pt x="257" y="321"/>
                </a:cubicBezTo>
                <a:cubicBezTo>
                  <a:pt x="257" y="32"/>
                  <a:pt x="257" y="32"/>
                  <a:pt x="257" y="32"/>
                </a:cubicBezTo>
                <a:cubicBezTo>
                  <a:pt x="257" y="14"/>
                  <a:pt x="243" y="0"/>
                  <a:pt x="225" y="0"/>
                </a:cubicBezTo>
                <a:moveTo>
                  <a:pt x="241" y="321"/>
                </a:moveTo>
                <a:cubicBezTo>
                  <a:pt x="241" y="330"/>
                  <a:pt x="234" y="337"/>
                  <a:pt x="225" y="337"/>
                </a:cubicBezTo>
                <a:cubicBezTo>
                  <a:pt x="32" y="337"/>
                  <a:pt x="32" y="337"/>
                  <a:pt x="32" y="337"/>
                </a:cubicBezTo>
                <a:cubicBezTo>
                  <a:pt x="24" y="337"/>
                  <a:pt x="16" y="330"/>
                  <a:pt x="16" y="321"/>
                </a:cubicBezTo>
                <a:cubicBezTo>
                  <a:pt x="16" y="32"/>
                  <a:pt x="16" y="32"/>
                  <a:pt x="16" y="32"/>
                </a:cubicBezTo>
                <a:cubicBezTo>
                  <a:pt x="16" y="23"/>
                  <a:pt x="24" y="16"/>
                  <a:pt x="32" y="16"/>
                </a:cubicBezTo>
                <a:cubicBezTo>
                  <a:pt x="225" y="16"/>
                  <a:pt x="225" y="16"/>
                  <a:pt x="225" y="16"/>
                </a:cubicBezTo>
                <a:cubicBezTo>
                  <a:pt x="234" y="16"/>
                  <a:pt x="241" y="23"/>
                  <a:pt x="241" y="32"/>
                </a:cubicBezTo>
                <a:lnTo>
                  <a:pt x="241" y="32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0" name="Freeform 329"/>
          <p:cNvSpPr>
            <a:spLocks noChangeArrowheads="1"/>
          </p:cNvSpPr>
          <p:nvPr/>
        </p:nvSpPr>
        <p:spPr bwMode="auto">
          <a:xfrm>
            <a:off x="5123749" y="267921"/>
            <a:ext cx="329595" cy="707858"/>
          </a:xfrm>
          <a:custGeom>
            <a:avLst/>
            <a:gdLst>
              <a:gd name="connsiteX0" fmla="*/ 818678 w 2152481"/>
              <a:gd name="connsiteY0" fmla="*/ 865187 h 4622800"/>
              <a:gd name="connsiteX1" fmla="*/ 1333803 w 2152481"/>
              <a:gd name="connsiteY1" fmla="*/ 865187 h 4622800"/>
              <a:gd name="connsiteX2" fmla="*/ 1812354 w 2152481"/>
              <a:gd name="connsiteY2" fmla="*/ 1255210 h 4622800"/>
              <a:gd name="connsiteX3" fmla="*/ 2145853 w 2152481"/>
              <a:gd name="connsiteY3" fmla="*/ 2342190 h 4622800"/>
              <a:gd name="connsiteX4" fmla="*/ 2047291 w 2152481"/>
              <a:gd name="connsiteY4" fmla="*/ 2528210 h 4622800"/>
              <a:gd name="connsiteX5" fmla="*/ 1861325 w 2152481"/>
              <a:gd name="connsiteY5" fmla="*/ 2429619 h 4622800"/>
              <a:gd name="connsiteX6" fmla="*/ 1539605 w 2152481"/>
              <a:gd name="connsiteY6" fmla="*/ 1380464 h 4622800"/>
              <a:gd name="connsiteX7" fmla="*/ 1431125 w 2152481"/>
              <a:gd name="connsiteY7" fmla="*/ 1380464 h 4622800"/>
              <a:gd name="connsiteX8" fmla="*/ 1846448 w 2152481"/>
              <a:gd name="connsiteY8" fmla="*/ 3116655 h 4622800"/>
              <a:gd name="connsiteX9" fmla="*/ 1469558 w 2152481"/>
              <a:gd name="connsiteY9" fmla="*/ 3116655 h 4622800"/>
              <a:gd name="connsiteX10" fmla="*/ 1469558 w 2152481"/>
              <a:gd name="connsiteY10" fmla="*/ 4458482 h 4622800"/>
              <a:gd name="connsiteX11" fmla="*/ 1305288 w 2152481"/>
              <a:gd name="connsiteY11" fmla="*/ 4622800 h 4622800"/>
              <a:gd name="connsiteX12" fmla="*/ 1141019 w 2152481"/>
              <a:gd name="connsiteY12" fmla="*/ 4458482 h 4622800"/>
              <a:gd name="connsiteX13" fmla="*/ 1141019 w 2152481"/>
              <a:gd name="connsiteY13" fmla="*/ 3116655 h 4622800"/>
              <a:gd name="connsiteX14" fmla="*/ 1075931 w 2152481"/>
              <a:gd name="connsiteY14" fmla="*/ 3116655 h 4622800"/>
              <a:gd name="connsiteX15" fmla="*/ 1011463 w 2152481"/>
              <a:gd name="connsiteY15" fmla="*/ 3116655 h 4622800"/>
              <a:gd name="connsiteX16" fmla="*/ 1011463 w 2152481"/>
              <a:gd name="connsiteY16" fmla="*/ 4458482 h 4622800"/>
              <a:gd name="connsiteX17" fmla="*/ 847193 w 2152481"/>
              <a:gd name="connsiteY17" fmla="*/ 4622800 h 4622800"/>
              <a:gd name="connsiteX18" fmla="*/ 682923 w 2152481"/>
              <a:gd name="connsiteY18" fmla="*/ 4458482 h 4622800"/>
              <a:gd name="connsiteX19" fmla="*/ 682923 w 2152481"/>
              <a:gd name="connsiteY19" fmla="*/ 3116655 h 4622800"/>
              <a:gd name="connsiteX20" fmla="*/ 306033 w 2152481"/>
              <a:gd name="connsiteY20" fmla="*/ 3116655 h 4622800"/>
              <a:gd name="connsiteX21" fmla="*/ 721356 w 2152481"/>
              <a:gd name="connsiteY21" fmla="*/ 1380464 h 4622800"/>
              <a:gd name="connsiteX22" fmla="*/ 612876 w 2152481"/>
              <a:gd name="connsiteY22" fmla="*/ 1380464 h 4622800"/>
              <a:gd name="connsiteX23" fmla="*/ 291156 w 2152481"/>
              <a:gd name="connsiteY23" fmla="*/ 2429619 h 4622800"/>
              <a:gd name="connsiteX24" fmla="*/ 105190 w 2152481"/>
              <a:gd name="connsiteY24" fmla="*/ 2528210 h 4622800"/>
              <a:gd name="connsiteX25" fmla="*/ 6628 w 2152481"/>
              <a:gd name="connsiteY25" fmla="*/ 2342190 h 4622800"/>
              <a:gd name="connsiteX26" fmla="*/ 340127 w 2152481"/>
              <a:gd name="connsiteY26" fmla="*/ 1255210 h 4622800"/>
              <a:gd name="connsiteX27" fmla="*/ 818678 w 2152481"/>
              <a:gd name="connsiteY27" fmla="*/ 865187 h 4622800"/>
              <a:gd name="connsiteX28" fmla="*/ 1076240 w 2152481"/>
              <a:gd name="connsiteY28" fmla="*/ 0 h 4622800"/>
              <a:gd name="connsiteX29" fmla="*/ 1457240 w 2152481"/>
              <a:gd name="connsiteY29" fmla="*/ 381000 h 4622800"/>
              <a:gd name="connsiteX30" fmla="*/ 1076240 w 2152481"/>
              <a:gd name="connsiteY30" fmla="*/ 762000 h 4622800"/>
              <a:gd name="connsiteX31" fmla="*/ 695240 w 2152481"/>
              <a:gd name="connsiteY31" fmla="*/ 381000 h 4622800"/>
              <a:gd name="connsiteX32" fmla="*/ 1076240 w 2152481"/>
              <a:gd name="connsiteY32"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52481" h="4622800">
                <a:moveTo>
                  <a:pt x="818678" y="865187"/>
                </a:moveTo>
                <a:cubicBezTo>
                  <a:pt x="818678" y="865187"/>
                  <a:pt x="818678" y="865187"/>
                  <a:pt x="1333803" y="865187"/>
                </a:cubicBezTo>
                <a:cubicBezTo>
                  <a:pt x="1569979" y="865187"/>
                  <a:pt x="1767103" y="1032606"/>
                  <a:pt x="1812354" y="1255210"/>
                </a:cubicBezTo>
                <a:cubicBezTo>
                  <a:pt x="1812354" y="1255210"/>
                  <a:pt x="1812354" y="1255210"/>
                  <a:pt x="2145853" y="2342190"/>
                </a:cubicBezTo>
                <a:cubicBezTo>
                  <a:pt x="2170028" y="2420938"/>
                  <a:pt x="2126016" y="2504027"/>
                  <a:pt x="2047291" y="2528210"/>
                </a:cubicBezTo>
                <a:cubicBezTo>
                  <a:pt x="1968565" y="2552393"/>
                  <a:pt x="1885501" y="2507748"/>
                  <a:pt x="1861325" y="2429619"/>
                </a:cubicBezTo>
                <a:cubicBezTo>
                  <a:pt x="1861325" y="2429619"/>
                  <a:pt x="1861325" y="2429619"/>
                  <a:pt x="1539605" y="1380464"/>
                </a:cubicBezTo>
                <a:cubicBezTo>
                  <a:pt x="1539605" y="1380464"/>
                  <a:pt x="1539605" y="1380464"/>
                  <a:pt x="1431125" y="1380464"/>
                </a:cubicBezTo>
                <a:cubicBezTo>
                  <a:pt x="1431125" y="1380464"/>
                  <a:pt x="1431125" y="1380464"/>
                  <a:pt x="1846448" y="3116655"/>
                </a:cubicBezTo>
                <a:cubicBezTo>
                  <a:pt x="1846448" y="3116655"/>
                  <a:pt x="1846448" y="3116655"/>
                  <a:pt x="1469558" y="3116655"/>
                </a:cubicBezTo>
                <a:cubicBezTo>
                  <a:pt x="1469558" y="3116655"/>
                  <a:pt x="1469558" y="3116655"/>
                  <a:pt x="1469558" y="4458482"/>
                </a:cubicBezTo>
                <a:cubicBezTo>
                  <a:pt x="1469558" y="4549632"/>
                  <a:pt x="1396411" y="4622800"/>
                  <a:pt x="1305288" y="4622800"/>
                </a:cubicBezTo>
                <a:cubicBezTo>
                  <a:pt x="1214785" y="4622800"/>
                  <a:pt x="1141019" y="4549632"/>
                  <a:pt x="1141019" y="4458482"/>
                </a:cubicBezTo>
                <a:cubicBezTo>
                  <a:pt x="1141019" y="4458482"/>
                  <a:pt x="1141019" y="4458482"/>
                  <a:pt x="1141019" y="3116655"/>
                </a:cubicBezTo>
                <a:cubicBezTo>
                  <a:pt x="1141019" y="3116655"/>
                  <a:pt x="1141019" y="3116655"/>
                  <a:pt x="1075931" y="3116655"/>
                </a:cubicBezTo>
                <a:cubicBezTo>
                  <a:pt x="1075931" y="3116655"/>
                  <a:pt x="1075931" y="3116655"/>
                  <a:pt x="1011463" y="3116655"/>
                </a:cubicBezTo>
                <a:cubicBezTo>
                  <a:pt x="1011463" y="3116655"/>
                  <a:pt x="1011463" y="3116655"/>
                  <a:pt x="1011463" y="4458482"/>
                </a:cubicBezTo>
                <a:cubicBezTo>
                  <a:pt x="1011463" y="4549632"/>
                  <a:pt x="937696" y="4622800"/>
                  <a:pt x="847193" y="4622800"/>
                </a:cubicBezTo>
                <a:cubicBezTo>
                  <a:pt x="756070" y="4622800"/>
                  <a:pt x="682923" y="4549632"/>
                  <a:pt x="682923" y="4458482"/>
                </a:cubicBezTo>
                <a:cubicBezTo>
                  <a:pt x="682923" y="4458482"/>
                  <a:pt x="682923" y="4458482"/>
                  <a:pt x="682923" y="3116655"/>
                </a:cubicBezTo>
                <a:cubicBezTo>
                  <a:pt x="682923" y="3116655"/>
                  <a:pt x="682923" y="3116655"/>
                  <a:pt x="306033" y="3116655"/>
                </a:cubicBezTo>
                <a:cubicBezTo>
                  <a:pt x="306033" y="3116655"/>
                  <a:pt x="306033" y="3116655"/>
                  <a:pt x="721356" y="1380464"/>
                </a:cubicBezTo>
                <a:cubicBezTo>
                  <a:pt x="721356" y="1380464"/>
                  <a:pt x="721356" y="1380464"/>
                  <a:pt x="612876" y="1380464"/>
                </a:cubicBezTo>
                <a:cubicBezTo>
                  <a:pt x="612876" y="1380464"/>
                  <a:pt x="612876" y="1380464"/>
                  <a:pt x="291156" y="2429619"/>
                </a:cubicBezTo>
                <a:cubicBezTo>
                  <a:pt x="266980" y="2507748"/>
                  <a:pt x="183915" y="2552393"/>
                  <a:pt x="105190" y="2528210"/>
                </a:cubicBezTo>
                <a:cubicBezTo>
                  <a:pt x="26465" y="2504027"/>
                  <a:pt x="-17547" y="2420938"/>
                  <a:pt x="6628" y="2342190"/>
                </a:cubicBezTo>
                <a:cubicBezTo>
                  <a:pt x="6628" y="2342190"/>
                  <a:pt x="6628" y="2342190"/>
                  <a:pt x="340127" y="1255210"/>
                </a:cubicBezTo>
                <a:cubicBezTo>
                  <a:pt x="385378" y="1032606"/>
                  <a:pt x="582502" y="865187"/>
                  <a:pt x="818678" y="865187"/>
                </a:cubicBezTo>
                <a:close/>
                <a:moveTo>
                  <a:pt x="1076240" y="0"/>
                </a:moveTo>
                <a:cubicBezTo>
                  <a:pt x="1286660" y="0"/>
                  <a:pt x="1457240" y="170580"/>
                  <a:pt x="1457240" y="381000"/>
                </a:cubicBezTo>
                <a:cubicBezTo>
                  <a:pt x="1457240" y="591420"/>
                  <a:pt x="1286660" y="762000"/>
                  <a:pt x="1076240" y="762000"/>
                </a:cubicBezTo>
                <a:cubicBezTo>
                  <a:pt x="865820" y="762000"/>
                  <a:pt x="695240" y="591420"/>
                  <a:pt x="695240" y="381000"/>
                </a:cubicBezTo>
                <a:cubicBezTo>
                  <a:pt x="695240" y="170580"/>
                  <a:pt x="865820" y="0"/>
                  <a:pt x="1076240" y="0"/>
                </a:cubicBezTo>
                <a:close/>
              </a:path>
            </a:pathLst>
          </a:custGeom>
          <a:solidFill>
            <a:schemeClr val="accent6"/>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
        <p:nvSpPr>
          <p:cNvPr id="331" name="Freeform 330"/>
          <p:cNvSpPr>
            <a:spLocks noChangeArrowheads="1"/>
          </p:cNvSpPr>
          <p:nvPr/>
        </p:nvSpPr>
        <p:spPr bwMode="auto">
          <a:xfrm>
            <a:off x="4791590" y="238332"/>
            <a:ext cx="277601" cy="707858"/>
          </a:xfrm>
          <a:custGeom>
            <a:avLst/>
            <a:gdLst>
              <a:gd name="connsiteX0" fmla="*/ 489359 w 1812925"/>
              <a:gd name="connsiteY0" fmla="*/ 865187 h 4622800"/>
              <a:gd name="connsiteX1" fmla="*/ 1323566 w 1812925"/>
              <a:gd name="connsiteY1" fmla="*/ 865187 h 4622800"/>
              <a:gd name="connsiteX2" fmla="*/ 1812925 w 1812925"/>
              <a:gd name="connsiteY2" fmla="*/ 1353801 h 4622800"/>
              <a:gd name="connsiteX3" fmla="*/ 1812925 w 1812925"/>
              <a:gd name="connsiteY3" fmla="*/ 1421388 h 4622800"/>
              <a:gd name="connsiteX4" fmla="*/ 1812925 w 1812925"/>
              <a:gd name="connsiteY4" fmla="*/ 1469754 h 4622800"/>
              <a:gd name="connsiteX5" fmla="*/ 1812925 w 1812925"/>
              <a:gd name="connsiteY5" fmla="*/ 2536271 h 4622800"/>
              <a:gd name="connsiteX6" fmla="*/ 1652286 w 1812925"/>
              <a:gd name="connsiteY6" fmla="*/ 2696869 h 4622800"/>
              <a:gd name="connsiteX7" fmla="*/ 1492268 w 1812925"/>
              <a:gd name="connsiteY7" fmla="*/ 2536271 h 4622800"/>
              <a:gd name="connsiteX8" fmla="*/ 1492268 w 1812925"/>
              <a:gd name="connsiteY8" fmla="*/ 1469754 h 4622800"/>
              <a:gd name="connsiteX9" fmla="*/ 1373184 w 1812925"/>
              <a:gd name="connsiteY9" fmla="*/ 1469754 h 4622800"/>
              <a:gd name="connsiteX10" fmla="*/ 1373184 w 1812925"/>
              <a:gd name="connsiteY10" fmla="*/ 2523869 h 4622800"/>
              <a:gd name="connsiteX11" fmla="*/ 1373184 w 1812925"/>
              <a:gd name="connsiteY11" fmla="*/ 2782438 h 4622800"/>
              <a:gd name="connsiteX12" fmla="*/ 1373184 w 1812925"/>
              <a:gd name="connsiteY12" fmla="*/ 4425618 h 4622800"/>
              <a:gd name="connsiteX13" fmla="*/ 1175952 w 1812925"/>
              <a:gd name="connsiteY13" fmla="*/ 4622800 h 4622800"/>
              <a:gd name="connsiteX14" fmla="*/ 978719 w 1812925"/>
              <a:gd name="connsiteY14" fmla="*/ 4425618 h 4622800"/>
              <a:gd name="connsiteX15" fmla="*/ 978719 w 1812925"/>
              <a:gd name="connsiteY15" fmla="*/ 2782438 h 4622800"/>
              <a:gd name="connsiteX16" fmla="*/ 834206 w 1812925"/>
              <a:gd name="connsiteY16" fmla="*/ 2782438 h 4622800"/>
              <a:gd name="connsiteX17" fmla="*/ 834206 w 1812925"/>
              <a:gd name="connsiteY17" fmla="*/ 4425618 h 4622800"/>
              <a:gd name="connsiteX18" fmla="*/ 636974 w 1812925"/>
              <a:gd name="connsiteY18" fmla="*/ 4622800 h 4622800"/>
              <a:gd name="connsiteX19" fmla="*/ 439741 w 1812925"/>
              <a:gd name="connsiteY19" fmla="*/ 4425618 h 4622800"/>
              <a:gd name="connsiteX20" fmla="*/ 439741 w 1812925"/>
              <a:gd name="connsiteY20" fmla="*/ 2782438 h 4622800"/>
              <a:gd name="connsiteX21" fmla="*/ 439741 w 1812925"/>
              <a:gd name="connsiteY21" fmla="*/ 2523869 h 4622800"/>
              <a:gd name="connsiteX22" fmla="*/ 439741 w 1812925"/>
              <a:gd name="connsiteY22" fmla="*/ 1469754 h 4622800"/>
              <a:gd name="connsiteX23" fmla="*/ 321278 w 1812925"/>
              <a:gd name="connsiteY23" fmla="*/ 1469754 h 4622800"/>
              <a:gd name="connsiteX24" fmla="*/ 321278 w 1812925"/>
              <a:gd name="connsiteY24" fmla="*/ 2536271 h 4622800"/>
              <a:gd name="connsiteX25" fmla="*/ 160639 w 1812925"/>
              <a:gd name="connsiteY25" fmla="*/ 2696869 h 4622800"/>
              <a:gd name="connsiteX26" fmla="*/ 0 w 1812925"/>
              <a:gd name="connsiteY26" fmla="*/ 2536271 h 4622800"/>
              <a:gd name="connsiteX27" fmla="*/ 0 w 1812925"/>
              <a:gd name="connsiteY27" fmla="*/ 1469754 h 4622800"/>
              <a:gd name="connsiteX28" fmla="*/ 0 w 1812925"/>
              <a:gd name="connsiteY28" fmla="*/ 1421388 h 4622800"/>
              <a:gd name="connsiteX29" fmla="*/ 0 w 1812925"/>
              <a:gd name="connsiteY29" fmla="*/ 1353801 h 4622800"/>
              <a:gd name="connsiteX30" fmla="*/ 489359 w 1812925"/>
              <a:gd name="connsiteY30" fmla="*/ 865187 h 4622800"/>
              <a:gd name="connsiteX31" fmla="*/ 906463 w 1812925"/>
              <a:gd name="connsiteY31" fmla="*/ 0 h 4622800"/>
              <a:gd name="connsiteX32" fmla="*/ 1287463 w 1812925"/>
              <a:gd name="connsiteY32" fmla="*/ 381000 h 4622800"/>
              <a:gd name="connsiteX33" fmla="*/ 906463 w 1812925"/>
              <a:gd name="connsiteY33" fmla="*/ 762000 h 4622800"/>
              <a:gd name="connsiteX34" fmla="*/ 525463 w 1812925"/>
              <a:gd name="connsiteY34" fmla="*/ 381000 h 4622800"/>
              <a:gd name="connsiteX35" fmla="*/ 906463 w 1812925"/>
              <a:gd name="connsiteY35"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2925" h="4622800">
                <a:moveTo>
                  <a:pt x="489359" y="865187"/>
                </a:moveTo>
                <a:cubicBezTo>
                  <a:pt x="489359" y="865187"/>
                  <a:pt x="489359" y="865187"/>
                  <a:pt x="1323566" y="865187"/>
                </a:cubicBezTo>
                <a:cubicBezTo>
                  <a:pt x="1593985" y="865187"/>
                  <a:pt x="1812925" y="1084071"/>
                  <a:pt x="1812925" y="1353801"/>
                </a:cubicBezTo>
                <a:cubicBezTo>
                  <a:pt x="1812925" y="1353801"/>
                  <a:pt x="1812925" y="1353801"/>
                  <a:pt x="1812925" y="1421388"/>
                </a:cubicBezTo>
                <a:cubicBezTo>
                  <a:pt x="1812925" y="1421388"/>
                  <a:pt x="1812925" y="1421388"/>
                  <a:pt x="1812925" y="1469754"/>
                </a:cubicBezTo>
                <a:cubicBezTo>
                  <a:pt x="1812925" y="1469754"/>
                  <a:pt x="1812925" y="1469754"/>
                  <a:pt x="1812925" y="2536271"/>
                </a:cubicBezTo>
                <a:cubicBezTo>
                  <a:pt x="1812925" y="2624941"/>
                  <a:pt x="1740979" y="2696869"/>
                  <a:pt x="1652286" y="2696869"/>
                </a:cubicBezTo>
                <a:cubicBezTo>
                  <a:pt x="1563594" y="2696869"/>
                  <a:pt x="1492268" y="2624941"/>
                  <a:pt x="1492268" y="2536271"/>
                </a:cubicBezTo>
                <a:cubicBezTo>
                  <a:pt x="1492268" y="2536271"/>
                  <a:pt x="1492268" y="2536271"/>
                  <a:pt x="1492268" y="1469754"/>
                </a:cubicBezTo>
                <a:cubicBezTo>
                  <a:pt x="1492268" y="1469754"/>
                  <a:pt x="1492268" y="1469754"/>
                  <a:pt x="1373184" y="1469754"/>
                </a:cubicBezTo>
                <a:cubicBezTo>
                  <a:pt x="1373184" y="1469754"/>
                  <a:pt x="1373184" y="1469754"/>
                  <a:pt x="1373184" y="2523869"/>
                </a:cubicBezTo>
                <a:cubicBezTo>
                  <a:pt x="1373184" y="2523869"/>
                  <a:pt x="1373184" y="2523869"/>
                  <a:pt x="1373184" y="2782438"/>
                </a:cubicBezTo>
                <a:cubicBezTo>
                  <a:pt x="1373184" y="2782438"/>
                  <a:pt x="1373184" y="2782438"/>
                  <a:pt x="1373184" y="4425618"/>
                </a:cubicBezTo>
                <a:cubicBezTo>
                  <a:pt x="1373184" y="4534750"/>
                  <a:pt x="1284491" y="4622800"/>
                  <a:pt x="1175952" y="4622800"/>
                </a:cubicBezTo>
                <a:cubicBezTo>
                  <a:pt x="1066791" y="4622800"/>
                  <a:pt x="978719" y="4534750"/>
                  <a:pt x="978719" y="4425618"/>
                </a:cubicBezTo>
                <a:cubicBezTo>
                  <a:pt x="978719" y="4425618"/>
                  <a:pt x="978719" y="4425618"/>
                  <a:pt x="978719" y="2782438"/>
                </a:cubicBezTo>
                <a:cubicBezTo>
                  <a:pt x="978719" y="2782438"/>
                  <a:pt x="978719" y="2782438"/>
                  <a:pt x="834206" y="2782438"/>
                </a:cubicBezTo>
                <a:cubicBezTo>
                  <a:pt x="834206" y="2782438"/>
                  <a:pt x="834206" y="2782438"/>
                  <a:pt x="834206" y="4425618"/>
                </a:cubicBezTo>
                <a:cubicBezTo>
                  <a:pt x="834206" y="4534750"/>
                  <a:pt x="746134" y="4622800"/>
                  <a:pt x="636974" y="4622800"/>
                </a:cubicBezTo>
                <a:cubicBezTo>
                  <a:pt x="528434" y="4622800"/>
                  <a:pt x="439741" y="4534750"/>
                  <a:pt x="439741" y="4425618"/>
                </a:cubicBezTo>
                <a:cubicBezTo>
                  <a:pt x="439741" y="4425618"/>
                  <a:pt x="439741" y="4425618"/>
                  <a:pt x="439741" y="2782438"/>
                </a:cubicBezTo>
                <a:cubicBezTo>
                  <a:pt x="439741" y="2782438"/>
                  <a:pt x="439741" y="2782438"/>
                  <a:pt x="439741" y="2523869"/>
                </a:cubicBezTo>
                <a:cubicBezTo>
                  <a:pt x="439741" y="2523869"/>
                  <a:pt x="439741" y="2523869"/>
                  <a:pt x="439741" y="1469754"/>
                </a:cubicBezTo>
                <a:cubicBezTo>
                  <a:pt x="439741" y="1469754"/>
                  <a:pt x="439741" y="1469754"/>
                  <a:pt x="321278" y="1469754"/>
                </a:cubicBezTo>
                <a:cubicBezTo>
                  <a:pt x="321278" y="1469754"/>
                  <a:pt x="321278" y="1469754"/>
                  <a:pt x="321278" y="2536271"/>
                </a:cubicBezTo>
                <a:cubicBezTo>
                  <a:pt x="321278" y="2624941"/>
                  <a:pt x="249331" y="2696869"/>
                  <a:pt x="160639" y="2696869"/>
                </a:cubicBezTo>
                <a:cubicBezTo>
                  <a:pt x="71946" y="2696869"/>
                  <a:pt x="0" y="2624941"/>
                  <a:pt x="0" y="2536271"/>
                </a:cubicBezTo>
                <a:cubicBezTo>
                  <a:pt x="0" y="2536271"/>
                  <a:pt x="0" y="2536271"/>
                  <a:pt x="0" y="1469754"/>
                </a:cubicBezTo>
                <a:cubicBezTo>
                  <a:pt x="0" y="1469754"/>
                  <a:pt x="0" y="1469754"/>
                  <a:pt x="0" y="1421388"/>
                </a:cubicBezTo>
                <a:cubicBezTo>
                  <a:pt x="0" y="1421388"/>
                  <a:pt x="0" y="1421388"/>
                  <a:pt x="0" y="1353801"/>
                </a:cubicBezTo>
                <a:cubicBezTo>
                  <a:pt x="0" y="1084071"/>
                  <a:pt x="218940" y="865187"/>
                  <a:pt x="489359" y="865187"/>
                </a:cubicBezTo>
                <a:close/>
                <a:moveTo>
                  <a:pt x="906463" y="0"/>
                </a:moveTo>
                <a:cubicBezTo>
                  <a:pt x="1116883" y="0"/>
                  <a:pt x="1287463" y="170580"/>
                  <a:pt x="1287463" y="381000"/>
                </a:cubicBezTo>
                <a:cubicBezTo>
                  <a:pt x="1287463" y="591420"/>
                  <a:pt x="1116883" y="762000"/>
                  <a:pt x="906463" y="762000"/>
                </a:cubicBezTo>
                <a:cubicBezTo>
                  <a:pt x="696043" y="762000"/>
                  <a:pt x="525463" y="591420"/>
                  <a:pt x="525463" y="381000"/>
                </a:cubicBezTo>
                <a:cubicBezTo>
                  <a:pt x="525463" y="170580"/>
                  <a:pt x="696043" y="0"/>
                  <a:pt x="906463" y="0"/>
                </a:cubicBezTo>
                <a:close/>
              </a:path>
            </a:pathLst>
          </a:custGeom>
          <a:solidFill>
            <a:schemeClr val="accent6"/>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
        <p:nvSpPr>
          <p:cNvPr id="332" name="Freeform 331"/>
          <p:cNvSpPr>
            <a:spLocks noEditPoints="1"/>
          </p:cNvSpPr>
          <p:nvPr/>
        </p:nvSpPr>
        <p:spPr bwMode="auto">
          <a:xfrm>
            <a:off x="1173385" y="5752052"/>
            <a:ext cx="388600" cy="388600"/>
          </a:xfrm>
          <a:custGeom>
            <a:avLst/>
            <a:gdLst>
              <a:gd name="T0" fmla="*/ 351 w 353"/>
              <a:gd name="T1" fmla="*/ 171 h 353"/>
              <a:gd name="T2" fmla="*/ 289 w 353"/>
              <a:gd name="T3" fmla="*/ 109 h 353"/>
              <a:gd name="T4" fmla="*/ 289 w 353"/>
              <a:gd name="T5" fmla="*/ 24 h 353"/>
              <a:gd name="T6" fmla="*/ 281 w 353"/>
              <a:gd name="T7" fmla="*/ 16 h 353"/>
              <a:gd name="T8" fmla="*/ 233 w 353"/>
              <a:gd name="T9" fmla="*/ 16 h 353"/>
              <a:gd name="T10" fmla="*/ 225 w 353"/>
              <a:gd name="T11" fmla="*/ 24 h 353"/>
              <a:gd name="T12" fmla="*/ 225 w 353"/>
              <a:gd name="T13" fmla="*/ 45 h 353"/>
              <a:gd name="T14" fmla="*/ 182 w 353"/>
              <a:gd name="T15" fmla="*/ 2 h 353"/>
              <a:gd name="T16" fmla="*/ 177 w 353"/>
              <a:gd name="T17" fmla="*/ 0 h 353"/>
              <a:gd name="T18" fmla="*/ 171 w 353"/>
              <a:gd name="T19" fmla="*/ 2 h 353"/>
              <a:gd name="T20" fmla="*/ 2 w 353"/>
              <a:gd name="T21" fmla="*/ 171 h 353"/>
              <a:gd name="T22" fmla="*/ 0 w 353"/>
              <a:gd name="T23" fmla="*/ 176 h 353"/>
              <a:gd name="T24" fmla="*/ 8 w 353"/>
              <a:gd name="T25" fmla="*/ 184 h 353"/>
              <a:gd name="T26" fmla="*/ 14 w 353"/>
              <a:gd name="T27" fmla="*/ 182 h 353"/>
              <a:gd name="T28" fmla="*/ 48 w 353"/>
              <a:gd name="T29" fmla="*/ 148 h 353"/>
              <a:gd name="T30" fmla="*/ 48 w 353"/>
              <a:gd name="T31" fmla="*/ 345 h 353"/>
              <a:gd name="T32" fmla="*/ 56 w 353"/>
              <a:gd name="T33" fmla="*/ 353 h 353"/>
              <a:gd name="T34" fmla="*/ 297 w 353"/>
              <a:gd name="T35" fmla="*/ 353 h 353"/>
              <a:gd name="T36" fmla="*/ 305 w 353"/>
              <a:gd name="T37" fmla="*/ 345 h 353"/>
              <a:gd name="T38" fmla="*/ 305 w 353"/>
              <a:gd name="T39" fmla="*/ 148 h 353"/>
              <a:gd name="T40" fmla="*/ 339 w 353"/>
              <a:gd name="T41" fmla="*/ 182 h 353"/>
              <a:gd name="T42" fmla="*/ 345 w 353"/>
              <a:gd name="T43" fmla="*/ 184 h 353"/>
              <a:gd name="T44" fmla="*/ 353 w 353"/>
              <a:gd name="T45" fmla="*/ 176 h 353"/>
              <a:gd name="T46" fmla="*/ 351 w 353"/>
              <a:gd name="T47" fmla="*/ 171 h 353"/>
              <a:gd name="T48" fmla="*/ 241 w 353"/>
              <a:gd name="T49" fmla="*/ 32 h 353"/>
              <a:gd name="T50" fmla="*/ 273 w 353"/>
              <a:gd name="T51" fmla="*/ 32 h 353"/>
              <a:gd name="T52" fmla="*/ 273 w 353"/>
              <a:gd name="T53" fmla="*/ 93 h 353"/>
              <a:gd name="T54" fmla="*/ 241 w 353"/>
              <a:gd name="T55" fmla="*/ 61 h 353"/>
              <a:gd name="T56" fmla="*/ 241 w 353"/>
              <a:gd name="T57" fmla="*/ 32 h 353"/>
              <a:gd name="T58" fmla="*/ 128 w 353"/>
              <a:gd name="T59" fmla="*/ 337 h 353"/>
              <a:gd name="T60" fmla="*/ 64 w 353"/>
              <a:gd name="T61" fmla="*/ 337 h 353"/>
              <a:gd name="T62" fmla="*/ 64 w 353"/>
              <a:gd name="T63" fmla="*/ 321 h 353"/>
              <a:gd name="T64" fmla="*/ 128 w 353"/>
              <a:gd name="T65" fmla="*/ 321 h 353"/>
              <a:gd name="T66" fmla="*/ 128 w 353"/>
              <a:gd name="T67" fmla="*/ 337 h 353"/>
              <a:gd name="T68" fmla="*/ 209 w 353"/>
              <a:gd name="T69" fmla="*/ 337 h 353"/>
              <a:gd name="T70" fmla="*/ 144 w 353"/>
              <a:gd name="T71" fmla="*/ 337 h 353"/>
              <a:gd name="T72" fmla="*/ 144 w 353"/>
              <a:gd name="T73" fmla="*/ 208 h 353"/>
              <a:gd name="T74" fmla="*/ 209 w 353"/>
              <a:gd name="T75" fmla="*/ 208 h 353"/>
              <a:gd name="T76" fmla="*/ 209 w 353"/>
              <a:gd name="T77" fmla="*/ 337 h 353"/>
              <a:gd name="T78" fmla="*/ 289 w 353"/>
              <a:gd name="T79" fmla="*/ 337 h 353"/>
              <a:gd name="T80" fmla="*/ 225 w 353"/>
              <a:gd name="T81" fmla="*/ 337 h 353"/>
              <a:gd name="T82" fmla="*/ 225 w 353"/>
              <a:gd name="T83" fmla="*/ 321 h 353"/>
              <a:gd name="T84" fmla="*/ 289 w 353"/>
              <a:gd name="T85" fmla="*/ 321 h 353"/>
              <a:gd name="T86" fmla="*/ 289 w 353"/>
              <a:gd name="T87" fmla="*/ 337 h 353"/>
              <a:gd name="T88" fmla="*/ 289 w 353"/>
              <a:gd name="T89" fmla="*/ 305 h 353"/>
              <a:gd name="T90" fmla="*/ 225 w 353"/>
              <a:gd name="T91" fmla="*/ 305 h 353"/>
              <a:gd name="T92" fmla="*/ 225 w 353"/>
              <a:gd name="T93" fmla="*/ 200 h 353"/>
              <a:gd name="T94" fmla="*/ 217 w 353"/>
              <a:gd name="T95" fmla="*/ 192 h 353"/>
              <a:gd name="T96" fmla="*/ 136 w 353"/>
              <a:gd name="T97" fmla="*/ 192 h 353"/>
              <a:gd name="T98" fmla="*/ 128 w 353"/>
              <a:gd name="T99" fmla="*/ 200 h 353"/>
              <a:gd name="T100" fmla="*/ 128 w 353"/>
              <a:gd name="T101" fmla="*/ 305 h 353"/>
              <a:gd name="T102" fmla="*/ 64 w 353"/>
              <a:gd name="T103" fmla="*/ 305 h 353"/>
              <a:gd name="T104" fmla="*/ 64 w 353"/>
              <a:gd name="T105" fmla="*/ 132 h 353"/>
              <a:gd name="T106" fmla="*/ 177 w 353"/>
              <a:gd name="T107" fmla="*/ 19 h 353"/>
              <a:gd name="T108" fmla="*/ 289 w 353"/>
              <a:gd name="T109" fmla="*/ 132 h 353"/>
              <a:gd name="T110" fmla="*/ 289 w 353"/>
              <a:gd name="T111" fmla="*/ 305 h 353"/>
              <a:gd name="T112" fmla="*/ 185 w 353"/>
              <a:gd name="T113" fmla="*/ 289 h 353"/>
              <a:gd name="T114" fmla="*/ 193 w 353"/>
              <a:gd name="T115" fmla="*/ 281 h 353"/>
              <a:gd name="T116" fmla="*/ 185 w 353"/>
              <a:gd name="T117" fmla="*/ 273 h 353"/>
              <a:gd name="T118" fmla="*/ 177 w 353"/>
              <a:gd name="T119" fmla="*/ 281 h 353"/>
              <a:gd name="T120" fmla="*/ 185 w 353"/>
              <a:gd name="T121"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 h="353">
                <a:moveTo>
                  <a:pt x="351" y="171"/>
                </a:moveTo>
                <a:cubicBezTo>
                  <a:pt x="289" y="109"/>
                  <a:pt x="289" y="109"/>
                  <a:pt x="289" y="109"/>
                </a:cubicBezTo>
                <a:cubicBezTo>
                  <a:pt x="289" y="24"/>
                  <a:pt x="289" y="24"/>
                  <a:pt x="289" y="24"/>
                </a:cubicBezTo>
                <a:cubicBezTo>
                  <a:pt x="289" y="19"/>
                  <a:pt x="285" y="16"/>
                  <a:pt x="281" y="16"/>
                </a:cubicBezTo>
                <a:cubicBezTo>
                  <a:pt x="233" y="16"/>
                  <a:pt x="233" y="16"/>
                  <a:pt x="233" y="16"/>
                </a:cubicBezTo>
                <a:cubicBezTo>
                  <a:pt x="228" y="16"/>
                  <a:pt x="225" y="19"/>
                  <a:pt x="225" y="24"/>
                </a:cubicBezTo>
                <a:cubicBezTo>
                  <a:pt x="225" y="45"/>
                  <a:pt x="225" y="45"/>
                  <a:pt x="225" y="45"/>
                </a:cubicBezTo>
                <a:cubicBezTo>
                  <a:pt x="182" y="2"/>
                  <a:pt x="182" y="2"/>
                  <a:pt x="182" y="2"/>
                </a:cubicBezTo>
                <a:cubicBezTo>
                  <a:pt x="181" y="1"/>
                  <a:pt x="179" y="0"/>
                  <a:pt x="177" y="0"/>
                </a:cubicBezTo>
                <a:cubicBezTo>
                  <a:pt x="174" y="0"/>
                  <a:pt x="172" y="1"/>
                  <a:pt x="171" y="2"/>
                </a:cubicBezTo>
                <a:cubicBezTo>
                  <a:pt x="2" y="171"/>
                  <a:pt x="2" y="171"/>
                  <a:pt x="2" y="171"/>
                </a:cubicBezTo>
                <a:cubicBezTo>
                  <a:pt x="1" y="172"/>
                  <a:pt x="0" y="174"/>
                  <a:pt x="0" y="176"/>
                </a:cubicBezTo>
                <a:cubicBezTo>
                  <a:pt x="0" y="181"/>
                  <a:pt x="3" y="184"/>
                  <a:pt x="8" y="184"/>
                </a:cubicBezTo>
                <a:cubicBezTo>
                  <a:pt x="10" y="184"/>
                  <a:pt x="12" y="184"/>
                  <a:pt x="14" y="182"/>
                </a:cubicBezTo>
                <a:cubicBezTo>
                  <a:pt x="48" y="148"/>
                  <a:pt x="48" y="148"/>
                  <a:pt x="48" y="148"/>
                </a:cubicBezTo>
                <a:cubicBezTo>
                  <a:pt x="48" y="345"/>
                  <a:pt x="48" y="345"/>
                  <a:pt x="48" y="345"/>
                </a:cubicBezTo>
                <a:cubicBezTo>
                  <a:pt x="48" y="349"/>
                  <a:pt x="52" y="353"/>
                  <a:pt x="56" y="353"/>
                </a:cubicBezTo>
                <a:cubicBezTo>
                  <a:pt x="297" y="353"/>
                  <a:pt x="297" y="353"/>
                  <a:pt x="297" y="353"/>
                </a:cubicBezTo>
                <a:cubicBezTo>
                  <a:pt x="301" y="353"/>
                  <a:pt x="305" y="349"/>
                  <a:pt x="305" y="345"/>
                </a:cubicBezTo>
                <a:cubicBezTo>
                  <a:pt x="305" y="148"/>
                  <a:pt x="305" y="148"/>
                  <a:pt x="305" y="148"/>
                </a:cubicBezTo>
                <a:cubicBezTo>
                  <a:pt x="339" y="182"/>
                  <a:pt x="339" y="182"/>
                  <a:pt x="339" y="182"/>
                </a:cubicBezTo>
                <a:cubicBezTo>
                  <a:pt x="341" y="184"/>
                  <a:pt x="343" y="184"/>
                  <a:pt x="345" y="184"/>
                </a:cubicBezTo>
                <a:cubicBezTo>
                  <a:pt x="350" y="184"/>
                  <a:pt x="353" y="181"/>
                  <a:pt x="353" y="176"/>
                </a:cubicBezTo>
                <a:cubicBezTo>
                  <a:pt x="353" y="174"/>
                  <a:pt x="352" y="172"/>
                  <a:pt x="351" y="171"/>
                </a:cubicBezTo>
                <a:moveTo>
                  <a:pt x="241" y="32"/>
                </a:moveTo>
                <a:cubicBezTo>
                  <a:pt x="273" y="32"/>
                  <a:pt x="273" y="32"/>
                  <a:pt x="273" y="32"/>
                </a:cubicBezTo>
                <a:cubicBezTo>
                  <a:pt x="273" y="93"/>
                  <a:pt x="273" y="93"/>
                  <a:pt x="273" y="93"/>
                </a:cubicBezTo>
                <a:cubicBezTo>
                  <a:pt x="241" y="61"/>
                  <a:pt x="241" y="61"/>
                  <a:pt x="241" y="61"/>
                </a:cubicBezTo>
                <a:lnTo>
                  <a:pt x="241" y="32"/>
                </a:lnTo>
                <a:close/>
                <a:moveTo>
                  <a:pt x="128" y="337"/>
                </a:moveTo>
                <a:cubicBezTo>
                  <a:pt x="64" y="337"/>
                  <a:pt x="64" y="337"/>
                  <a:pt x="64" y="337"/>
                </a:cubicBezTo>
                <a:cubicBezTo>
                  <a:pt x="64" y="321"/>
                  <a:pt x="64" y="321"/>
                  <a:pt x="64" y="321"/>
                </a:cubicBezTo>
                <a:cubicBezTo>
                  <a:pt x="128" y="321"/>
                  <a:pt x="128" y="321"/>
                  <a:pt x="128" y="321"/>
                </a:cubicBezTo>
                <a:lnTo>
                  <a:pt x="128" y="337"/>
                </a:lnTo>
                <a:close/>
                <a:moveTo>
                  <a:pt x="209" y="337"/>
                </a:moveTo>
                <a:cubicBezTo>
                  <a:pt x="144" y="337"/>
                  <a:pt x="144" y="337"/>
                  <a:pt x="144" y="337"/>
                </a:cubicBezTo>
                <a:cubicBezTo>
                  <a:pt x="144" y="208"/>
                  <a:pt x="144" y="208"/>
                  <a:pt x="144" y="208"/>
                </a:cubicBezTo>
                <a:cubicBezTo>
                  <a:pt x="209" y="208"/>
                  <a:pt x="209" y="208"/>
                  <a:pt x="209" y="208"/>
                </a:cubicBezTo>
                <a:lnTo>
                  <a:pt x="209" y="337"/>
                </a:lnTo>
                <a:close/>
                <a:moveTo>
                  <a:pt x="289" y="337"/>
                </a:moveTo>
                <a:cubicBezTo>
                  <a:pt x="225" y="337"/>
                  <a:pt x="225" y="337"/>
                  <a:pt x="225" y="337"/>
                </a:cubicBezTo>
                <a:cubicBezTo>
                  <a:pt x="225" y="321"/>
                  <a:pt x="225" y="321"/>
                  <a:pt x="225" y="321"/>
                </a:cubicBezTo>
                <a:cubicBezTo>
                  <a:pt x="289" y="321"/>
                  <a:pt x="289" y="321"/>
                  <a:pt x="289" y="321"/>
                </a:cubicBezTo>
                <a:lnTo>
                  <a:pt x="289" y="337"/>
                </a:lnTo>
                <a:close/>
                <a:moveTo>
                  <a:pt x="289" y="305"/>
                </a:moveTo>
                <a:cubicBezTo>
                  <a:pt x="225" y="305"/>
                  <a:pt x="225" y="305"/>
                  <a:pt x="225" y="305"/>
                </a:cubicBezTo>
                <a:cubicBezTo>
                  <a:pt x="225" y="200"/>
                  <a:pt x="225" y="200"/>
                  <a:pt x="225" y="200"/>
                </a:cubicBezTo>
                <a:cubicBezTo>
                  <a:pt x="225" y="196"/>
                  <a:pt x="221" y="192"/>
                  <a:pt x="217" y="192"/>
                </a:cubicBezTo>
                <a:cubicBezTo>
                  <a:pt x="136" y="192"/>
                  <a:pt x="136" y="192"/>
                  <a:pt x="136" y="192"/>
                </a:cubicBezTo>
                <a:cubicBezTo>
                  <a:pt x="132" y="192"/>
                  <a:pt x="128" y="196"/>
                  <a:pt x="128" y="200"/>
                </a:cubicBezTo>
                <a:cubicBezTo>
                  <a:pt x="128" y="305"/>
                  <a:pt x="128" y="305"/>
                  <a:pt x="128" y="305"/>
                </a:cubicBezTo>
                <a:cubicBezTo>
                  <a:pt x="64" y="305"/>
                  <a:pt x="64" y="305"/>
                  <a:pt x="64" y="305"/>
                </a:cubicBezTo>
                <a:cubicBezTo>
                  <a:pt x="64" y="132"/>
                  <a:pt x="64" y="132"/>
                  <a:pt x="64" y="132"/>
                </a:cubicBezTo>
                <a:cubicBezTo>
                  <a:pt x="177" y="19"/>
                  <a:pt x="177" y="19"/>
                  <a:pt x="177" y="19"/>
                </a:cubicBezTo>
                <a:cubicBezTo>
                  <a:pt x="289" y="132"/>
                  <a:pt x="289" y="132"/>
                  <a:pt x="289" y="132"/>
                </a:cubicBezTo>
                <a:lnTo>
                  <a:pt x="289" y="305"/>
                </a:lnTo>
                <a:close/>
                <a:moveTo>
                  <a:pt x="185" y="289"/>
                </a:moveTo>
                <a:cubicBezTo>
                  <a:pt x="189" y="289"/>
                  <a:pt x="193" y="285"/>
                  <a:pt x="193" y="281"/>
                </a:cubicBezTo>
                <a:cubicBezTo>
                  <a:pt x="193" y="276"/>
                  <a:pt x="189" y="273"/>
                  <a:pt x="185" y="273"/>
                </a:cubicBezTo>
                <a:cubicBezTo>
                  <a:pt x="180" y="273"/>
                  <a:pt x="177" y="276"/>
                  <a:pt x="177" y="281"/>
                </a:cubicBezTo>
                <a:cubicBezTo>
                  <a:pt x="177" y="285"/>
                  <a:pt x="180" y="289"/>
                  <a:pt x="185" y="28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3" name="Freeform 332"/>
          <p:cNvSpPr>
            <a:spLocks noEditPoints="1"/>
          </p:cNvSpPr>
          <p:nvPr/>
        </p:nvSpPr>
        <p:spPr bwMode="auto">
          <a:xfrm>
            <a:off x="4696039" y="4118506"/>
            <a:ext cx="283266" cy="388600"/>
          </a:xfrm>
          <a:custGeom>
            <a:avLst/>
            <a:gdLst>
              <a:gd name="T0" fmla="*/ 225 w 257"/>
              <a:gd name="T1" fmla="*/ 144 h 353"/>
              <a:gd name="T2" fmla="*/ 225 w 257"/>
              <a:gd name="T3" fmla="*/ 96 h 353"/>
              <a:gd name="T4" fmla="*/ 129 w 257"/>
              <a:gd name="T5" fmla="*/ 0 h 353"/>
              <a:gd name="T6" fmla="*/ 33 w 257"/>
              <a:gd name="T7" fmla="*/ 96 h 353"/>
              <a:gd name="T8" fmla="*/ 41 w 257"/>
              <a:gd name="T9" fmla="*/ 104 h 353"/>
              <a:gd name="T10" fmla="*/ 49 w 257"/>
              <a:gd name="T11" fmla="*/ 96 h 353"/>
              <a:gd name="T12" fmla="*/ 129 w 257"/>
              <a:gd name="T13" fmla="*/ 16 h 353"/>
              <a:gd name="T14" fmla="*/ 209 w 257"/>
              <a:gd name="T15" fmla="*/ 96 h 353"/>
              <a:gd name="T16" fmla="*/ 209 w 257"/>
              <a:gd name="T17" fmla="*/ 144 h 353"/>
              <a:gd name="T18" fmla="*/ 33 w 257"/>
              <a:gd name="T19" fmla="*/ 144 h 353"/>
              <a:gd name="T20" fmla="*/ 0 w 257"/>
              <a:gd name="T21" fmla="*/ 176 h 353"/>
              <a:gd name="T22" fmla="*/ 0 w 257"/>
              <a:gd name="T23" fmla="*/ 321 h 353"/>
              <a:gd name="T24" fmla="*/ 33 w 257"/>
              <a:gd name="T25" fmla="*/ 353 h 353"/>
              <a:gd name="T26" fmla="*/ 225 w 257"/>
              <a:gd name="T27" fmla="*/ 353 h 353"/>
              <a:gd name="T28" fmla="*/ 257 w 257"/>
              <a:gd name="T29" fmla="*/ 321 h 353"/>
              <a:gd name="T30" fmla="*/ 257 w 257"/>
              <a:gd name="T31" fmla="*/ 176 h 353"/>
              <a:gd name="T32" fmla="*/ 225 w 257"/>
              <a:gd name="T33" fmla="*/ 144 h 353"/>
              <a:gd name="T34" fmla="*/ 241 w 257"/>
              <a:gd name="T35" fmla="*/ 321 h 353"/>
              <a:gd name="T36" fmla="*/ 225 w 257"/>
              <a:gd name="T37" fmla="*/ 337 h 353"/>
              <a:gd name="T38" fmla="*/ 33 w 257"/>
              <a:gd name="T39" fmla="*/ 337 h 353"/>
              <a:gd name="T40" fmla="*/ 16 w 257"/>
              <a:gd name="T41" fmla="*/ 321 h 353"/>
              <a:gd name="T42" fmla="*/ 16 w 257"/>
              <a:gd name="T43" fmla="*/ 176 h 353"/>
              <a:gd name="T44" fmla="*/ 33 w 257"/>
              <a:gd name="T45" fmla="*/ 160 h 353"/>
              <a:gd name="T46" fmla="*/ 225 w 257"/>
              <a:gd name="T47" fmla="*/ 160 h 353"/>
              <a:gd name="T48" fmla="*/ 241 w 257"/>
              <a:gd name="T49" fmla="*/ 176 h 353"/>
              <a:gd name="T50" fmla="*/ 241 w 257"/>
              <a:gd name="T51" fmla="*/ 321 h 353"/>
              <a:gd name="T52" fmla="*/ 129 w 257"/>
              <a:gd name="T53" fmla="*/ 208 h 353"/>
              <a:gd name="T54" fmla="*/ 97 w 257"/>
              <a:gd name="T55" fmla="*/ 241 h 353"/>
              <a:gd name="T56" fmla="*/ 105 w 257"/>
              <a:gd name="T57" fmla="*/ 262 h 353"/>
              <a:gd name="T58" fmla="*/ 105 w 257"/>
              <a:gd name="T59" fmla="*/ 265 h 353"/>
              <a:gd name="T60" fmla="*/ 129 w 257"/>
              <a:gd name="T61" fmla="*/ 289 h 353"/>
              <a:gd name="T62" fmla="*/ 153 w 257"/>
              <a:gd name="T63" fmla="*/ 265 h 353"/>
              <a:gd name="T64" fmla="*/ 153 w 257"/>
              <a:gd name="T65" fmla="*/ 262 h 353"/>
              <a:gd name="T66" fmla="*/ 161 w 257"/>
              <a:gd name="T67" fmla="*/ 241 h 353"/>
              <a:gd name="T68" fmla="*/ 129 w 257"/>
              <a:gd name="T69" fmla="*/ 208 h 353"/>
              <a:gd name="T70" fmla="*/ 137 w 257"/>
              <a:gd name="T71" fmla="*/ 254 h 353"/>
              <a:gd name="T72" fmla="*/ 137 w 257"/>
              <a:gd name="T73" fmla="*/ 265 h 353"/>
              <a:gd name="T74" fmla="*/ 129 w 257"/>
              <a:gd name="T75" fmla="*/ 273 h 353"/>
              <a:gd name="T76" fmla="*/ 121 w 257"/>
              <a:gd name="T77" fmla="*/ 265 h 353"/>
              <a:gd name="T78" fmla="*/ 121 w 257"/>
              <a:gd name="T79" fmla="*/ 254 h 353"/>
              <a:gd name="T80" fmla="*/ 113 w 257"/>
              <a:gd name="T81" fmla="*/ 241 h 353"/>
              <a:gd name="T82" fmla="*/ 129 w 257"/>
              <a:gd name="T83" fmla="*/ 225 h 353"/>
              <a:gd name="T84" fmla="*/ 145 w 257"/>
              <a:gd name="T85" fmla="*/ 241 h 353"/>
              <a:gd name="T86" fmla="*/ 137 w 257"/>
              <a:gd name="T87" fmla="*/ 2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353">
                <a:moveTo>
                  <a:pt x="225" y="144"/>
                </a:moveTo>
                <a:cubicBezTo>
                  <a:pt x="225" y="96"/>
                  <a:pt x="225" y="96"/>
                  <a:pt x="225" y="96"/>
                </a:cubicBezTo>
                <a:cubicBezTo>
                  <a:pt x="225" y="43"/>
                  <a:pt x="182" y="0"/>
                  <a:pt x="129" y="0"/>
                </a:cubicBezTo>
                <a:cubicBezTo>
                  <a:pt x="76" y="0"/>
                  <a:pt x="33" y="43"/>
                  <a:pt x="33" y="96"/>
                </a:cubicBezTo>
                <a:cubicBezTo>
                  <a:pt x="33" y="101"/>
                  <a:pt x="36" y="104"/>
                  <a:pt x="41" y="104"/>
                </a:cubicBezTo>
                <a:cubicBezTo>
                  <a:pt x="45" y="104"/>
                  <a:pt x="49" y="101"/>
                  <a:pt x="49" y="96"/>
                </a:cubicBezTo>
                <a:cubicBezTo>
                  <a:pt x="49" y="52"/>
                  <a:pt x="84" y="16"/>
                  <a:pt x="129" y="16"/>
                </a:cubicBezTo>
                <a:cubicBezTo>
                  <a:pt x="173" y="16"/>
                  <a:pt x="209" y="52"/>
                  <a:pt x="209" y="96"/>
                </a:cubicBezTo>
                <a:cubicBezTo>
                  <a:pt x="209" y="144"/>
                  <a:pt x="209" y="144"/>
                  <a:pt x="209" y="144"/>
                </a:cubicBezTo>
                <a:cubicBezTo>
                  <a:pt x="33" y="144"/>
                  <a:pt x="33" y="144"/>
                  <a:pt x="33" y="144"/>
                </a:cubicBezTo>
                <a:cubicBezTo>
                  <a:pt x="15" y="144"/>
                  <a:pt x="0" y="159"/>
                  <a:pt x="0" y="176"/>
                </a:cubicBezTo>
                <a:cubicBezTo>
                  <a:pt x="0" y="321"/>
                  <a:pt x="0" y="321"/>
                  <a:pt x="0" y="321"/>
                </a:cubicBezTo>
                <a:cubicBezTo>
                  <a:pt x="0" y="339"/>
                  <a:pt x="15" y="353"/>
                  <a:pt x="33"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241" y="321"/>
                </a:moveTo>
                <a:cubicBezTo>
                  <a:pt x="241" y="330"/>
                  <a:pt x="234" y="337"/>
                  <a:pt x="225" y="337"/>
                </a:cubicBezTo>
                <a:cubicBezTo>
                  <a:pt x="33" y="337"/>
                  <a:pt x="33" y="337"/>
                  <a:pt x="33" y="337"/>
                </a:cubicBezTo>
                <a:cubicBezTo>
                  <a:pt x="24" y="337"/>
                  <a:pt x="16" y="330"/>
                  <a:pt x="16" y="321"/>
                </a:cubicBezTo>
                <a:cubicBezTo>
                  <a:pt x="16" y="176"/>
                  <a:pt x="16" y="176"/>
                  <a:pt x="16" y="176"/>
                </a:cubicBezTo>
                <a:cubicBezTo>
                  <a:pt x="16" y="168"/>
                  <a:pt x="24" y="160"/>
                  <a:pt x="33" y="160"/>
                </a:cubicBezTo>
                <a:cubicBezTo>
                  <a:pt x="225" y="160"/>
                  <a:pt x="225" y="160"/>
                  <a:pt x="225" y="160"/>
                </a:cubicBezTo>
                <a:cubicBezTo>
                  <a:pt x="234" y="160"/>
                  <a:pt x="241" y="168"/>
                  <a:pt x="241" y="176"/>
                </a:cubicBezTo>
                <a:lnTo>
                  <a:pt x="241" y="321"/>
                </a:lnTo>
                <a:close/>
                <a:moveTo>
                  <a:pt x="129" y="208"/>
                </a:moveTo>
                <a:cubicBezTo>
                  <a:pt x="111" y="208"/>
                  <a:pt x="97" y="223"/>
                  <a:pt x="97" y="241"/>
                </a:cubicBezTo>
                <a:cubicBezTo>
                  <a:pt x="97" y="249"/>
                  <a:pt x="100" y="256"/>
                  <a:pt x="105" y="262"/>
                </a:cubicBezTo>
                <a:cubicBezTo>
                  <a:pt x="105" y="263"/>
                  <a:pt x="105" y="264"/>
                  <a:pt x="105" y="265"/>
                </a:cubicBezTo>
                <a:cubicBezTo>
                  <a:pt x="105" y="278"/>
                  <a:pt x="116" y="289"/>
                  <a:pt x="129" y="289"/>
                </a:cubicBezTo>
                <a:cubicBezTo>
                  <a:pt x="142" y="289"/>
                  <a:pt x="153" y="278"/>
                  <a:pt x="153" y="265"/>
                </a:cubicBezTo>
                <a:cubicBezTo>
                  <a:pt x="153" y="264"/>
                  <a:pt x="153" y="263"/>
                  <a:pt x="153" y="262"/>
                </a:cubicBezTo>
                <a:cubicBezTo>
                  <a:pt x="158" y="256"/>
                  <a:pt x="161" y="249"/>
                  <a:pt x="161" y="241"/>
                </a:cubicBezTo>
                <a:cubicBezTo>
                  <a:pt x="161" y="223"/>
                  <a:pt x="147" y="208"/>
                  <a:pt x="129" y="208"/>
                </a:cubicBezTo>
                <a:moveTo>
                  <a:pt x="137" y="254"/>
                </a:moveTo>
                <a:cubicBezTo>
                  <a:pt x="137" y="265"/>
                  <a:pt x="137" y="265"/>
                  <a:pt x="137" y="265"/>
                </a:cubicBezTo>
                <a:cubicBezTo>
                  <a:pt x="137" y="269"/>
                  <a:pt x="133" y="273"/>
                  <a:pt x="129" y="273"/>
                </a:cubicBezTo>
                <a:cubicBezTo>
                  <a:pt x="124" y="273"/>
                  <a:pt x="121" y="269"/>
                  <a:pt x="121" y="265"/>
                </a:cubicBezTo>
                <a:cubicBezTo>
                  <a:pt x="121" y="254"/>
                  <a:pt x="121" y="254"/>
                  <a:pt x="121" y="254"/>
                </a:cubicBezTo>
                <a:cubicBezTo>
                  <a:pt x="116" y="252"/>
                  <a:pt x="113" y="247"/>
                  <a:pt x="113" y="241"/>
                </a:cubicBezTo>
                <a:cubicBezTo>
                  <a:pt x="113" y="232"/>
                  <a:pt x="120" y="225"/>
                  <a:pt x="129" y="225"/>
                </a:cubicBezTo>
                <a:cubicBezTo>
                  <a:pt x="138" y="225"/>
                  <a:pt x="145" y="232"/>
                  <a:pt x="145" y="241"/>
                </a:cubicBezTo>
                <a:cubicBezTo>
                  <a:pt x="145" y="247"/>
                  <a:pt x="142" y="252"/>
                  <a:pt x="137" y="254"/>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4" name="Freeform 333"/>
          <p:cNvSpPr>
            <a:spLocks noEditPoints="1"/>
          </p:cNvSpPr>
          <p:nvPr/>
        </p:nvSpPr>
        <p:spPr bwMode="auto">
          <a:xfrm>
            <a:off x="1779970" y="5823224"/>
            <a:ext cx="388599" cy="317428"/>
          </a:xfrm>
          <a:custGeom>
            <a:avLst/>
            <a:gdLst>
              <a:gd name="T0" fmla="*/ 56 w 353"/>
              <a:gd name="T1" fmla="*/ 176 h 289"/>
              <a:gd name="T2" fmla="*/ 8 w 353"/>
              <a:gd name="T3" fmla="*/ 176 h 289"/>
              <a:gd name="T4" fmla="*/ 0 w 353"/>
              <a:gd name="T5" fmla="*/ 184 h 289"/>
              <a:gd name="T6" fmla="*/ 0 w 353"/>
              <a:gd name="T7" fmla="*/ 281 h 289"/>
              <a:gd name="T8" fmla="*/ 8 w 353"/>
              <a:gd name="T9" fmla="*/ 289 h 289"/>
              <a:gd name="T10" fmla="*/ 56 w 353"/>
              <a:gd name="T11" fmla="*/ 289 h 289"/>
              <a:gd name="T12" fmla="*/ 64 w 353"/>
              <a:gd name="T13" fmla="*/ 281 h 289"/>
              <a:gd name="T14" fmla="*/ 64 w 353"/>
              <a:gd name="T15" fmla="*/ 184 h 289"/>
              <a:gd name="T16" fmla="*/ 56 w 353"/>
              <a:gd name="T17" fmla="*/ 176 h 289"/>
              <a:gd name="T18" fmla="*/ 48 w 353"/>
              <a:gd name="T19" fmla="*/ 272 h 289"/>
              <a:gd name="T20" fmla="*/ 16 w 353"/>
              <a:gd name="T21" fmla="*/ 272 h 289"/>
              <a:gd name="T22" fmla="*/ 16 w 353"/>
              <a:gd name="T23" fmla="*/ 192 h 289"/>
              <a:gd name="T24" fmla="*/ 48 w 353"/>
              <a:gd name="T25" fmla="*/ 192 h 289"/>
              <a:gd name="T26" fmla="*/ 48 w 353"/>
              <a:gd name="T27" fmla="*/ 272 h 289"/>
              <a:gd name="T28" fmla="*/ 249 w 353"/>
              <a:gd name="T29" fmla="*/ 128 h 289"/>
              <a:gd name="T30" fmla="*/ 201 w 353"/>
              <a:gd name="T31" fmla="*/ 128 h 289"/>
              <a:gd name="T32" fmla="*/ 193 w 353"/>
              <a:gd name="T33" fmla="*/ 136 h 289"/>
              <a:gd name="T34" fmla="*/ 193 w 353"/>
              <a:gd name="T35" fmla="*/ 281 h 289"/>
              <a:gd name="T36" fmla="*/ 201 w 353"/>
              <a:gd name="T37" fmla="*/ 289 h 289"/>
              <a:gd name="T38" fmla="*/ 249 w 353"/>
              <a:gd name="T39" fmla="*/ 289 h 289"/>
              <a:gd name="T40" fmla="*/ 257 w 353"/>
              <a:gd name="T41" fmla="*/ 281 h 289"/>
              <a:gd name="T42" fmla="*/ 257 w 353"/>
              <a:gd name="T43" fmla="*/ 136 h 289"/>
              <a:gd name="T44" fmla="*/ 249 w 353"/>
              <a:gd name="T45" fmla="*/ 128 h 289"/>
              <a:gd name="T46" fmla="*/ 241 w 353"/>
              <a:gd name="T47" fmla="*/ 272 h 289"/>
              <a:gd name="T48" fmla="*/ 209 w 353"/>
              <a:gd name="T49" fmla="*/ 272 h 289"/>
              <a:gd name="T50" fmla="*/ 209 w 353"/>
              <a:gd name="T51" fmla="*/ 144 h 289"/>
              <a:gd name="T52" fmla="*/ 241 w 353"/>
              <a:gd name="T53" fmla="*/ 144 h 289"/>
              <a:gd name="T54" fmla="*/ 241 w 353"/>
              <a:gd name="T55" fmla="*/ 272 h 289"/>
              <a:gd name="T56" fmla="*/ 153 w 353"/>
              <a:gd name="T57" fmla="*/ 32 h 289"/>
              <a:gd name="T58" fmla="*/ 105 w 353"/>
              <a:gd name="T59" fmla="*/ 32 h 289"/>
              <a:gd name="T60" fmla="*/ 97 w 353"/>
              <a:gd name="T61" fmla="*/ 40 h 289"/>
              <a:gd name="T62" fmla="*/ 97 w 353"/>
              <a:gd name="T63" fmla="*/ 281 h 289"/>
              <a:gd name="T64" fmla="*/ 105 w 353"/>
              <a:gd name="T65" fmla="*/ 289 h 289"/>
              <a:gd name="T66" fmla="*/ 153 w 353"/>
              <a:gd name="T67" fmla="*/ 289 h 289"/>
              <a:gd name="T68" fmla="*/ 161 w 353"/>
              <a:gd name="T69" fmla="*/ 281 h 289"/>
              <a:gd name="T70" fmla="*/ 161 w 353"/>
              <a:gd name="T71" fmla="*/ 40 h 289"/>
              <a:gd name="T72" fmla="*/ 153 w 353"/>
              <a:gd name="T73" fmla="*/ 32 h 289"/>
              <a:gd name="T74" fmla="*/ 145 w 353"/>
              <a:gd name="T75" fmla="*/ 272 h 289"/>
              <a:gd name="T76" fmla="*/ 113 w 353"/>
              <a:gd name="T77" fmla="*/ 272 h 289"/>
              <a:gd name="T78" fmla="*/ 113 w 353"/>
              <a:gd name="T79" fmla="*/ 48 h 289"/>
              <a:gd name="T80" fmla="*/ 145 w 353"/>
              <a:gd name="T81" fmla="*/ 48 h 289"/>
              <a:gd name="T82" fmla="*/ 145 w 353"/>
              <a:gd name="T83" fmla="*/ 272 h 289"/>
              <a:gd name="T84" fmla="*/ 345 w 353"/>
              <a:gd name="T85" fmla="*/ 0 h 289"/>
              <a:gd name="T86" fmla="*/ 297 w 353"/>
              <a:gd name="T87" fmla="*/ 0 h 289"/>
              <a:gd name="T88" fmla="*/ 289 w 353"/>
              <a:gd name="T89" fmla="*/ 8 h 289"/>
              <a:gd name="T90" fmla="*/ 289 w 353"/>
              <a:gd name="T91" fmla="*/ 281 h 289"/>
              <a:gd name="T92" fmla="*/ 297 w 353"/>
              <a:gd name="T93" fmla="*/ 289 h 289"/>
              <a:gd name="T94" fmla="*/ 345 w 353"/>
              <a:gd name="T95" fmla="*/ 289 h 289"/>
              <a:gd name="T96" fmla="*/ 353 w 353"/>
              <a:gd name="T97" fmla="*/ 281 h 289"/>
              <a:gd name="T98" fmla="*/ 353 w 353"/>
              <a:gd name="T99" fmla="*/ 8 h 289"/>
              <a:gd name="T100" fmla="*/ 345 w 353"/>
              <a:gd name="T101" fmla="*/ 0 h 289"/>
              <a:gd name="T102" fmla="*/ 337 w 353"/>
              <a:gd name="T103" fmla="*/ 272 h 289"/>
              <a:gd name="T104" fmla="*/ 305 w 353"/>
              <a:gd name="T105" fmla="*/ 272 h 289"/>
              <a:gd name="T106" fmla="*/ 305 w 353"/>
              <a:gd name="T107" fmla="*/ 16 h 289"/>
              <a:gd name="T108" fmla="*/ 337 w 353"/>
              <a:gd name="T109" fmla="*/ 16 h 289"/>
              <a:gd name="T110" fmla="*/ 337 w 353"/>
              <a:gd name="T111" fmla="*/ 2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289">
                <a:moveTo>
                  <a:pt x="56" y="176"/>
                </a:moveTo>
                <a:cubicBezTo>
                  <a:pt x="8" y="176"/>
                  <a:pt x="8" y="176"/>
                  <a:pt x="8" y="176"/>
                </a:cubicBezTo>
                <a:cubicBezTo>
                  <a:pt x="4" y="176"/>
                  <a:pt x="0" y="180"/>
                  <a:pt x="0" y="184"/>
                </a:cubicBezTo>
                <a:cubicBezTo>
                  <a:pt x="0" y="281"/>
                  <a:pt x="0" y="281"/>
                  <a:pt x="0" y="281"/>
                </a:cubicBezTo>
                <a:cubicBezTo>
                  <a:pt x="0" y="285"/>
                  <a:pt x="4" y="289"/>
                  <a:pt x="8" y="289"/>
                </a:cubicBezTo>
                <a:cubicBezTo>
                  <a:pt x="56" y="289"/>
                  <a:pt x="56" y="289"/>
                  <a:pt x="56" y="289"/>
                </a:cubicBezTo>
                <a:cubicBezTo>
                  <a:pt x="61" y="289"/>
                  <a:pt x="64" y="285"/>
                  <a:pt x="64" y="281"/>
                </a:cubicBezTo>
                <a:cubicBezTo>
                  <a:pt x="64" y="184"/>
                  <a:pt x="64" y="184"/>
                  <a:pt x="64" y="184"/>
                </a:cubicBezTo>
                <a:cubicBezTo>
                  <a:pt x="64" y="180"/>
                  <a:pt x="61" y="176"/>
                  <a:pt x="56" y="176"/>
                </a:cubicBezTo>
                <a:moveTo>
                  <a:pt x="48" y="272"/>
                </a:moveTo>
                <a:cubicBezTo>
                  <a:pt x="16" y="272"/>
                  <a:pt x="16" y="272"/>
                  <a:pt x="16" y="272"/>
                </a:cubicBezTo>
                <a:cubicBezTo>
                  <a:pt x="16" y="192"/>
                  <a:pt x="16" y="192"/>
                  <a:pt x="16" y="192"/>
                </a:cubicBezTo>
                <a:cubicBezTo>
                  <a:pt x="48" y="192"/>
                  <a:pt x="48" y="192"/>
                  <a:pt x="48" y="192"/>
                </a:cubicBezTo>
                <a:lnTo>
                  <a:pt x="48" y="272"/>
                </a:lnTo>
                <a:close/>
                <a:moveTo>
                  <a:pt x="249" y="128"/>
                </a:moveTo>
                <a:cubicBezTo>
                  <a:pt x="201" y="128"/>
                  <a:pt x="201" y="128"/>
                  <a:pt x="201" y="128"/>
                </a:cubicBezTo>
                <a:cubicBezTo>
                  <a:pt x="196" y="128"/>
                  <a:pt x="193" y="132"/>
                  <a:pt x="193" y="136"/>
                </a:cubicBezTo>
                <a:cubicBezTo>
                  <a:pt x="193" y="281"/>
                  <a:pt x="193" y="281"/>
                  <a:pt x="193" y="281"/>
                </a:cubicBezTo>
                <a:cubicBezTo>
                  <a:pt x="193" y="285"/>
                  <a:pt x="196" y="289"/>
                  <a:pt x="201" y="289"/>
                </a:cubicBezTo>
                <a:cubicBezTo>
                  <a:pt x="249" y="289"/>
                  <a:pt x="249" y="289"/>
                  <a:pt x="249" y="289"/>
                </a:cubicBezTo>
                <a:cubicBezTo>
                  <a:pt x="254" y="289"/>
                  <a:pt x="257" y="285"/>
                  <a:pt x="257" y="281"/>
                </a:cubicBezTo>
                <a:cubicBezTo>
                  <a:pt x="257" y="136"/>
                  <a:pt x="257" y="136"/>
                  <a:pt x="257" y="136"/>
                </a:cubicBezTo>
                <a:cubicBezTo>
                  <a:pt x="257" y="132"/>
                  <a:pt x="254" y="128"/>
                  <a:pt x="249" y="128"/>
                </a:cubicBezTo>
                <a:moveTo>
                  <a:pt x="241" y="272"/>
                </a:moveTo>
                <a:cubicBezTo>
                  <a:pt x="209" y="272"/>
                  <a:pt x="209" y="272"/>
                  <a:pt x="209" y="272"/>
                </a:cubicBezTo>
                <a:cubicBezTo>
                  <a:pt x="209" y="144"/>
                  <a:pt x="209" y="144"/>
                  <a:pt x="209" y="144"/>
                </a:cubicBezTo>
                <a:cubicBezTo>
                  <a:pt x="241" y="144"/>
                  <a:pt x="241" y="144"/>
                  <a:pt x="241" y="144"/>
                </a:cubicBezTo>
                <a:lnTo>
                  <a:pt x="241" y="272"/>
                </a:lnTo>
                <a:close/>
                <a:moveTo>
                  <a:pt x="153" y="32"/>
                </a:moveTo>
                <a:cubicBezTo>
                  <a:pt x="105" y="32"/>
                  <a:pt x="105" y="32"/>
                  <a:pt x="105" y="32"/>
                </a:cubicBezTo>
                <a:cubicBezTo>
                  <a:pt x="100" y="32"/>
                  <a:pt x="97" y="35"/>
                  <a:pt x="97" y="40"/>
                </a:cubicBezTo>
                <a:cubicBezTo>
                  <a:pt x="97" y="281"/>
                  <a:pt x="97" y="281"/>
                  <a:pt x="97" y="281"/>
                </a:cubicBezTo>
                <a:cubicBezTo>
                  <a:pt x="97" y="285"/>
                  <a:pt x="100" y="289"/>
                  <a:pt x="105" y="289"/>
                </a:cubicBezTo>
                <a:cubicBezTo>
                  <a:pt x="153" y="289"/>
                  <a:pt x="153" y="289"/>
                  <a:pt x="153" y="289"/>
                </a:cubicBezTo>
                <a:cubicBezTo>
                  <a:pt x="157" y="289"/>
                  <a:pt x="161" y="285"/>
                  <a:pt x="161" y="281"/>
                </a:cubicBezTo>
                <a:cubicBezTo>
                  <a:pt x="161" y="40"/>
                  <a:pt x="161" y="40"/>
                  <a:pt x="161" y="40"/>
                </a:cubicBezTo>
                <a:cubicBezTo>
                  <a:pt x="161" y="35"/>
                  <a:pt x="157" y="32"/>
                  <a:pt x="153" y="32"/>
                </a:cubicBezTo>
                <a:moveTo>
                  <a:pt x="145" y="272"/>
                </a:moveTo>
                <a:cubicBezTo>
                  <a:pt x="113" y="272"/>
                  <a:pt x="113" y="272"/>
                  <a:pt x="113" y="272"/>
                </a:cubicBezTo>
                <a:cubicBezTo>
                  <a:pt x="113" y="48"/>
                  <a:pt x="113" y="48"/>
                  <a:pt x="113" y="48"/>
                </a:cubicBezTo>
                <a:cubicBezTo>
                  <a:pt x="145" y="48"/>
                  <a:pt x="145" y="48"/>
                  <a:pt x="145" y="48"/>
                </a:cubicBezTo>
                <a:lnTo>
                  <a:pt x="145" y="272"/>
                </a:lnTo>
                <a:close/>
                <a:moveTo>
                  <a:pt x="345" y="0"/>
                </a:moveTo>
                <a:cubicBezTo>
                  <a:pt x="297" y="0"/>
                  <a:pt x="297" y="0"/>
                  <a:pt x="297" y="0"/>
                </a:cubicBezTo>
                <a:cubicBezTo>
                  <a:pt x="293" y="0"/>
                  <a:pt x="289" y="3"/>
                  <a:pt x="289" y="8"/>
                </a:cubicBezTo>
                <a:cubicBezTo>
                  <a:pt x="289" y="281"/>
                  <a:pt x="289" y="281"/>
                  <a:pt x="289" y="281"/>
                </a:cubicBezTo>
                <a:cubicBezTo>
                  <a:pt x="289" y="285"/>
                  <a:pt x="293" y="289"/>
                  <a:pt x="297" y="289"/>
                </a:cubicBezTo>
                <a:cubicBezTo>
                  <a:pt x="345" y="289"/>
                  <a:pt x="345" y="289"/>
                  <a:pt x="345" y="289"/>
                </a:cubicBezTo>
                <a:cubicBezTo>
                  <a:pt x="350" y="289"/>
                  <a:pt x="353" y="285"/>
                  <a:pt x="353" y="281"/>
                </a:cubicBezTo>
                <a:cubicBezTo>
                  <a:pt x="353" y="8"/>
                  <a:pt x="353" y="8"/>
                  <a:pt x="353" y="8"/>
                </a:cubicBezTo>
                <a:cubicBezTo>
                  <a:pt x="353" y="3"/>
                  <a:pt x="350" y="0"/>
                  <a:pt x="345" y="0"/>
                </a:cubicBezTo>
                <a:moveTo>
                  <a:pt x="337" y="272"/>
                </a:moveTo>
                <a:cubicBezTo>
                  <a:pt x="305" y="272"/>
                  <a:pt x="305" y="272"/>
                  <a:pt x="305" y="272"/>
                </a:cubicBezTo>
                <a:cubicBezTo>
                  <a:pt x="305" y="16"/>
                  <a:pt x="305" y="16"/>
                  <a:pt x="305" y="16"/>
                </a:cubicBezTo>
                <a:cubicBezTo>
                  <a:pt x="337" y="16"/>
                  <a:pt x="337" y="16"/>
                  <a:pt x="337" y="16"/>
                </a:cubicBezTo>
                <a:lnTo>
                  <a:pt x="337" y="272"/>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5" name="Freeform 334"/>
          <p:cNvSpPr>
            <a:spLocks noEditPoints="1"/>
          </p:cNvSpPr>
          <p:nvPr/>
        </p:nvSpPr>
        <p:spPr bwMode="auto">
          <a:xfrm>
            <a:off x="2360935" y="5804008"/>
            <a:ext cx="388599" cy="355860"/>
          </a:xfrm>
          <a:custGeom>
            <a:avLst/>
            <a:gdLst>
              <a:gd name="T0" fmla="*/ 96 w 353"/>
              <a:gd name="T1" fmla="*/ 121 h 322"/>
              <a:gd name="T2" fmla="*/ 72 w 353"/>
              <a:gd name="T3" fmla="*/ 145 h 322"/>
              <a:gd name="T4" fmla="*/ 96 w 353"/>
              <a:gd name="T5" fmla="*/ 169 h 322"/>
              <a:gd name="T6" fmla="*/ 120 w 353"/>
              <a:gd name="T7" fmla="*/ 145 h 322"/>
              <a:gd name="T8" fmla="*/ 96 w 353"/>
              <a:gd name="T9" fmla="*/ 121 h 322"/>
              <a:gd name="T10" fmla="*/ 176 w 353"/>
              <a:gd name="T11" fmla="*/ 121 h 322"/>
              <a:gd name="T12" fmla="*/ 152 w 353"/>
              <a:gd name="T13" fmla="*/ 145 h 322"/>
              <a:gd name="T14" fmla="*/ 176 w 353"/>
              <a:gd name="T15" fmla="*/ 169 h 322"/>
              <a:gd name="T16" fmla="*/ 200 w 353"/>
              <a:gd name="T17" fmla="*/ 145 h 322"/>
              <a:gd name="T18" fmla="*/ 176 w 353"/>
              <a:gd name="T19" fmla="*/ 121 h 322"/>
              <a:gd name="T20" fmla="*/ 176 w 353"/>
              <a:gd name="T21" fmla="*/ 0 h 322"/>
              <a:gd name="T22" fmla="*/ 0 w 353"/>
              <a:gd name="T23" fmla="*/ 145 h 322"/>
              <a:gd name="T24" fmla="*/ 50 w 353"/>
              <a:gd name="T25" fmla="*/ 246 h 322"/>
              <a:gd name="T26" fmla="*/ 32 w 353"/>
              <a:gd name="T27" fmla="*/ 322 h 322"/>
              <a:gd name="T28" fmla="*/ 127 w 353"/>
              <a:gd name="T29" fmla="*/ 284 h 322"/>
              <a:gd name="T30" fmla="*/ 176 w 353"/>
              <a:gd name="T31" fmla="*/ 289 h 322"/>
              <a:gd name="T32" fmla="*/ 353 w 353"/>
              <a:gd name="T33" fmla="*/ 145 h 322"/>
              <a:gd name="T34" fmla="*/ 176 w 353"/>
              <a:gd name="T35" fmla="*/ 0 h 322"/>
              <a:gd name="T36" fmla="*/ 176 w 353"/>
              <a:gd name="T37" fmla="*/ 273 h 322"/>
              <a:gd name="T38" fmla="*/ 130 w 353"/>
              <a:gd name="T39" fmla="*/ 268 h 322"/>
              <a:gd name="T40" fmla="*/ 127 w 353"/>
              <a:gd name="T41" fmla="*/ 268 h 322"/>
              <a:gd name="T42" fmla="*/ 121 w 353"/>
              <a:gd name="T43" fmla="*/ 269 h 322"/>
              <a:gd name="T44" fmla="*/ 54 w 353"/>
              <a:gd name="T45" fmla="*/ 295 h 322"/>
              <a:gd name="T46" fmla="*/ 65 w 353"/>
              <a:gd name="T47" fmla="*/ 249 h 322"/>
              <a:gd name="T48" fmla="*/ 60 w 353"/>
              <a:gd name="T49" fmla="*/ 233 h 322"/>
              <a:gd name="T50" fmla="*/ 16 w 353"/>
              <a:gd name="T51" fmla="*/ 145 h 322"/>
              <a:gd name="T52" fmla="*/ 176 w 353"/>
              <a:gd name="T53" fmla="*/ 17 h 322"/>
              <a:gd name="T54" fmla="*/ 337 w 353"/>
              <a:gd name="T55" fmla="*/ 145 h 322"/>
              <a:gd name="T56" fmla="*/ 176 w 353"/>
              <a:gd name="T57" fmla="*/ 273 h 322"/>
              <a:gd name="T58" fmla="*/ 256 w 353"/>
              <a:gd name="T59" fmla="*/ 121 h 322"/>
              <a:gd name="T60" fmla="*/ 232 w 353"/>
              <a:gd name="T61" fmla="*/ 145 h 322"/>
              <a:gd name="T62" fmla="*/ 256 w 353"/>
              <a:gd name="T63" fmla="*/ 169 h 322"/>
              <a:gd name="T64" fmla="*/ 281 w 353"/>
              <a:gd name="T65" fmla="*/ 145 h 322"/>
              <a:gd name="T66" fmla="*/ 256 w 353"/>
              <a:gd name="T67" fmla="*/ 1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322">
                <a:moveTo>
                  <a:pt x="96" y="121"/>
                </a:moveTo>
                <a:cubicBezTo>
                  <a:pt x="83" y="121"/>
                  <a:pt x="72" y="132"/>
                  <a:pt x="72" y="145"/>
                </a:cubicBezTo>
                <a:cubicBezTo>
                  <a:pt x="72" y="158"/>
                  <a:pt x="83" y="169"/>
                  <a:pt x="96" y="169"/>
                </a:cubicBezTo>
                <a:cubicBezTo>
                  <a:pt x="109" y="169"/>
                  <a:pt x="120" y="158"/>
                  <a:pt x="120" y="145"/>
                </a:cubicBezTo>
                <a:cubicBezTo>
                  <a:pt x="120" y="132"/>
                  <a:pt x="109" y="121"/>
                  <a:pt x="96" y="121"/>
                </a:cubicBezTo>
                <a:moveTo>
                  <a:pt x="176" y="121"/>
                </a:moveTo>
                <a:cubicBezTo>
                  <a:pt x="163" y="121"/>
                  <a:pt x="152" y="132"/>
                  <a:pt x="152" y="145"/>
                </a:cubicBezTo>
                <a:cubicBezTo>
                  <a:pt x="152" y="158"/>
                  <a:pt x="163" y="169"/>
                  <a:pt x="176" y="169"/>
                </a:cubicBezTo>
                <a:cubicBezTo>
                  <a:pt x="189" y="169"/>
                  <a:pt x="200" y="158"/>
                  <a:pt x="200" y="145"/>
                </a:cubicBezTo>
                <a:cubicBezTo>
                  <a:pt x="200" y="132"/>
                  <a:pt x="189" y="121"/>
                  <a:pt x="176" y="121"/>
                </a:cubicBezTo>
                <a:moveTo>
                  <a:pt x="176" y="0"/>
                </a:moveTo>
                <a:cubicBezTo>
                  <a:pt x="79" y="0"/>
                  <a:pt x="0" y="65"/>
                  <a:pt x="0" y="145"/>
                </a:cubicBezTo>
                <a:cubicBezTo>
                  <a:pt x="0" y="184"/>
                  <a:pt x="19" y="220"/>
                  <a:pt x="50" y="246"/>
                </a:cubicBezTo>
                <a:cubicBezTo>
                  <a:pt x="32" y="322"/>
                  <a:pt x="32" y="322"/>
                  <a:pt x="32" y="322"/>
                </a:cubicBezTo>
                <a:cubicBezTo>
                  <a:pt x="127" y="284"/>
                  <a:pt x="127" y="284"/>
                  <a:pt x="127" y="284"/>
                </a:cubicBezTo>
                <a:cubicBezTo>
                  <a:pt x="142" y="287"/>
                  <a:pt x="159" y="289"/>
                  <a:pt x="176" y="289"/>
                </a:cubicBezTo>
                <a:cubicBezTo>
                  <a:pt x="274" y="289"/>
                  <a:pt x="353" y="225"/>
                  <a:pt x="353" y="145"/>
                </a:cubicBezTo>
                <a:cubicBezTo>
                  <a:pt x="353" y="65"/>
                  <a:pt x="274" y="0"/>
                  <a:pt x="176" y="0"/>
                </a:cubicBezTo>
                <a:moveTo>
                  <a:pt x="176" y="273"/>
                </a:moveTo>
                <a:cubicBezTo>
                  <a:pt x="161" y="273"/>
                  <a:pt x="145" y="272"/>
                  <a:pt x="130" y="268"/>
                </a:cubicBezTo>
                <a:cubicBezTo>
                  <a:pt x="129" y="268"/>
                  <a:pt x="128" y="268"/>
                  <a:pt x="127" y="268"/>
                </a:cubicBezTo>
                <a:cubicBezTo>
                  <a:pt x="125" y="268"/>
                  <a:pt x="123" y="268"/>
                  <a:pt x="121" y="269"/>
                </a:cubicBezTo>
                <a:cubicBezTo>
                  <a:pt x="54" y="295"/>
                  <a:pt x="54" y="295"/>
                  <a:pt x="54" y="295"/>
                </a:cubicBezTo>
                <a:cubicBezTo>
                  <a:pt x="65" y="249"/>
                  <a:pt x="65" y="249"/>
                  <a:pt x="65" y="249"/>
                </a:cubicBezTo>
                <a:cubicBezTo>
                  <a:pt x="67" y="243"/>
                  <a:pt x="65" y="237"/>
                  <a:pt x="60" y="233"/>
                </a:cubicBezTo>
                <a:cubicBezTo>
                  <a:pt x="31" y="209"/>
                  <a:pt x="16" y="178"/>
                  <a:pt x="16" y="145"/>
                </a:cubicBezTo>
                <a:cubicBezTo>
                  <a:pt x="16" y="74"/>
                  <a:pt x="88" y="17"/>
                  <a:pt x="176" y="17"/>
                </a:cubicBezTo>
                <a:cubicBezTo>
                  <a:pt x="265" y="17"/>
                  <a:pt x="337" y="74"/>
                  <a:pt x="337" y="145"/>
                </a:cubicBezTo>
                <a:cubicBezTo>
                  <a:pt x="337" y="216"/>
                  <a:pt x="265" y="273"/>
                  <a:pt x="176" y="273"/>
                </a:cubicBezTo>
                <a:moveTo>
                  <a:pt x="256" y="121"/>
                </a:moveTo>
                <a:cubicBezTo>
                  <a:pt x="243" y="121"/>
                  <a:pt x="232" y="132"/>
                  <a:pt x="232" y="145"/>
                </a:cubicBezTo>
                <a:cubicBezTo>
                  <a:pt x="232" y="158"/>
                  <a:pt x="243" y="169"/>
                  <a:pt x="256" y="169"/>
                </a:cubicBezTo>
                <a:cubicBezTo>
                  <a:pt x="270" y="169"/>
                  <a:pt x="281" y="158"/>
                  <a:pt x="281" y="145"/>
                </a:cubicBezTo>
                <a:cubicBezTo>
                  <a:pt x="281" y="132"/>
                  <a:pt x="270" y="121"/>
                  <a:pt x="256" y="121"/>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8" name="Freeform 54"/>
          <p:cNvSpPr>
            <a:spLocks noEditPoints="1"/>
          </p:cNvSpPr>
          <p:nvPr/>
        </p:nvSpPr>
        <p:spPr bwMode="auto">
          <a:xfrm>
            <a:off x="3484070" y="3353461"/>
            <a:ext cx="359887" cy="350954"/>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339" name="Freeform 21"/>
          <p:cNvSpPr>
            <a:spLocks noEditPoints="1"/>
          </p:cNvSpPr>
          <p:nvPr/>
        </p:nvSpPr>
        <p:spPr bwMode="auto">
          <a:xfrm>
            <a:off x="3418044" y="3938528"/>
            <a:ext cx="327233" cy="359957"/>
          </a:xfrm>
          <a:custGeom>
            <a:avLst/>
            <a:gdLst>
              <a:gd name="T0" fmla="*/ 80 w 321"/>
              <a:gd name="T1" fmla="*/ 281 h 353"/>
              <a:gd name="T2" fmla="*/ 96 w 321"/>
              <a:gd name="T3" fmla="*/ 281 h 353"/>
              <a:gd name="T4" fmla="*/ 225 w 321"/>
              <a:gd name="T5" fmla="*/ 96 h 353"/>
              <a:gd name="T6" fmla="*/ 241 w 321"/>
              <a:gd name="T7" fmla="*/ 48 h 353"/>
              <a:gd name="T8" fmla="*/ 257 w 321"/>
              <a:gd name="T9" fmla="*/ 16 h 353"/>
              <a:gd name="T10" fmla="*/ 80 w 321"/>
              <a:gd name="T11" fmla="*/ 0 h 353"/>
              <a:gd name="T12" fmla="*/ 64 w 321"/>
              <a:gd name="T13" fmla="*/ 32 h 353"/>
              <a:gd name="T14" fmla="*/ 96 w 321"/>
              <a:gd name="T15" fmla="*/ 48 h 353"/>
              <a:gd name="T16" fmla="*/ 0 w 321"/>
              <a:gd name="T17" fmla="*/ 273 h 353"/>
              <a:gd name="T18" fmla="*/ 241 w 321"/>
              <a:gd name="T19" fmla="*/ 353 h 353"/>
              <a:gd name="T20" fmla="*/ 225 w 321"/>
              <a:gd name="T21" fmla="*/ 96 h 353"/>
              <a:gd name="T22" fmla="*/ 241 w 321"/>
              <a:gd name="T23" fmla="*/ 16 h 353"/>
              <a:gd name="T24" fmla="*/ 80 w 321"/>
              <a:gd name="T25" fmla="*/ 32 h 353"/>
              <a:gd name="T26" fmla="*/ 209 w 321"/>
              <a:gd name="T27" fmla="*/ 48 h 353"/>
              <a:gd name="T28" fmla="*/ 158 w 321"/>
              <a:gd name="T29" fmla="*/ 88 h 353"/>
              <a:gd name="T30" fmla="*/ 112 w 321"/>
              <a:gd name="T31" fmla="*/ 96 h 353"/>
              <a:gd name="T32" fmla="*/ 209 w 321"/>
              <a:gd name="T33" fmla="*/ 48 h 353"/>
              <a:gd name="T34" fmla="*/ 80 w 321"/>
              <a:gd name="T35" fmla="*/ 337 h 353"/>
              <a:gd name="T36" fmla="*/ 74 w 321"/>
              <a:gd name="T37" fmla="*/ 158 h 353"/>
              <a:gd name="T38" fmla="*/ 123 w 321"/>
              <a:gd name="T39" fmla="*/ 112 h 353"/>
              <a:gd name="T40" fmla="*/ 209 w 321"/>
              <a:gd name="T41" fmla="*/ 88 h 353"/>
              <a:gd name="T42" fmla="*/ 247 w 321"/>
              <a:gd name="T43" fmla="*/ 158 h 353"/>
              <a:gd name="T44" fmla="*/ 241 w 321"/>
              <a:gd name="T45" fmla="*/ 337 h 353"/>
              <a:gd name="T46" fmla="*/ 80 w 321"/>
              <a:gd name="T47" fmla="*/ 217 h 353"/>
              <a:gd name="T48" fmla="*/ 128 w 321"/>
              <a:gd name="T49" fmla="*/ 217 h 353"/>
              <a:gd name="T50" fmla="*/ 104 w 321"/>
              <a:gd name="T51" fmla="*/ 225 h 353"/>
              <a:gd name="T52" fmla="*/ 104 w 321"/>
              <a:gd name="T53" fmla="*/ 209 h 353"/>
              <a:gd name="T54" fmla="*/ 104 w 321"/>
              <a:gd name="T55" fmla="*/ 225 h 353"/>
              <a:gd name="T56" fmla="*/ 241 w 321"/>
              <a:gd name="T57" fmla="*/ 297 h 353"/>
              <a:gd name="T58" fmla="*/ 257 w 321"/>
              <a:gd name="T59" fmla="*/ 297 h 353"/>
              <a:gd name="T60" fmla="*/ 233 w 321"/>
              <a:gd name="T61" fmla="*/ 241 h 353"/>
              <a:gd name="T62" fmla="*/ 233 w 321"/>
              <a:gd name="T63" fmla="*/ 257 h 353"/>
              <a:gd name="T64" fmla="*/ 233 w 321"/>
              <a:gd name="T65" fmla="*/ 241 h 353"/>
              <a:gd name="T66" fmla="*/ 177 w 321"/>
              <a:gd name="T67" fmla="*/ 193 h 353"/>
              <a:gd name="T68" fmla="*/ 209 w 321"/>
              <a:gd name="T69" fmla="*/ 193 h 353"/>
              <a:gd name="T70" fmla="*/ 160 w 321"/>
              <a:gd name="T71" fmla="*/ 257 h 353"/>
              <a:gd name="T72" fmla="*/ 160 w 321"/>
              <a:gd name="T73" fmla="*/ 289 h 353"/>
              <a:gd name="T74" fmla="*/ 160 w 321"/>
              <a:gd name="T75" fmla="*/ 2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353">
                <a:moveTo>
                  <a:pt x="88" y="273"/>
                </a:moveTo>
                <a:cubicBezTo>
                  <a:pt x="84" y="273"/>
                  <a:pt x="80" y="277"/>
                  <a:pt x="80" y="281"/>
                </a:cubicBezTo>
                <a:cubicBezTo>
                  <a:pt x="80" y="285"/>
                  <a:pt x="84" y="289"/>
                  <a:pt x="88" y="289"/>
                </a:cubicBezTo>
                <a:cubicBezTo>
                  <a:pt x="93" y="289"/>
                  <a:pt x="96" y="285"/>
                  <a:pt x="96" y="281"/>
                </a:cubicBezTo>
                <a:cubicBezTo>
                  <a:pt x="96" y="277"/>
                  <a:pt x="93" y="273"/>
                  <a:pt x="88" y="273"/>
                </a:cubicBezTo>
                <a:moveTo>
                  <a:pt x="225" y="96"/>
                </a:moveTo>
                <a:cubicBezTo>
                  <a:pt x="225" y="48"/>
                  <a:pt x="225" y="48"/>
                  <a:pt x="225" y="48"/>
                </a:cubicBezTo>
                <a:cubicBezTo>
                  <a:pt x="241" y="48"/>
                  <a:pt x="241" y="48"/>
                  <a:pt x="241" y="48"/>
                </a:cubicBezTo>
                <a:cubicBezTo>
                  <a:pt x="250" y="48"/>
                  <a:pt x="257" y="41"/>
                  <a:pt x="257" y="32"/>
                </a:cubicBezTo>
                <a:cubicBezTo>
                  <a:pt x="257" y="16"/>
                  <a:pt x="257" y="16"/>
                  <a:pt x="257" y="16"/>
                </a:cubicBezTo>
                <a:cubicBezTo>
                  <a:pt x="257" y="7"/>
                  <a:pt x="250" y="0"/>
                  <a:pt x="241" y="0"/>
                </a:cubicBez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96" y="96"/>
                  <a:pt x="96" y="96"/>
                  <a:pt x="96" y="96"/>
                </a:cubicBezTo>
                <a:cubicBezTo>
                  <a:pt x="96" y="145"/>
                  <a:pt x="0" y="161"/>
                  <a:pt x="0" y="273"/>
                </a:cubicBezTo>
                <a:cubicBezTo>
                  <a:pt x="0" y="353"/>
                  <a:pt x="80" y="353"/>
                  <a:pt x="80" y="353"/>
                </a:cubicBezTo>
                <a:cubicBezTo>
                  <a:pt x="241" y="353"/>
                  <a:pt x="241" y="353"/>
                  <a:pt x="241" y="353"/>
                </a:cubicBezTo>
                <a:cubicBezTo>
                  <a:pt x="241" y="353"/>
                  <a:pt x="321" y="353"/>
                  <a:pt x="321" y="273"/>
                </a:cubicBezTo>
                <a:cubicBezTo>
                  <a:pt x="321" y="161"/>
                  <a:pt x="225" y="145"/>
                  <a:pt x="225" y="96"/>
                </a:cubicBezTo>
                <a:moveTo>
                  <a:pt x="80" y="16"/>
                </a:moveTo>
                <a:cubicBezTo>
                  <a:pt x="241" y="16"/>
                  <a:pt x="241" y="16"/>
                  <a:pt x="241" y="16"/>
                </a:cubicBezTo>
                <a:cubicBezTo>
                  <a:pt x="241" y="32"/>
                  <a:pt x="241" y="32"/>
                  <a:pt x="241" y="32"/>
                </a:cubicBezTo>
                <a:cubicBezTo>
                  <a:pt x="80" y="32"/>
                  <a:pt x="80" y="32"/>
                  <a:pt x="80" y="32"/>
                </a:cubicBezTo>
                <a:lnTo>
                  <a:pt x="80" y="16"/>
                </a:lnTo>
                <a:close/>
                <a:moveTo>
                  <a:pt x="209" y="48"/>
                </a:moveTo>
                <a:cubicBezTo>
                  <a:pt x="209" y="72"/>
                  <a:pt x="209" y="72"/>
                  <a:pt x="209" y="72"/>
                </a:cubicBezTo>
                <a:cubicBezTo>
                  <a:pt x="194" y="73"/>
                  <a:pt x="177" y="77"/>
                  <a:pt x="158" y="88"/>
                </a:cubicBezTo>
                <a:cubicBezTo>
                  <a:pt x="142" y="97"/>
                  <a:pt x="126" y="98"/>
                  <a:pt x="112" y="96"/>
                </a:cubicBezTo>
                <a:cubicBezTo>
                  <a:pt x="112" y="96"/>
                  <a:pt x="112" y="96"/>
                  <a:pt x="112" y="96"/>
                </a:cubicBezTo>
                <a:cubicBezTo>
                  <a:pt x="112" y="48"/>
                  <a:pt x="112" y="48"/>
                  <a:pt x="112" y="48"/>
                </a:cubicBezTo>
                <a:lnTo>
                  <a:pt x="209" y="48"/>
                </a:lnTo>
                <a:close/>
                <a:moveTo>
                  <a:pt x="241" y="337"/>
                </a:moveTo>
                <a:cubicBezTo>
                  <a:pt x="80" y="337"/>
                  <a:pt x="80" y="337"/>
                  <a:pt x="80" y="337"/>
                </a:cubicBezTo>
                <a:cubicBezTo>
                  <a:pt x="78" y="337"/>
                  <a:pt x="16" y="336"/>
                  <a:pt x="16" y="273"/>
                </a:cubicBezTo>
                <a:cubicBezTo>
                  <a:pt x="16" y="212"/>
                  <a:pt x="47" y="183"/>
                  <a:pt x="74" y="158"/>
                </a:cubicBezTo>
                <a:cubicBezTo>
                  <a:pt x="90" y="144"/>
                  <a:pt x="104" y="130"/>
                  <a:pt x="110" y="111"/>
                </a:cubicBezTo>
                <a:cubicBezTo>
                  <a:pt x="114" y="112"/>
                  <a:pt x="118" y="112"/>
                  <a:pt x="123" y="112"/>
                </a:cubicBezTo>
                <a:cubicBezTo>
                  <a:pt x="136" y="112"/>
                  <a:pt x="151" y="109"/>
                  <a:pt x="166" y="101"/>
                </a:cubicBezTo>
                <a:cubicBezTo>
                  <a:pt x="182" y="92"/>
                  <a:pt x="197" y="89"/>
                  <a:pt x="209" y="88"/>
                </a:cubicBezTo>
                <a:cubicBezTo>
                  <a:pt x="209" y="96"/>
                  <a:pt x="209" y="96"/>
                  <a:pt x="209" y="96"/>
                </a:cubicBezTo>
                <a:cubicBezTo>
                  <a:pt x="209" y="122"/>
                  <a:pt x="227" y="140"/>
                  <a:pt x="247" y="158"/>
                </a:cubicBezTo>
                <a:cubicBezTo>
                  <a:pt x="274" y="183"/>
                  <a:pt x="305" y="212"/>
                  <a:pt x="305" y="273"/>
                </a:cubicBezTo>
                <a:cubicBezTo>
                  <a:pt x="305" y="335"/>
                  <a:pt x="247" y="337"/>
                  <a:pt x="241" y="337"/>
                </a:cubicBezTo>
                <a:moveTo>
                  <a:pt x="104" y="193"/>
                </a:moveTo>
                <a:cubicBezTo>
                  <a:pt x="91" y="193"/>
                  <a:pt x="80" y="203"/>
                  <a:pt x="80" y="217"/>
                </a:cubicBezTo>
                <a:cubicBezTo>
                  <a:pt x="80" y="230"/>
                  <a:pt x="91" y="241"/>
                  <a:pt x="104" y="241"/>
                </a:cubicBezTo>
                <a:cubicBezTo>
                  <a:pt x="118" y="241"/>
                  <a:pt x="128" y="230"/>
                  <a:pt x="128" y="217"/>
                </a:cubicBezTo>
                <a:cubicBezTo>
                  <a:pt x="128" y="203"/>
                  <a:pt x="118" y="193"/>
                  <a:pt x="104" y="193"/>
                </a:cubicBezTo>
                <a:moveTo>
                  <a:pt x="104" y="225"/>
                </a:moveTo>
                <a:cubicBezTo>
                  <a:pt x="100" y="225"/>
                  <a:pt x="96" y="221"/>
                  <a:pt x="96" y="217"/>
                </a:cubicBezTo>
                <a:cubicBezTo>
                  <a:pt x="96" y="212"/>
                  <a:pt x="100" y="209"/>
                  <a:pt x="104" y="209"/>
                </a:cubicBezTo>
                <a:cubicBezTo>
                  <a:pt x="109" y="209"/>
                  <a:pt x="112" y="212"/>
                  <a:pt x="112" y="217"/>
                </a:cubicBezTo>
                <a:cubicBezTo>
                  <a:pt x="112" y="221"/>
                  <a:pt x="109" y="225"/>
                  <a:pt x="104" y="225"/>
                </a:cubicBezTo>
                <a:moveTo>
                  <a:pt x="249" y="289"/>
                </a:moveTo>
                <a:cubicBezTo>
                  <a:pt x="244" y="289"/>
                  <a:pt x="241" y="293"/>
                  <a:pt x="241" y="297"/>
                </a:cubicBezTo>
                <a:cubicBezTo>
                  <a:pt x="241" y="301"/>
                  <a:pt x="244" y="305"/>
                  <a:pt x="249" y="305"/>
                </a:cubicBezTo>
                <a:cubicBezTo>
                  <a:pt x="253" y="305"/>
                  <a:pt x="257" y="301"/>
                  <a:pt x="257" y="297"/>
                </a:cubicBezTo>
                <a:cubicBezTo>
                  <a:pt x="257" y="293"/>
                  <a:pt x="253" y="289"/>
                  <a:pt x="249" y="289"/>
                </a:cubicBezTo>
                <a:moveTo>
                  <a:pt x="233" y="241"/>
                </a:moveTo>
                <a:cubicBezTo>
                  <a:pt x="228" y="241"/>
                  <a:pt x="225" y="244"/>
                  <a:pt x="225" y="249"/>
                </a:cubicBezTo>
                <a:cubicBezTo>
                  <a:pt x="225" y="253"/>
                  <a:pt x="228" y="257"/>
                  <a:pt x="233" y="257"/>
                </a:cubicBezTo>
                <a:cubicBezTo>
                  <a:pt x="237" y="257"/>
                  <a:pt x="241" y="253"/>
                  <a:pt x="241" y="249"/>
                </a:cubicBezTo>
                <a:cubicBezTo>
                  <a:pt x="241" y="244"/>
                  <a:pt x="237" y="241"/>
                  <a:pt x="233" y="241"/>
                </a:cubicBezTo>
                <a:moveTo>
                  <a:pt x="193" y="177"/>
                </a:moveTo>
                <a:cubicBezTo>
                  <a:pt x="184" y="177"/>
                  <a:pt x="177" y="184"/>
                  <a:pt x="177" y="193"/>
                </a:cubicBezTo>
                <a:cubicBezTo>
                  <a:pt x="177" y="202"/>
                  <a:pt x="184" y="209"/>
                  <a:pt x="193" y="209"/>
                </a:cubicBezTo>
                <a:cubicBezTo>
                  <a:pt x="201" y="209"/>
                  <a:pt x="209" y="202"/>
                  <a:pt x="209" y="193"/>
                </a:cubicBezTo>
                <a:cubicBezTo>
                  <a:pt x="209" y="184"/>
                  <a:pt x="201" y="177"/>
                  <a:pt x="193" y="177"/>
                </a:cubicBezTo>
                <a:moveTo>
                  <a:pt x="160" y="257"/>
                </a:moveTo>
                <a:cubicBezTo>
                  <a:pt x="152" y="257"/>
                  <a:pt x="144" y="264"/>
                  <a:pt x="144" y="273"/>
                </a:cubicBezTo>
                <a:cubicBezTo>
                  <a:pt x="144" y="282"/>
                  <a:pt x="152" y="289"/>
                  <a:pt x="160" y="289"/>
                </a:cubicBezTo>
                <a:cubicBezTo>
                  <a:pt x="169" y="289"/>
                  <a:pt x="177" y="282"/>
                  <a:pt x="177" y="273"/>
                </a:cubicBezTo>
                <a:cubicBezTo>
                  <a:pt x="177" y="264"/>
                  <a:pt x="169" y="257"/>
                  <a:pt x="160" y="257"/>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0" name="Freeform 59"/>
          <p:cNvSpPr>
            <a:spLocks noEditPoints="1"/>
          </p:cNvSpPr>
          <p:nvPr/>
        </p:nvSpPr>
        <p:spPr bwMode="auto">
          <a:xfrm>
            <a:off x="261974" y="4978666"/>
            <a:ext cx="445132" cy="445132"/>
          </a:xfrm>
          <a:custGeom>
            <a:avLst/>
            <a:gdLst>
              <a:gd name="T0" fmla="*/ 289 w 353"/>
              <a:gd name="T1" fmla="*/ 176 h 353"/>
              <a:gd name="T2" fmla="*/ 305 w 353"/>
              <a:gd name="T3" fmla="*/ 176 h 353"/>
              <a:gd name="T4" fmla="*/ 121 w 353"/>
              <a:gd name="T5" fmla="*/ 274 h 353"/>
              <a:gd name="T6" fmla="*/ 113 w 353"/>
              <a:gd name="T7" fmla="*/ 288 h 353"/>
              <a:gd name="T8" fmla="*/ 121 w 353"/>
              <a:gd name="T9" fmla="*/ 274 h 353"/>
              <a:gd name="T10" fmla="*/ 66 w 353"/>
              <a:gd name="T11" fmla="*/ 241 h 353"/>
              <a:gd name="T12" fmla="*/ 80 w 353"/>
              <a:gd name="T13" fmla="*/ 233 h 353"/>
              <a:gd name="T14" fmla="*/ 113 w 353"/>
              <a:gd name="T15" fmla="*/ 65 h 353"/>
              <a:gd name="T16" fmla="*/ 121 w 353"/>
              <a:gd name="T17" fmla="*/ 79 h 353"/>
              <a:gd name="T18" fmla="*/ 113 w 353"/>
              <a:gd name="T19" fmla="*/ 65 h 353"/>
              <a:gd name="T20" fmla="*/ 48 w 353"/>
              <a:gd name="T21" fmla="*/ 176 h 353"/>
              <a:gd name="T22" fmla="*/ 64 w 353"/>
              <a:gd name="T23" fmla="*/ 176 h 353"/>
              <a:gd name="T24" fmla="*/ 233 w 353"/>
              <a:gd name="T25" fmla="*/ 79 h 353"/>
              <a:gd name="T26" fmla="*/ 241 w 353"/>
              <a:gd name="T27" fmla="*/ 65 h 353"/>
              <a:gd name="T28" fmla="*/ 233 w 353"/>
              <a:gd name="T29" fmla="*/ 79 h 353"/>
              <a:gd name="T30" fmla="*/ 66 w 353"/>
              <a:gd name="T31" fmla="*/ 112 h 353"/>
              <a:gd name="T32" fmla="*/ 80 w 353"/>
              <a:gd name="T33" fmla="*/ 120 h 353"/>
              <a:gd name="T34" fmla="*/ 285 w 353"/>
              <a:gd name="T35" fmla="*/ 230 h 353"/>
              <a:gd name="T36" fmla="*/ 277 w 353"/>
              <a:gd name="T37" fmla="*/ 244 h 353"/>
              <a:gd name="T38" fmla="*/ 285 w 353"/>
              <a:gd name="T39" fmla="*/ 230 h 353"/>
              <a:gd name="T40" fmla="*/ 169 w 353"/>
              <a:gd name="T41" fmla="*/ 297 h 353"/>
              <a:gd name="T42" fmla="*/ 185 w 353"/>
              <a:gd name="T43" fmla="*/ 297 h 353"/>
              <a:gd name="T44" fmla="*/ 277 w 353"/>
              <a:gd name="T45" fmla="*/ 109 h 353"/>
              <a:gd name="T46" fmla="*/ 285 w 353"/>
              <a:gd name="T47" fmla="*/ 123 h 353"/>
              <a:gd name="T48" fmla="*/ 277 w 353"/>
              <a:gd name="T49" fmla="*/ 109 h 353"/>
              <a:gd name="T50" fmla="*/ 208 w 353"/>
              <a:gd name="T51" fmla="*/ 168 h 353"/>
              <a:gd name="T52" fmla="*/ 185 w 353"/>
              <a:gd name="T53" fmla="*/ 56 h 353"/>
              <a:gd name="T54" fmla="*/ 169 w 353"/>
              <a:gd name="T55" fmla="*/ 56 h 353"/>
              <a:gd name="T56" fmla="*/ 145 w 353"/>
              <a:gd name="T57" fmla="*/ 176 h 353"/>
              <a:gd name="T58" fmla="*/ 208 w 353"/>
              <a:gd name="T59" fmla="*/ 184 h 353"/>
              <a:gd name="T60" fmla="*/ 257 w 353"/>
              <a:gd name="T61" fmla="*/ 176 h 353"/>
              <a:gd name="T62" fmla="*/ 177 w 353"/>
              <a:gd name="T63" fmla="*/ 192 h 353"/>
              <a:gd name="T64" fmla="*/ 177 w 353"/>
              <a:gd name="T65" fmla="*/ 160 h 353"/>
              <a:gd name="T66" fmla="*/ 177 w 353"/>
              <a:gd name="T67" fmla="*/ 192 h 353"/>
              <a:gd name="T68" fmla="*/ 230 w 353"/>
              <a:gd name="T69" fmla="*/ 285 h 353"/>
              <a:gd name="T70" fmla="*/ 244 w 353"/>
              <a:gd name="T71" fmla="*/ 277 h 353"/>
              <a:gd name="T72" fmla="*/ 177 w 353"/>
              <a:gd name="T73" fmla="*/ 0 h 353"/>
              <a:gd name="T74" fmla="*/ 177 w 353"/>
              <a:gd name="T75" fmla="*/ 353 h 353"/>
              <a:gd name="T76" fmla="*/ 177 w 353"/>
              <a:gd name="T77" fmla="*/ 0 h 353"/>
              <a:gd name="T78" fmla="*/ 16 w 353"/>
              <a:gd name="T79" fmla="*/ 176 h 353"/>
              <a:gd name="T80" fmla="*/ 337 w 353"/>
              <a:gd name="T81" fmla="*/ 176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297" y="168"/>
                </a:moveTo>
                <a:cubicBezTo>
                  <a:pt x="293" y="168"/>
                  <a:pt x="289" y="172"/>
                  <a:pt x="289" y="176"/>
                </a:cubicBezTo>
                <a:cubicBezTo>
                  <a:pt x="289" y="181"/>
                  <a:pt x="293" y="184"/>
                  <a:pt x="297" y="184"/>
                </a:cubicBezTo>
                <a:cubicBezTo>
                  <a:pt x="302" y="184"/>
                  <a:pt x="305" y="181"/>
                  <a:pt x="305" y="176"/>
                </a:cubicBezTo>
                <a:cubicBezTo>
                  <a:pt x="305" y="172"/>
                  <a:pt x="302" y="168"/>
                  <a:pt x="297" y="168"/>
                </a:cubicBezTo>
                <a:moveTo>
                  <a:pt x="121" y="274"/>
                </a:moveTo>
                <a:cubicBezTo>
                  <a:pt x="117" y="271"/>
                  <a:pt x="112" y="273"/>
                  <a:pt x="110" y="277"/>
                </a:cubicBezTo>
                <a:cubicBezTo>
                  <a:pt x="107" y="280"/>
                  <a:pt x="109" y="285"/>
                  <a:pt x="113" y="288"/>
                </a:cubicBezTo>
                <a:cubicBezTo>
                  <a:pt x="116" y="290"/>
                  <a:pt x="121" y="289"/>
                  <a:pt x="124" y="285"/>
                </a:cubicBezTo>
                <a:cubicBezTo>
                  <a:pt x="126" y="281"/>
                  <a:pt x="124" y="276"/>
                  <a:pt x="121" y="274"/>
                </a:cubicBezTo>
                <a:moveTo>
                  <a:pt x="69" y="230"/>
                </a:moveTo>
                <a:cubicBezTo>
                  <a:pt x="65" y="232"/>
                  <a:pt x="63" y="237"/>
                  <a:pt x="66" y="241"/>
                </a:cubicBezTo>
                <a:cubicBezTo>
                  <a:pt x="68" y="244"/>
                  <a:pt x="73" y="246"/>
                  <a:pt x="77" y="244"/>
                </a:cubicBezTo>
                <a:cubicBezTo>
                  <a:pt x="80" y="241"/>
                  <a:pt x="82" y="236"/>
                  <a:pt x="80" y="233"/>
                </a:cubicBezTo>
                <a:cubicBezTo>
                  <a:pt x="77" y="229"/>
                  <a:pt x="72" y="227"/>
                  <a:pt x="69" y="230"/>
                </a:cubicBezTo>
                <a:moveTo>
                  <a:pt x="113" y="65"/>
                </a:moveTo>
                <a:cubicBezTo>
                  <a:pt x="109" y="67"/>
                  <a:pt x="107" y="72"/>
                  <a:pt x="110" y="76"/>
                </a:cubicBezTo>
                <a:cubicBezTo>
                  <a:pt x="112" y="80"/>
                  <a:pt x="117" y="81"/>
                  <a:pt x="121" y="79"/>
                </a:cubicBezTo>
                <a:cubicBezTo>
                  <a:pt x="124" y="77"/>
                  <a:pt x="126" y="72"/>
                  <a:pt x="124" y="68"/>
                </a:cubicBezTo>
                <a:cubicBezTo>
                  <a:pt x="121" y="64"/>
                  <a:pt x="116" y="63"/>
                  <a:pt x="113" y="65"/>
                </a:cubicBezTo>
                <a:moveTo>
                  <a:pt x="56" y="168"/>
                </a:moveTo>
                <a:cubicBezTo>
                  <a:pt x="52" y="168"/>
                  <a:pt x="48" y="172"/>
                  <a:pt x="48" y="176"/>
                </a:cubicBezTo>
                <a:cubicBezTo>
                  <a:pt x="48" y="181"/>
                  <a:pt x="52" y="184"/>
                  <a:pt x="56" y="184"/>
                </a:cubicBezTo>
                <a:cubicBezTo>
                  <a:pt x="61" y="184"/>
                  <a:pt x="64" y="181"/>
                  <a:pt x="64" y="176"/>
                </a:cubicBezTo>
                <a:cubicBezTo>
                  <a:pt x="64" y="172"/>
                  <a:pt x="61" y="168"/>
                  <a:pt x="56" y="168"/>
                </a:cubicBezTo>
                <a:moveTo>
                  <a:pt x="233" y="79"/>
                </a:moveTo>
                <a:cubicBezTo>
                  <a:pt x="237" y="81"/>
                  <a:pt x="242" y="80"/>
                  <a:pt x="244" y="76"/>
                </a:cubicBezTo>
                <a:cubicBezTo>
                  <a:pt x="246" y="72"/>
                  <a:pt x="245" y="67"/>
                  <a:pt x="241" y="65"/>
                </a:cubicBezTo>
                <a:cubicBezTo>
                  <a:pt x="237" y="63"/>
                  <a:pt x="232" y="64"/>
                  <a:pt x="230" y="68"/>
                </a:cubicBezTo>
                <a:cubicBezTo>
                  <a:pt x="228" y="72"/>
                  <a:pt x="229" y="77"/>
                  <a:pt x="233" y="79"/>
                </a:cubicBezTo>
                <a:moveTo>
                  <a:pt x="77" y="109"/>
                </a:moveTo>
                <a:cubicBezTo>
                  <a:pt x="73" y="107"/>
                  <a:pt x="68" y="108"/>
                  <a:pt x="66" y="112"/>
                </a:cubicBezTo>
                <a:cubicBezTo>
                  <a:pt x="63" y="116"/>
                  <a:pt x="65" y="121"/>
                  <a:pt x="69" y="123"/>
                </a:cubicBezTo>
                <a:cubicBezTo>
                  <a:pt x="72" y="125"/>
                  <a:pt x="77" y="124"/>
                  <a:pt x="80" y="120"/>
                </a:cubicBezTo>
                <a:cubicBezTo>
                  <a:pt x="82" y="116"/>
                  <a:pt x="80" y="111"/>
                  <a:pt x="77" y="109"/>
                </a:cubicBezTo>
                <a:moveTo>
                  <a:pt x="285" y="230"/>
                </a:moveTo>
                <a:cubicBezTo>
                  <a:pt x="281" y="227"/>
                  <a:pt x="276" y="229"/>
                  <a:pt x="274" y="233"/>
                </a:cubicBezTo>
                <a:cubicBezTo>
                  <a:pt x="272" y="236"/>
                  <a:pt x="273" y="241"/>
                  <a:pt x="277" y="244"/>
                </a:cubicBezTo>
                <a:cubicBezTo>
                  <a:pt x="281" y="246"/>
                  <a:pt x="286" y="244"/>
                  <a:pt x="288" y="241"/>
                </a:cubicBezTo>
                <a:cubicBezTo>
                  <a:pt x="290" y="237"/>
                  <a:pt x="289" y="232"/>
                  <a:pt x="285" y="230"/>
                </a:cubicBezTo>
                <a:moveTo>
                  <a:pt x="177" y="289"/>
                </a:moveTo>
                <a:cubicBezTo>
                  <a:pt x="172" y="289"/>
                  <a:pt x="169" y="292"/>
                  <a:pt x="169" y="297"/>
                </a:cubicBezTo>
                <a:cubicBezTo>
                  <a:pt x="169" y="301"/>
                  <a:pt x="172" y="305"/>
                  <a:pt x="177" y="305"/>
                </a:cubicBezTo>
                <a:cubicBezTo>
                  <a:pt x="181" y="305"/>
                  <a:pt x="185" y="301"/>
                  <a:pt x="185" y="297"/>
                </a:cubicBezTo>
                <a:cubicBezTo>
                  <a:pt x="185" y="292"/>
                  <a:pt x="181" y="289"/>
                  <a:pt x="177" y="289"/>
                </a:cubicBezTo>
                <a:moveTo>
                  <a:pt x="277" y="109"/>
                </a:moveTo>
                <a:cubicBezTo>
                  <a:pt x="273" y="111"/>
                  <a:pt x="272" y="116"/>
                  <a:pt x="274" y="120"/>
                </a:cubicBezTo>
                <a:cubicBezTo>
                  <a:pt x="276" y="124"/>
                  <a:pt x="281" y="125"/>
                  <a:pt x="285" y="123"/>
                </a:cubicBezTo>
                <a:cubicBezTo>
                  <a:pt x="289" y="121"/>
                  <a:pt x="290" y="116"/>
                  <a:pt x="288" y="112"/>
                </a:cubicBezTo>
                <a:cubicBezTo>
                  <a:pt x="286" y="108"/>
                  <a:pt x="281" y="107"/>
                  <a:pt x="277" y="109"/>
                </a:cubicBezTo>
                <a:moveTo>
                  <a:pt x="249" y="168"/>
                </a:moveTo>
                <a:cubicBezTo>
                  <a:pt x="208" y="168"/>
                  <a:pt x="208" y="168"/>
                  <a:pt x="208" y="168"/>
                </a:cubicBezTo>
                <a:cubicBezTo>
                  <a:pt x="205" y="157"/>
                  <a:pt x="196" y="148"/>
                  <a:pt x="185" y="145"/>
                </a:cubicBezTo>
                <a:cubicBezTo>
                  <a:pt x="185" y="56"/>
                  <a:pt x="185" y="56"/>
                  <a:pt x="185" y="56"/>
                </a:cubicBezTo>
                <a:cubicBezTo>
                  <a:pt x="185" y="52"/>
                  <a:pt x="181" y="48"/>
                  <a:pt x="177" y="48"/>
                </a:cubicBezTo>
                <a:cubicBezTo>
                  <a:pt x="172" y="48"/>
                  <a:pt x="169" y="52"/>
                  <a:pt x="169" y="56"/>
                </a:cubicBezTo>
                <a:cubicBezTo>
                  <a:pt x="169" y="145"/>
                  <a:pt x="169" y="145"/>
                  <a:pt x="169" y="145"/>
                </a:cubicBezTo>
                <a:cubicBezTo>
                  <a:pt x="155" y="149"/>
                  <a:pt x="145" y="161"/>
                  <a:pt x="145" y="176"/>
                </a:cubicBezTo>
                <a:cubicBezTo>
                  <a:pt x="145" y="194"/>
                  <a:pt x="159" y="208"/>
                  <a:pt x="177" y="208"/>
                </a:cubicBezTo>
                <a:cubicBezTo>
                  <a:pt x="192" y="208"/>
                  <a:pt x="204" y="198"/>
                  <a:pt x="208" y="184"/>
                </a:cubicBezTo>
                <a:cubicBezTo>
                  <a:pt x="249" y="184"/>
                  <a:pt x="249" y="184"/>
                  <a:pt x="249" y="184"/>
                </a:cubicBezTo>
                <a:cubicBezTo>
                  <a:pt x="254" y="184"/>
                  <a:pt x="257" y="181"/>
                  <a:pt x="257" y="176"/>
                </a:cubicBezTo>
                <a:cubicBezTo>
                  <a:pt x="257" y="172"/>
                  <a:pt x="254" y="168"/>
                  <a:pt x="249" y="168"/>
                </a:cubicBezTo>
                <a:moveTo>
                  <a:pt x="177" y="192"/>
                </a:moveTo>
                <a:cubicBezTo>
                  <a:pt x="168" y="192"/>
                  <a:pt x="161" y="185"/>
                  <a:pt x="161" y="176"/>
                </a:cubicBezTo>
                <a:cubicBezTo>
                  <a:pt x="161" y="168"/>
                  <a:pt x="168" y="160"/>
                  <a:pt x="177" y="160"/>
                </a:cubicBezTo>
                <a:cubicBezTo>
                  <a:pt x="186" y="160"/>
                  <a:pt x="193" y="168"/>
                  <a:pt x="193" y="176"/>
                </a:cubicBezTo>
                <a:cubicBezTo>
                  <a:pt x="193" y="185"/>
                  <a:pt x="186" y="192"/>
                  <a:pt x="177" y="192"/>
                </a:cubicBezTo>
                <a:moveTo>
                  <a:pt x="233" y="274"/>
                </a:moveTo>
                <a:cubicBezTo>
                  <a:pt x="229" y="276"/>
                  <a:pt x="228" y="281"/>
                  <a:pt x="230" y="285"/>
                </a:cubicBezTo>
                <a:cubicBezTo>
                  <a:pt x="232" y="289"/>
                  <a:pt x="237" y="290"/>
                  <a:pt x="241" y="288"/>
                </a:cubicBezTo>
                <a:cubicBezTo>
                  <a:pt x="245" y="285"/>
                  <a:pt x="246" y="280"/>
                  <a:pt x="244" y="277"/>
                </a:cubicBezTo>
                <a:cubicBezTo>
                  <a:pt x="242" y="273"/>
                  <a:pt x="237" y="271"/>
                  <a:pt x="233" y="274"/>
                </a:cubicBezTo>
                <a:moveTo>
                  <a:pt x="177" y="0"/>
                </a:moveTo>
                <a:cubicBezTo>
                  <a:pt x="79" y="0"/>
                  <a:pt x="0" y="79"/>
                  <a:pt x="0" y="176"/>
                </a:cubicBezTo>
                <a:cubicBezTo>
                  <a:pt x="0" y="274"/>
                  <a:pt x="79" y="353"/>
                  <a:pt x="177" y="353"/>
                </a:cubicBezTo>
                <a:cubicBezTo>
                  <a:pt x="274" y="353"/>
                  <a:pt x="353" y="274"/>
                  <a:pt x="353" y="176"/>
                </a:cubicBezTo>
                <a:cubicBezTo>
                  <a:pt x="353" y="79"/>
                  <a:pt x="274" y="0"/>
                  <a:pt x="177" y="0"/>
                </a:cubicBezTo>
                <a:moveTo>
                  <a:pt x="177" y="337"/>
                </a:moveTo>
                <a:cubicBezTo>
                  <a:pt x="88" y="337"/>
                  <a:pt x="16" y="265"/>
                  <a:pt x="16" y="176"/>
                </a:cubicBezTo>
                <a:cubicBezTo>
                  <a:pt x="16" y="88"/>
                  <a:pt x="88" y="16"/>
                  <a:pt x="177" y="16"/>
                </a:cubicBezTo>
                <a:cubicBezTo>
                  <a:pt x="266" y="16"/>
                  <a:pt x="337" y="88"/>
                  <a:pt x="337" y="176"/>
                </a:cubicBezTo>
                <a:cubicBezTo>
                  <a:pt x="337" y="265"/>
                  <a:pt x="266" y="337"/>
                  <a:pt x="177" y="337"/>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1" name="Freeform 45"/>
          <p:cNvSpPr>
            <a:spLocks noEditPoints="1"/>
          </p:cNvSpPr>
          <p:nvPr/>
        </p:nvSpPr>
        <p:spPr bwMode="auto">
          <a:xfrm>
            <a:off x="1981709" y="3500411"/>
            <a:ext cx="438330" cy="439946"/>
          </a:xfrm>
          <a:custGeom>
            <a:avLst/>
            <a:gdLst>
              <a:gd name="T0" fmla="*/ 0 w 353"/>
              <a:gd name="T1" fmla="*/ 177 h 354"/>
              <a:gd name="T2" fmla="*/ 353 w 353"/>
              <a:gd name="T3" fmla="*/ 177 h 354"/>
              <a:gd name="T4" fmla="*/ 129 w 353"/>
              <a:gd name="T5" fmla="*/ 24 h 354"/>
              <a:gd name="T6" fmla="*/ 118 w 353"/>
              <a:gd name="T7" fmla="*/ 37 h 354"/>
              <a:gd name="T8" fmla="*/ 100 w 353"/>
              <a:gd name="T9" fmla="*/ 69 h 354"/>
              <a:gd name="T10" fmla="*/ 73 w 353"/>
              <a:gd name="T11" fmla="*/ 55 h 354"/>
              <a:gd name="T12" fmla="*/ 61 w 353"/>
              <a:gd name="T13" fmla="*/ 65 h 354"/>
              <a:gd name="T14" fmla="*/ 93 w 353"/>
              <a:gd name="T15" fmla="*/ 89 h 354"/>
              <a:gd name="T16" fmla="*/ 83 w 353"/>
              <a:gd name="T17" fmla="*/ 133 h 354"/>
              <a:gd name="T18" fmla="*/ 81 w 353"/>
              <a:gd name="T19" fmla="*/ 155 h 354"/>
              <a:gd name="T20" fmla="*/ 16 w 353"/>
              <a:gd name="T21" fmla="*/ 169 h 354"/>
              <a:gd name="T22" fmla="*/ 16 w 353"/>
              <a:gd name="T23" fmla="*/ 185 h 354"/>
              <a:gd name="T24" fmla="*/ 81 w 353"/>
              <a:gd name="T25" fmla="*/ 199 h 354"/>
              <a:gd name="T26" fmla="*/ 83 w 353"/>
              <a:gd name="T27" fmla="*/ 221 h 354"/>
              <a:gd name="T28" fmla="*/ 93 w 353"/>
              <a:gd name="T29" fmla="*/ 265 h 354"/>
              <a:gd name="T30" fmla="*/ 61 w 353"/>
              <a:gd name="T31" fmla="*/ 288 h 354"/>
              <a:gd name="T32" fmla="*/ 73 w 353"/>
              <a:gd name="T33" fmla="*/ 299 h 354"/>
              <a:gd name="T34" fmla="*/ 100 w 353"/>
              <a:gd name="T35" fmla="*/ 284 h 354"/>
              <a:gd name="T36" fmla="*/ 118 w 353"/>
              <a:gd name="T37" fmla="*/ 317 h 354"/>
              <a:gd name="T38" fmla="*/ 129 w 353"/>
              <a:gd name="T39" fmla="*/ 330 h 354"/>
              <a:gd name="T40" fmla="*/ 168 w 353"/>
              <a:gd name="T41" fmla="*/ 337 h 354"/>
              <a:gd name="T42" fmla="*/ 168 w 353"/>
              <a:gd name="T43" fmla="*/ 266 h 354"/>
              <a:gd name="T44" fmla="*/ 168 w 353"/>
              <a:gd name="T45" fmla="*/ 250 h 354"/>
              <a:gd name="T46" fmla="*/ 96 w 353"/>
              <a:gd name="T47" fmla="*/ 185 h 354"/>
              <a:gd name="T48" fmla="*/ 168 w 353"/>
              <a:gd name="T49" fmla="*/ 250 h 354"/>
              <a:gd name="T50" fmla="*/ 96 w 353"/>
              <a:gd name="T51" fmla="*/ 169 h 354"/>
              <a:gd name="T52" fmla="*/ 168 w 353"/>
              <a:gd name="T53" fmla="*/ 104 h 354"/>
              <a:gd name="T54" fmla="*/ 168 w 353"/>
              <a:gd name="T55" fmla="*/ 88 h 354"/>
              <a:gd name="T56" fmla="*/ 168 w 353"/>
              <a:gd name="T57" fmla="*/ 17 h 354"/>
              <a:gd name="T58" fmla="*/ 337 w 353"/>
              <a:gd name="T59" fmla="*/ 169 h 354"/>
              <a:gd name="T60" fmla="*/ 272 w 353"/>
              <a:gd name="T61" fmla="*/ 155 h 354"/>
              <a:gd name="T62" fmla="*/ 270 w 353"/>
              <a:gd name="T63" fmla="*/ 133 h 354"/>
              <a:gd name="T64" fmla="*/ 260 w 353"/>
              <a:gd name="T65" fmla="*/ 89 h 354"/>
              <a:gd name="T66" fmla="*/ 292 w 353"/>
              <a:gd name="T67" fmla="*/ 65 h 354"/>
              <a:gd name="T68" fmla="*/ 280 w 353"/>
              <a:gd name="T69" fmla="*/ 55 h 354"/>
              <a:gd name="T70" fmla="*/ 253 w 353"/>
              <a:gd name="T71" fmla="*/ 69 h 354"/>
              <a:gd name="T72" fmla="*/ 235 w 353"/>
              <a:gd name="T73" fmla="*/ 37 h 354"/>
              <a:gd name="T74" fmla="*/ 224 w 353"/>
              <a:gd name="T75" fmla="*/ 24 h 354"/>
              <a:gd name="T76" fmla="*/ 185 w 353"/>
              <a:gd name="T77" fmla="*/ 17 h 354"/>
              <a:gd name="T78" fmla="*/ 185 w 353"/>
              <a:gd name="T79" fmla="*/ 88 h 354"/>
              <a:gd name="T80" fmla="*/ 185 w 353"/>
              <a:gd name="T81" fmla="*/ 104 h 354"/>
              <a:gd name="T82" fmla="*/ 257 w 353"/>
              <a:gd name="T83" fmla="*/ 169 h 354"/>
              <a:gd name="T84" fmla="*/ 185 w 353"/>
              <a:gd name="T85" fmla="*/ 104 h 354"/>
              <a:gd name="T86" fmla="*/ 257 w 353"/>
              <a:gd name="T87" fmla="*/ 185 h 354"/>
              <a:gd name="T88" fmla="*/ 185 w 353"/>
              <a:gd name="T89" fmla="*/ 250 h 354"/>
              <a:gd name="T90" fmla="*/ 185 w 353"/>
              <a:gd name="T91" fmla="*/ 337 h 354"/>
              <a:gd name="T92" fmla="*/ 240 w 353"/>
              <a:gd name="T93" fmla="*/ 276 h 354"/>
              <a:gd name="T94" fmla="*/ 224 w 353"/>
              <a:gd name="T95" fmla="*/ 330 h 354"/>
              <a:gd name="T96" fmla="*/ 235 w 353"/>
              <a:gd name="T97" fmla="*/ 317 h 354"/>
              <a:gd name="T98" fmla="*/ 253 w 353"/>
              <a:gd name="T99" fmla="*/ 284 h 354"/>
              <a:gd name="T100" fmla="*/ 280 w 353"/>
              <a:gd name="T101" fmla="*/ 299 h 354"/>
              <a:gd name="T102" fmla="*/ 292 w 353"/>
              <a:gd name="T103" fmla="*/ 288 h 354"/>
              <a:gd name="T104" fmla="*/ 260 w 353"/>
              <a:gd name="T105" fmla="*/ 265 h 354"/>
              <a:gd name="T106" fmla="*/ 270 w 353"/>
              <a:gd name="T107" fmla="*/ 221 h 354"/>
              <a:gd name="T108" fmla="*/ 272 w 353"/>
              <a:gd name="T109" fmla="*/ 199 h 354"/>
              <a:gd name="T110" fmla="*/ 337 w 353"/>
              <a:gd name="T111" fmla="*/ 1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4">
                <a:moveTo>
                  <a:pt x="177" y="0"/>
                </a:moveTo>
                <a:cubicBezTo>
                  <a:pt x="79" y="0"/>
                  <a:pt x="0" y="79"/>
                  <a:pt x="0" y="177"/>
                </a:cubicBezTo>
                <a:cubicBezTo>
                  <a:pt x="0" y="274"/>
                  <a:pt x="79" y="354"/>
                  <a:pt x="177" y="354"/>
                </a:cubicBezTo>
                <a:cubicBezTo>
                  <a:pt x="274" y="354"/>
                  <a:pt x="353" y="274"/>
                  <a:pt x="353" y="177"/>
                </a:cubicBezTo>
                <a:cubicBezTo>
                  <a:pt x="353" y="79"/>
                  <a:pt x="274" y="0"/>
                  <a:pt x="177" y="0"/>
                </a:cubicBezTo>
                <a:moveTo>
                  <a:pt x="129" y="24"/>
                </a:moveTo>
                <a:cubicBezTo>
                  <a:pt x="125" y="27"/>
                  <a:pt x="122" y="31"/>
                  <a:pt x="119" y="36"/>
                </a:cubicBezTo>
                <a:cubicBezTo>
                  <a:pt x="119" y="36"/>
                  <a:pt x="118" y="36"/>
                  <a:pt x="118" y="37"/>
                </a:cubicBezTo>
                <a:cubicBezTo>
                  <a:pt x="112" y="46"/>
                  <a:pt x="106" y="56"/>
                  <a:pt x="101" y="68"/>
                </a:cubicBezTo>
                <a:cubicBezTo>
                  <a:pt x="101" y="68"/>
                  <a:pt x="100" y="69"/>
                  <a:pt x="100" y="69"/>
                </a:cubicBezTo>
                <a:cubicBezTo>
                  <a:pt x="100" y="70"/>
                  <a:pt x="100" y="71"/>
                  <a:pt x="99" y="72"/>
                </a:cubicBezTo>
                <a:cubicBezTo>
                  <a:pt x="89" y="67"/>
                  <a:pt x="81" y="61"/>
                  <a:pt x="73" y="55"/>
                </a:cubicBezTo>
                <a:cubicBezTo>
                  <a:pt x="89" y="41"/>
                  <a:pt x="108" y="30"/>
                  <a:pt x="129" y="24"/>
                </a:cubicBezTo>
                <a:moveTo>
                  <a:pt x="61" y="65"/>
                </a:moveTo>
                <a:cubicBezTo>
                  <a:pt x="71" y="74"/>
                  <a:pt x="82" y="81"/>
                  <a:pt x="94" y="87"/>
                </a:cubicBezTo>
                <a:cubicBezTo>
                  <a:pt x="94" y="87"/>
                  <a:pt x="93" y="88"/>
                  <a:pt x="93" y="89"/>
                </a:cubicBezTo>
                <a:cubicBezTo>
                  <a:pt x="89" y="101"/>
                  <a:pt x="86" y="114"/>
                  <a:pt x="84" y="128"/>
                </a:cubicBezTo>
                <a:cubicBezTo>
                  <a:pt x="84" y="129"/>
                  <a:pt x="84" y="131"/>
                  <a:pt x="83" y="133"/>
                </a:cubicBezTo>
                <a:cubicBezTo>
                  <a:pt x="83" y="138"/>
                  <a:pt x="82" y="144"/>
                  <a:pt x="81" y="149"/>
                </a:cubicBezTo>
                <a:cubicBezTo>
                  <a:pt x="81" y="151"/>
                  <a:pt x="81" y="153"/>
                  <a:pt x="81" y="155"/>
                </a:cubicBezTo>
                <a:cubicBezTo>
                  <a:pt x="81" y="160"/>
                  <a:pt x="81" y="164"/>
                  <a:pt x="80" y="169"/>
                </a:cubicBezTo>
                <a:cubicBezTo>
                  <a:pt x="16" y="169"/>
                  <a:pt x="16" y="169"/>
                  <a:pt x="16" y="169"/>
                </a:cubicBezTo>
                <a:cubicBezTo>
                  <a:pt x="18" y="129"/>
                  <a:pt x="35" y="93"/>
                  <a:pt x="61" y="65"/>
                </a:cubicBezTo>
                <a:moveTo>
                  <a:pt x="16" y="185"/>
                </a:moveTo>
                <a:cubicBezTo>
                  <a:pt x="80" y="185"/>
                  <a:pt x="80" y="185"/>
                  <a:pt x="80" y="185"/>
                </a:cubicBezTo>
                <a:cubicBezTo>
                  <a:pt x="81" y="190"/>
                  <a:pt x="81" y="194"/>
                  <a:pt x="81" y="199"/>
                </a:cubicBezTo>
                <a:cubicBezTo>
                  <a:pt x="81" y="201"/>
                  <a:pt x="81" y="203"/>
                  <a:pt x="81" y="205"/>
                </a:cubicBezTo>
                <a:cubicBezTo>
                  <a:pt x="82" y="210"/>
                  <a:pt x="83" y="216"/>
                  <a:pt x="83" y="221"/>
                </a:cubicBezTo>
                <a:cubicBezTo>
                  <a:pt x="84" y="223"/>
                  <a:pt x="84" y="224"/>
                  <a:pt x="84" y="226"/>
                </a:cubicBezTo>
                <a:cubicBezTo>
                  <a:pt x="86" y="240"/>
                  <a:pt x="89" y="253"/>
                  <a:pt x="93" y="265"/>
                </a:cubicBezTo>
                <a:cubicBezTo>
                  <a:pt x="93" y="266"/>
                  <a:pt x="94" y="267"/>
                  <a:pt x="94" y="267"/>
                </a:cubicBezTo>
                <a:cubicBezTo>
                  <a:pt x="82" y="273"/>
                  <a:pt x="71" y="280"/>
                  <a:pt x="61" y="288"/>
                </a:cubicBezTo>
                <a:cubicBezTo>
                  <a:pt x="35" y="261"/>
                  <a:pt x="18" y="225"/>
                  <a:pt x="16" y="185"/>
                </a:cubicBezTo>
                <a:moveTo>
                  <a:pt x="73" y="299"/>
                </a:moveTo>
                <a:cubicBezTo>
                  <a:pt x="81" y="293"/>
                  <a:pt x="89" y="287"/>
                  <a:pt x="99" y="282"/>
                </a:cubicBezTo>
                <a:cubicBezTo>
                  <a:pt x="100" y="283"/>
                  <a:pt x="100" y="284"/>
                  <a:pt x="100" y="284"/>
                </a:cubicBezTo>
                <a:cubicBezTo>
                  <a:pt x="100" y="285"/>
                  <a:pt x="101" y="286"/>
                  <a:pt x="101" y="286"/>
                </a:cubicBezTo>
                <a:cubicBezTo>
                  <a:pt x="106" y="298"/>
                  <a:pt x="112" y="308"/>
                  <a:pt x="118" y="317"/>
                </a:cubicBezTo>
                <a:cubicBezTo>
                  <a:pt x="118" y="317"/>
                  <a:pt x="119" y="318"/>
                  <a:pt x="119" y="318"/>
                </a:cubicBezTo>
                <a:cubicBezTo>
                  <a:pt x="122" y="323"/>
                  <a:pt x="125" y="327"/>
                  <a:pt x="129" y="330"/>
                </a:cubicBezTo>
                <a:cubicBezTo>
                  <a:pt x="108" y="324"/>
                  <a:pt x="89" y="313"/>
                  <a:pt x="73" y="299"/>
                </a:cubicBezTo>
                <a:moveTo>
                  <a:pt x="168" y="337"/>
                </a:moveTo>
                <a:cubicBezTo>
                  <a:pt x="146" y="332"/>
                  <a:pt x="127" y="310"/>
                  <a:pt x="113" y="276"/>
                </a:cubicBezTo>
                <a:cubicBezTo>
                  <a:pt x="130" y="270"/>
                  <a:pt x="149" y="266"/>
                  <a:pt x="168" y="266"/>
                </a:cubicBezTo>
                <a:lnTo>
                  <a:pt x="168" y="337"/>
                </a:lnTo>
                <a:close/>
                <a:moveTo>
                  <a:pt x="168" y="250"/>
                </a:moveTo>
                <a:cubicBezTo>
                  <a:pt x="147" y="250"/>
                  <a:pt x="127" y="254"/>
                  <a:pt x="108" y="261"/>
                </a:cubicBezTo>
                <a:cubicBezTo>
                  <a:pt x="101" y="239"/>
                  <a:pt x="97" y="213"/>
                  <a:pt x="96" y="185"/>
                </a:cubicBezTo>
                <a:cubicBezTo>
                  <a:pt x="168" y="185"/>
                  <a:pt x="168" y="185"/>
                  <a:pt x="168" y="185"/>
                </a:cubicBezTo>
                <a:lnTo>
                  <a:pt x="168" y="250"/>
                </a:lnTo>
                <a:close/>
                <a:moveTo>
                  <a:pt x="168" y="169"/>
                </a:moveTo>
                <a:cubicBezTo>
                  <a:pt x="96" y="169"/>
                  <a:pt x="96" y="169"/>
                  <a:pt x="96" y="169"/>
                </a:cubicBezTo>
                <a:cubicBezTo>
                  <a:pt x="97" y="141"/>
                  <a:pt x="101" y="115"/>
                  <a:pt x="108" y="93"/>
                </a:cubicBezTo>
                <a:cubicBezTo>
                  <a:pt x="127" y="100"/>
                  <a:pt x="147" y="103"/>
                  <a:pt x="168" y="104"/>
                </a:cubicBezTo>
                <a:lnTo>
                  <a:pt x="168" y="169"/>
                </a:lnTo>
                <a:close/>
                <a:moveTo>
                  <a:pt x="168" y="88"/>
                </a:moveTo>
                <a:cubicBezTo>
                  <a:pt x="149" y="87"/>
                  <a:pt x="130" y="84"/>
                  <a:pt x="113" y="78"/>
                </a:cubicBezTo>
                <a:cubicBezTo>
                  <a:pt x="127" y="44"/>
                  <a:pt x="146" y="22"/>
                  <a:pt x="168" y="17"/>
                </a:cubicBezTo>
                <a:lnTo>
                  <a:pt x="168" y="88"/>
                </a:lnTo>
                <a:close/>
                <a:moveTo>
                  <a:pt x="337" y="169"/>
                </a:moveTo>
                <a:cubicBezTo>
                  <a:pt x="273" y="169"/>
                  <a:pt x="273" y="169"/>
                  <a:pt x="273" y="169"/>
                </a:cubicBezTo>
                <a:cubicBezTo>
                  <a:pt x="272" y="164"/>
                  <a:pt x="272" y="160"/>
                  <a:pt x="272" y="155"/>
                </a:cubicBezTo>
                <a:cubicBezTo>
                  <a:pt x="272" y="153"/>
                  <a:pt x="272" y="151"/>
                  <a:pt x="272" y="149"/>
                </a:cubicBezTo>
                <a:cubicBezTo>
                  <a:pt x="271" y="144"/>
                  <a:pt x="270" y="138"/>
                  <a:pt x="270" y="133"/>
                </a:cubicBezTo>
                <a:cubicBezTo>
                  <a:pt x="269" y="131"/>
                  <a:pt x="269" y="129"/>
                  <a:pt x="269" y="128"/>
                </a:cubicBezTo>
                <a:cubicBezTo>
                  <a:pt x="267" y="114"/>
                  <a:pt x="264" y="101"/>
                  <a:pt x="260" y="89"/>
                </a:cubicBezTo>
                <a:cubicBezTo>
                  <a:pt x="260" y="88"/>
                  <a:pt x="259" y="87"/>
                  <a:pt x="259" y="87"/>
                </a:cubicBezTo>
                <a:cubicBezTo>
                  <a:pt x="271" y="81"/>
                  <a:pt x="282" y="74"/>
                  <a:pt x="292" y="65"/>
                </a:cubicBezTo>
                <a:cubicBezTo>
                  <a:pt x="318" y="93"/>
                  <a:pt x="335" y="129"/>
                  <a:pt x="337" y="169"/>
                </a:cubicBezTo>
                <a:moveTo>
                  <a:pt x="280" y="55"/>
                </a:moveTo>
                <a:cubicBezTo>
                  <a:pt x="272" y="61"/>
                  <a:pt x="264" y="67"/>
                  <a:pt x="254" y="72"/>
                </a:cubicBezTo>
                <a:cubicBezTo>
                  <a:pt x="253" y="71"/>
                  <a:pt x="253" y="70"/>
                  <a:pt x="253" y="69"/>
                </a:cubicBezTo>
                <a:cubicBezTo>
                  <a:pt x="253" y="69"/>
                  <a:pt x="252" y="68"/>
                  <a:pt x="252" y="68"/>
                </a:cubicBezTo>
                <a:cubicBezTo>
                  <a:pt x="247" y="56"/>
                  <a:pt x="241" y="46"/>
                  <a:pt x="235" y="37"/>
                </a:cubicBezTo>
                <a:cubicBezTo>
                  <a:pt x="235" y="36"/>
                  <a:pt x="234" y="36"/>
                  <a:pt x="234" y="36"/>
                </a:cubicBezTo>
                <a:cubicBezTo>
                  <a:pt x="231" y="31"/>
                  <a:pt x="228" y="27"/>
                  <a:pt x="224" y="24"/>
                </a:cubicBezTo>
                <a:cubicBezTo>
                  <a:pt x="245" y="30"/>
                  <a:pt x="264" y="41"/>
                  <a:pt x="280" y="55"/>
                </a:cubicBezTo>
                <a:moveTo>
                  <a:pt x="185" y="17"/>
                </a:moveTo>
                <a:cubicBezTo>
                  <a:pt x="207" y="22"/>
                  <a:pt x="226" y="44"/>
                  <a:pt x="240" y="78"/>
                </a:cubicBezTo>
                <a:cubicBezTo>
                  <a:pt x="223" y="84"/>
                  <a:pt x="204" y="87"/>
                  <a:pt x="185" y="88"/>
                </a:cubicBezTo>
                <a:lnTo>
                  <a:pt x="185" y="17"/>
                </a:lnTo>
                <a:close/>
                <a:moveTo>
                  <a:pt x="185" y="104"/>
                </a:moveTo>
                <a:cubicBezTo>
                  <a:pt x="206" y="103"/>
                  <a:pt x="226" y="100"/>
                  <a:pt x="245" y="93"/>
                </a:cubicBezTo>
                <a:cubicBezTo>
                  <a:pt x="252" y="115"/>
                  <a:pt x="256" y="141"/>
                  <a:pt x="257" y="169"/>
                </a:cubicBezTo>
                <a:cubicBezTo>
                  <a:pt x="185" y="169"/>
                  <a:pt x="185" y="169"/>
                  <a:pt x="185" y="169"/>
                </a:cubicBezTo>
                <a:lnTo>
                  <a:pt x="185" y="104"/>
                </a:lnTo>
                <a:close/>
                <a:moveTo>
                  <a:pt x="185" y="185"/>
                </a:moveTo>
                <a:cubicBezTo>
                  <a:pt x="257" y="185"/>
                  <a:pt x="257" y="185"/>
                  <a:pt x="257" y="185"/>
                </a:cubicBezTo>
                <a:cubicBezTo>
                  <a:pt x="256" y="213"/>
                  <a:pt x="252" y="239"/>
                  <a:pt x="245" y="261"/>
                </a:cubicBezTo>
                <a:cubicBezTo>
                  <a:pt x="226" y="254"/>
                  <a:pt x="206" y="250"/>
                  <a:pt x="185" y="250"/>
                </a:cubicBezTo>
                <a:lnTo>
                  <a:pt x="185" y="185"/>
                </a:lnTo>
                <a:close/>
                <a:moveTo>
                  <a:pt x="185" y="337"/>
                </a:moveTo>
                <a:cubicBezTo>
                  <a:pt x="185" y="266"/>
                  <a:pt x="185" y="266"/>
                  <a:pt x="185" y="266"/>
                </a:cubicBezTo>
                <a:cubicBezTo>
                  <a:pt x="204" y="266"/>
                  <a:pt x="223" y="270"/>
                  <a:pt x="240" y="276"/>
                </a:cubicBezTo>
                <a:cubicBezTo>
                  <a:pt x="226" y="310"/>
                  <a:pt x="207" y="332"/>
                  <a:pt x="185" y="337"/>
                </a:cubicBezTo>
                <a:moveTo>
                  <a:pt x="224" y="330"/>
                </a:moveTo>
                <a:cubicBezTo>
                  <a:pt x="228" y="327"/>
                  <a:pt x="231" y="323"/>
                  <a:pt x="234" y="318"/>
                </a:cubicBezTo>
                <a:cubicBezTo>
                  <a:pt x="234" y="318"/>
                  <a:pt x="235" y="317"/>
                  <a:pt x="235" y="317"/>
                </a:cubicBezTo>
                <a:cubicBezTo>
                  <a:pt x="241" y="308"/>
                  <a:pt x="247" y="298"/>
                  <a:pt x="252" y="286"/>
                </a:cubicBezTo>
                <a:cubicBezTo>
                  <a:pt x="252" y="286"/>
                  <a:pt x="253" y="285"/>
                  <a:pt x="253" y="284"/>
                </a:cubicBezTo>
                <a:cubicBezTo>
                  <a:pt x="253" y="284"/>
                  <a:pt x="253" y="283"/>
                  <a:pt x="254" y="282"/>
                </a:cubicBezTo>
                <a:cubicBezTo>
                  <a:pt x="264" y="287"/>
                  <a:pt x="272" y="293"/>
                  <a:pt x="280" y="299"/>
                </a:cubicBezTo>
                <a:cubicBezTo>
                  <a:pt x="264" y="313"/>
                  <a:pt x="245" y="324"/>
                  <a:pt x="224" y="330"/>
                </a:cubicBezTo>
                <a:moveTo>
                  <a:pt x="292" y="288"/>
                </a:moveTo>
                <a:cubicBezTo>
                  <a:pt x="282" y="280"/>
                  <a:pt x="271" y="273"/>
                  <a:pt x="259" y="267"/>
                </a:cubicBezTo>
                <a:cubicBezTo>
                  <a:pt x="259" y="267"/>
                  <a:pt x="260" y="266"/>
                  <a:pt x="260" y="265"/>
                </a:cubicBezTo>
                <a:cubicBezTo>
                  <a:pt x="264" y="253"/>
                  <a:pt x="267" y="240"/>
                  <a:pt x="269" y="226"/>
                </a:cubicBezTo>
                <a:cubicBezTo>
                  <a:pt x="269" y="224"/>
                  <a:pt x="269" y="223"/>
                  <a:pt x="270" y="221"/>
                </a:cubicBezTo>
                <a:cubicBezTo>
                  <a:pt x="270" y="216"/>
                  <a:pt x="271" y="210"/>
                  <a:pt x="272" y="205"/>
                </a:cubicBezTo>
                <a:cubicBezTo>
                  <a:pt x="272" y="203"/>
                  <a:pt x="272" y="201"/>
                  <a:pt x="272" y="199"/>
                </a:cubicBezTo>
                <a:cubicBezTo>
                  <a:pt x="272" y="194"/>
                  <a:pt x="272" y="190"/>
                  <a:pt x="273" y="185"/>
                </a:cubicBezTo>
                <a:cubicBezTo>
                  <a:pt x="337" y="185"/>
                  <a:pt x="337" y="185"/>
                  <a:pt x="337" y="185"/>
                </a:cubicBezTo>
                <a:cubicBezTo>
                  <a:pt x="335" y="225"/>
                  <a:pt x="318" y="261"/>
                  <a:pt x="292" y="288"/>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2" name="Freeform 10"/>
          <p:cNvSpPr>
            <a:spLocks noEditPoints="1"/>
          </p:cNvSpPr>
          <p:nvPr/>
        </p:nvSpPr>
        <p:spPr bwMode="auto">
          <a:xfrm>
            <a:off x="4053737" y="3357543"/>
            <a:ext cx="225111" cy="412452"/>
          </a:xfrm>
          <a:custGeom>
            <a:avLst/>
            <a:gdLst>
              <a:gd name="T0" fmla="*/ 193 w 193"/>
              <a:gd name="T1" fmla="*/ 136 h 353"/>
              <a:gd name="T2" fmla="*/ 184 w 193"/>
              <a:gd name="T3" fmla="*/ 128 h 353"/>
              <a:gd name="T4" fmla="*/ 121 w 193"/>
              <a:gd name="T5" fmla="*/ 128 h 353"/>
              <a:gd name="T6" fmla="*/ 160 w 193"/>
              <a:gd name="T7" fmla="*/ 10 h 353"/>
              <a:gd name="T8" fmla="*/ 160 w 193"/>
              <a:gd name="T9" fmla="*/ 10 h 353"/>
              <a:gd name="T10" fmla="*/ 160 w 193"/>
              <a:gd name="T11" fmla="*/ 8 h 353"/>
              <a:gd name="T12" fmla="*/ 152 w 193"/>
              <a:gd name="T13" fmla="*/ 0 h 353"/>
              <a:gd name="T14" fmla="*/ 72 w 193"/>
              <a:gd name="T15" fmla="*/ 0 h 353"/>
              <a:gd name="T16" fmla="*/ 65 w 193"/>
              <a:gd name="T17" fmla="*/ 5 h 353"/>
              <a:gd name="T18" fmla="*/ 64 w 193"/>
              <a:gd name="T19" fmla="*/ 5 h 353"/>
              <a:gd name="T20" fmla="*/ 0 w 193"/>
              <a:gd name="T21" fmla="*/ 198 h 353"/>
              <a:gd name="T22" fmla="*/ 0 w 193"/>
              <a:gd name="T23" fmla="*/ 198 h 353"/>
              <a:gd name="T24" fmla="*/ 0 w 193"/>
              <a:gd name="T25" fmla="*/ 200 h 353"/>
              <a:gd name="T26" fmla="*/ 8 w 193"/>
              <a:gd name="T27" fmla="*/ 208 h 353"/>
              <a:gd name="T28" fmla="*/ 79 w 193"/>
              <a:gd name="T29" fmla="*/ 208 h 353"/>
              <a:gd name="T30" fmla="*/ 64 w 193"/>
              <a:gd name="T31" fmla="*/ 344 h 353"/>
              <a:gd name="T32" fmla="*/ 64 w 193"/>
              <a:gd name="T33" fmla="*/ 344 h 353"/>
              <a:gd name="T34" fmla="*/ 64 w 193"/>
              <a:gd name="T35" fmla="*/ 345 h 353"/>
              <a:gd name="T36" fmla="*/ 72 w 193"/>
              <a:gd name="T37" fmla="*/ 353 h 353"/>
              <a:gd name="T38" fmla="*/ 79 w 193"/>
              <a:gd name="T39" fmla="*/ 348 h 353"/>
              <a:gd name="T40" fmla="*/ 79 w 193"/>
              <a:gd name="T41" fmla="*/ 348 h 353"/>
              <a:gd name="T42" fmla="*/ 192 w 193"/>
              <a:gd name="T43" fmla="*/ 139 h 353"/>
              <a:gd name="T44" fmla="*/ 192 w 193"/>
              <a:gd name="T45" fmla="*/ 139 h 353"/>
              <a:gd name="T46" fmla="*/ 193 w 193"/>
              <a:gd name="T47" fmla="*/ 136 h 353"/>
              <a:gd name="T48" fmla="*/ 85 w 193"/>
              <a:gd name="T49" fmla="*/ 305 h 353"/>
              <a:gd name="T50" fmla="*/ 96 w 193"/>
              <a:gd name="T51" fmla="*/ 201 h 353"/>
              <a:gd name="T52" fmla="*/ 96 w 193"/>
              <a:gd name="T53" fmla="*/ 201 h 353"/>
              <a:gd name="T54" fmla="*/ 96 w 193"/>
              <a:gd name="T55" fmla="*/ 200 h 353"/>
              <a:gd name="T56" fmla="*/ 88 w 193"/>
              <a:gd name="T57" fmla="*/ 192 h 353"/>
              <a:gd name="T58" fmla="*/ 19 w 193"/>
              <a:gd name="T59" fmla="*/ 192 h 353"/>
              <a:gd name="T60" fmla="*/ 78 w 193"/>
              <a:gd name="T61" fmla="*/ 16 h 353"/>
              <a:gd name="T62" fmla="*/ 141 w 193"/>
              <a:gd name="T63" fmla="*/ 16 h 353"/>
              <a:gd name="T64" fmla="*/ 102 w 193"/>
              <a:gd name="T65" fmla="*/ 134 h 353"/>
              <a:gd name="T66" fmla="*/ 102 w 193"/>
              <a:gd name="T67" fmla="*/ 134 h 353"/>
              <a:gd name="T68" fmla="*/ 101 w 193"/>
              <a:gd name="T69" fmla="*/ 136 h 353"/>
              <a:gd name="T70" fmla="*/ 109 w 193"/>
              <a:gd name="T71" fmla="*/ 144 h 353"/>
              <a:gd name="T72" fmla="*/ 171 w 193"/>
              <a:gd name="T73" fmla="*/ 144 h 353"/>
              <a:gd name="T74" fmla="*/ 85 w 193"/>
              <a:gd name="T75" fmla="*/ 30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353">
                <a:moveTo>
                  <a:pt x="193" y="136"/>
                </a:moveTo>
                <a:cubicBezTo>
                  <a:pt x="193" y="132"/>
                  <a:pt x="189" y="128"/>
                  <a:pt x="184" y="128"/>
                </a:cubicBezTo>
                <a:cubicBezTo>
                  <a:pt x="121" y="128"/>
                  <a:pt x="121" y="128"/>
                  <a:pt x="121" y="128"/>
                </a:cubicBezTo>
                <a:cubicBezTo>
                  <a:pt x="160" y="10"/>
                  <a:pt x="160" y="10"/>
                  <a:pt x="160" y="10"/>
                </a:cubicBezTo>
                <a:cubicBezTo>
                  <a:pt x="160" y="10"/>
                  <a:pt x="160" y="10"/>
                  <a:pt x="160" y="10"/>
                </a:cubicBezTo>
                <a:cubicBezTo>
                  <a:pt x="160" y="9"/>
                  <a:pt x="160" y="9"/>
                  <a:pt x="160" y="8"/>
                </a:cubicBezTo>
                <a:cubicBezTo>
                  <a:pt x="160" y="3"/>
                  <a:pt x="157" y="0"/>
                  <a:pt x="152" y="0"/>
                </a:cubicBezTo>
                <a:cubicBezTo>
                  <a:pt x="72" y="0"/>
                  <a:pt x="72" y="0"/>
                  <a:pt x="72" y="0"/>
                </a:cubicBezTo>
                <a:cubicBezTo>
                  <a:pt x="69" y="0"/>
                  <a:pt x="66" y="2"/>
                  <a:pt x="65" y="5"/>
                </a:cubicBezTo>
                <a:cubicBezTo>
                  <a:pt x="64" y="5"/>
                  <a:pt x="64" y="5"/>
                  <a:pt x="64" y="5"/>
                </a:cubicBezTo>
                <a:cubicBezTo>
                  <a:pt x="0" y="198"/>
                  <a:pt x="0" y="198"/>
                  <a:pt x="0" y="198"/>
                </a:cubicBezTo>
                <a:cubicBezTo>
                  <a:pt x="0" y="198"/>
                  <a:pt x="0" y="198"/>
                  <a:pt x="0" y="198"/>
                </a:cubicBezTo>
                <a:cubicBezTo>
                  <a:pt x="0" y="199"/>
                  <a:pt x="0" y="199"/>
                  <a:pt x="0" y="200"/>
                </a:cubicBezTo>
                <a:cubicBezTo>
                  <a:pt x="0" y="205"/>
                  <a:pt x="3" y="208"/>
                  <a:pt x="8" y="208"/>
                </a:cubicBezTo>
                <a:cubicBezTo>
                  <a:pt x="79" y="208"/>
                  <a:pt x="79" y="208"/>
                  <a:pt x="79" y="208"/>
                </a:cubicBezTo>
                <a:cubicBezTo>
                  <a:pt x="64" y="344"/>
                  <a:pt x="64" y="344"/>
                  <a:pt x="64" y="344"/>
                </a:cubicBezTo>
                <a:cubicBezTo>
                  <a:pt x="64" y="344"/>
                  <a:pt x="64" y="344"/>
                  <a:pt x="64" y="344"/>
                </a:cubicBezTo>
                <a:cubicBezTo>
                  <a:pt x="64" y="344"/>
                  <a:pt x="64" y="344"/>
                  <a:pt x="64" y="345"/>
                </a:cubicBezTo>
                <a:cubicBezTo>
                  <a:pt x="64" y="349"/>
                  <a:pt x="68" y="353"/>
                  <a:pt x="72" y="353"/>
                </a:cubicBezTo>
                <a:cubicBezTo>
                  <a:pt x="75" y="353"/>
                  <a:pt x="78" y="351"/>
                  <a:pt x="79" y="348"/>
                </a:cubicBezTo>
                <a:cubicBezTo>
                  <a:pt x="79" y="348"/>
                  <a:pt x="79" y="348"/>
                  <a:pt x="79" y="348"/>
                </a:cubicBezTo>
                <a:cubicBezTo>
                  <a:pt x="192" y="139"/>
                  <a:pt x="192" y="139"/>
                  <a:pt x="192" y="139"/>
                </a:cubicBezTo>
                <a:cubicBezTo>
                  <a:pt x="192" y="139"/>
                  <a:pt x="192" y="139"/>
                  <a:pt x="192" y="139"/>
                </a:cubicBezTo>
                <a:cubicBezTo>
                  <a:pt x="192" y="138"/>
                  <a:pt x="193" y="137"/>
                  <a:pt x="193" y="136"/>
                </a:cubicBezTo>
                <a:moveTo>
                  <a:pt x="85" y="305"/>
                </a:moveTo>
                <a:cubicBezTo>
                  <a:pt x="96" y="201"/>
                  <a:pt x="96" y="201"/>
                  <a:pt x="96" y="201"/>
                </a:cubicBezTo>
                <a:cubicBezTo>
                  <a:pt x="96" y="201"/>
                  <a:pt x="96" y="201"/>
                  <a:pt x="96" y="201"/>
                </a:cubicBezTo>
                <a:cubicBezTo>
                  <a:pt x="96" y="201"/>
                  <a:pt x="96" y="201"/>
                  <a:pt x="96" y="200"/>
                </a:cubicBezTo>
                <a:cubicBezTo>
                  <a:pt x="96" y="196"/>
                  <a:pt x="93" y="192"/>
                  <a:pt x="88" y="192"/>
                </a:cubicBezTo>
                <a:cubicBezTo>
                  <a:pt x="19" y="192"/>
                  <a:pt x="19" y="192"/>
                  <a:pt x="19" y="192"/>
                </a:cubicBezTo>
                <a:cubicBezTo>
                  <a:pt x="78" y="16"/>
                  <a:pt x="78" y="16"/>
                  <a:pt x="78" y="16"/>
                </a:cubicBezTo>
                <a:cubicBezTo>
                  <a:pt x="141" y="16"/>
                  <a:pt x="141" y="16"/>
                  <a:pt x="141" y="16"/>
                </a:cubicBezTo>
                <a:cubicBezTo>
                  <a:pt x="102" y="134"/>
                  <a:pt x="102" y="134"/>
                  <a:pt x="102" y="134"/>
                </a:cubicBezTo>
                <a:cubicBezTo>
                  <a:pt x="102" y="134"/>
                  <a:pt x="102" y="134"/>
                  <a:pt x="102" y="134"/>
                </a:cubicBezTo>
                <a:cubicBezTo>
                  <a:pt x="102" y="134"/>
                  <a:pt x="101" y="135"/>
                  <a:pt x="101" y="136"/>
                </a:cubicBezTo>
                <a:cubicBezTo>
                  <a:pt x="101" y="140"/>
                  <a:pt x="105" y="144"/>
                  <a:pt x="109" y="144"/>
                </a:cubicBezTo>
                <a:cubicBezTo>
                  <a:pt x="171" y="144"/>
                  <a:pt x="171" y="144"/>
                  <a:pt x="171" y="144"/>
                </a:cubicBezTo>
                <a:lnTo>
                  <a:pt x="85" y="305"/>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3" name="Freeform 6"/>
          <p:cNvSpPr>
            <a:spLocks noEditPoints="1"/>
          </p:cNvSpPr>
          <p:nvPr/>
        </p:nvSpPr>
        <p:spPr bwMode="auto">
          <a:xfrm rot="10800000">
            <a:off x="2670109" y="4044930"/>
            <a:ext cx="423548" cy="423548"/>
          </a:xfrm>
          <a:custGeom>
            <a:avLst/>
            <a:gdLst>
              <a:gd name="T0" fmla="*/ 297 w 353"/>
              <a:gd name="T1" fmla="*/ 217 h 353"/>
              <a:gd name="T2" fmla="*/ 289 w 353"/>
              <a:gd name="T3" fmla="*/ 225 h 353"/>
              <a:gd name="T4" fmla="*/ 289 w 353"/>
              <a:gd name="T5" fmla="*/ 337 h 353"/>
              <a:gd name="T6" fmla="*/ 16 w 353"/>
              <a:gd name="T7" fmla="*/ 337 h 353"/>
              <a:gd name="T8" fmla="*/ 16 w 353"/>
              <a:gd name="T9" fmla="*/ 16 h 353"/>
              <a:gd name="T10" fmla="*/ 289 w 353"/>
              <a:gd name="T11" fmla="*/ 16 h 353"/>
              <a:gd name="T12" fmla="*/ 289 w 353"/>
              <a:gd name="T13" fmla="*/ 128 h 353"/>
              <a:gd name="T14" fmla="*/ 297 w 353"/>
              <a:gd name="T15" fmla="*/ 137 h 353"/>
              <a:gd name="T16" fmla="*/ 305 w 353"/>
              <a:gd name="T17" fmla="*/ 128 h 353"/>
              <a:gd name="T18" fmla="*/ 305 w 353"/>
              <a:gd name="T19" fmla="*/ 8 h 353"/>
              <a:gd name="T20" fmla="*/ 297 w 353"/>
              <a:gd name="T21" fmla="*/ 0 h 353"/>
              <a:gd name="T22" fmla="*/ 8 w 353"/>
              <a:gd name="T23" fmla="*/ 0 h 353"/>
              <a:gd name="T24" fmla="*/ 0 w 353"/>
              <a:gd name="T25" fmla="*/ 8 h 353"/>
              <a:gd name="T26" fmla="*/ 0 w 353"/>
              <a:gd name="T27" fmla="*/ 345 h 353"/>
              <a:gd name="T28" fmla="*/ 8 w 353"/>
              <a:gd name="T29" fmla="*/ 353 h 353"/>
              <a:gd name="T30" fmla="*/ 297 w 353"/>
              <a:gd name="T31" fmla="*/ 353 h 353"/>
              <a:gd name="T32" fmla="*/ 305 w 353"/>
              <a:gd name="T33" fmla="*/ 345 h 353"/>
              <a:gd name="T34" fmla="*/ 305 w 353"/>
              <a:gd name="T35" fmla="*/ 225 h 353"/>
              <a:gd name="T36" fmla="*/ 297 w 353"/>
              <a:gd name="T37" fmla="*/ 217 h 353"/>
              <a:gd name="T38" fmla="*/ 345 w 353"/>
              <a:gd name="T39" fmla="*/ 169 h 353"/>
              <a:gd name="T40" fmla="*/ 92 w 353"/>
              <a:gd name="T41" fmla="*/ 169 h 353"/>
              <a:gd name="T42" fmla="*/ 142 w 353"/>
              <a:gd name="T43" fmla="*/ 118 h 353"/>
              <a:gd name="T44" fmla="*/ 145 w 353"/>
              <a:gd name="T45" fmla="*/ 112 h 353"/>
              <a:gd name="T46" fmla="*/ 137 w 353"/>
              <a:gd name="T47" fmla="*/ 104 h 353"/>
              <a:gd name="T48" fmla="*/ 131 w 353"/>
              <a:gd name="T49" fmla="*/ 107 h 353"/>
              <a:gd name="T50" fmla="*/ 67 w 353"/>
              <a:gd name="T51" fmla="*/ 171 h 353"/>
              <a:gd name="T52" fmla="*/ 64 w 353"/>
              <a:gd name="T53" fmla="*/ 177 h 353"/>
              <a:gd name="T54" fmla="*/ 67 w 353"/>
              <a:gd name="T55" fmla="*/ 182 h 353"/>
              <a:gd name="T56" fmla="*/ 131 w 353"/>
              <a:gd name="T57" fmla="*/ 247 h 353"/>
              <a:gd name="T58" fmla="*/ 137 w 353"/>
              <a:gd name="T59" fmla="*/ 249 h 353"/>
              <a:gd name="T60" fmla="*/ 145 w 353"/>
              <a:gd name="T61" fmla="*/ 241 h 353"/>
              <a:gd name="T62" fmla="*/ 142 w 353"/>
              <a:gd name="T63" fmla="*/ 235 h 353"/>
              <a:gd name="T64" fmla="*/ 92 w 353"/>
              <a:gd name="T65" fmla="*/ 185 h 353"/>
              <a:gd name="T66" fmla="*/ 345 w 353"/>
              <a:gd name="T67" fmla="*/ 185 h 353"/>
              <a:gd name="T68" fmla="*/ 353 w 353"/>
              <a:gd name="T69" fmla="*/ 177 h 353"/>
              <a:gd name="T70" fmla="*/ 345 w 353"/>
              <a:gd name="T71"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297" y="217"/>
                </a:moveTo>
                <a:cubicBezTo>
                  <a:pt x="293" y="217"/>
                  <a:pt x="289" y="220"/>
                  <a:pt x="289" y="225"/>
                </a:cubicBezTo>
                <a:cubicBezTo>
                  <a:pt x="289" y="337"/>
                  <a:pt x="289" y="337"/>
                  <a:pt x="289" y="337"/>
                </a:cubicBezTo>
                <a:cubicBezTo>
                  <a:pt x="16" y="337"/>
                  <a:pt x="16" y="337"/>
                  <a:pt x="16" y="337"/>
                </a:cubicBezTo>
                <a:cubicBezTo>
                  <a:pt x="16" y="16"/>
                  <a:pt x="16" y="16"/>
                  <a:pt x="16" y="16"/>
                </a:cubicBezTo>
                <a:cubicBezTo>
                  <a:pt x="289" y="16"/>
                  <a:pt x="289" y="16"/>
                  <a:pt x="289" y="16"/>
                </a:cubicBezTo>
                <a:cubicBezTo>
                  <a:pt x="289" y="128"/>
                  <a:pt x="289" y="128"/>
                  <a:pt x="289" y="128"/>
                </a:cubicBezTo>
                <a:cubicBezTo>
                  <a:pt x="289" y="133"/>
                  <a:pt x="293" y="137"/>
                  <a:pt x="297" y="137"/>
                </a:cubicBezTo>
                <a:cubicBezTo>
                  <a:pt x="302" y="137"/>
                  <a:pt x="305" y="133"/>
                  <a:pt x="305" y="128"/>
                </a:cubicBezTo>
                <a:cubicBezTo>
                  <a:pt x="305" y="8"/>
                  <a:pt x="305" y="8"/>
                  <a:pt x="305" y="8"/>
                </a:cubicBezTo>
                <a:cubicBezTo>
                  <a:pt x="305" y="4"/>
                  <a:pt x="302" y="0"/>
                  <a:pt x="297" y="0"/>
                </a:cubicBezTo>
                <a:cubicBezTo>
                  <a:pt x="8" y="0"/>
                  <a:pt x="8" y="0"/>
                  <a:pt x="8" y="0"/>
                </a:cubicBezTo>
                <a:cubicBezTo>
                  <a:pt x="4" y="0"/>
                  <a:pt x="0" y="4"/>
                  <a:pt x="0" y="8"/>
                </a:cubicBezTo>
                <a:cubicBezTo>
                  <a:pt x="0" y="345"/>
                  <a:pt x="0" y="345"/>
                  <a:pt x="0" y="345"/>
                </a:cubicBezTo>
                <a:cubicBezTo>
                  <a:pt x="0" y="350"/>
                  <a:pt x="4" y="353"/>
                  <a:pt x="8" y="353"/>
                </a:cubicBezTo>
                <a:cubicBezTo>
                  <a:pt x="297" y="353"/>
                  <a:pt x="297" y="353"/>
                  <a:pt x="297" y="353"/>
                </a:cubicBezTo>
                <a:cubicBezTo>
                  <a:pt x="302" y="353"/>
                  <a:pt x="305" y="350"/>
                  <a:pt x="305" y="345"/>
                </a:cubicBezTo>
                <a:cubicBezTo>
                  <a:pt x="305" y="225"/>
                  <a:pt x="305" y="225"/>
                  <a:pt x="305" y="225"/>
                </a:cubicBezTo>
                <a:cubicBezTo>
                  <a:pt x="305" y="220"/>
                  <a:pt x="302" y="217"/>
                  <a:pt x="297" y="217"/>
                </a:cubicBezTo>
                <a:moveTo>
                  <a:pt x="345" y="169"/>
                </a:moveTo>
                <a:cubicBezTo>
                  <a:pt x="92" y="169"/>
                  <a:pt x="92" y="169"/>
                  <a:pt x="92" y="169"/>
                </a:cubicBezTo>
                <a:cubicBezTo>
                  <a:pt x="142" y="118"/>
                  <a:pt x="142" y="118"/>
                  <a:pt x="142" y="118"/>
                </a:cubicBezTo>
                <a:cubicBezTo>
                  <a:pt x="144" y="117"/>
                  <a:pt x="145" y="115"/>
                  <a:pt x="145" y="112"/>
                </a:cubicBezTo>
                <a:cubicBezTo>
                  <a:pt x="145" y="108"/>
                  <a:pt x="141" y="104"/>
                  <a:pt x="137" y="104"/>
                </a:cubicBezTo>
                <a:cubicBezTo>
                  <a:pt x="134" y="104"/>
                  <a:pt x="132" y="105"/>
                  <a:pt x="131" y="107"/>
                </a:cubicBezTo>
                <a:cubicBezTo>
                  <a:pt x="67" y="171"/>
                  <a:pt x="67" y="171"/>
                  <a:pt x="67" y="171"/>
                </a:cubicBezTo>
                <a:cubicBezTo>
                  <a:pt x="65" y="172"/>
                  <a:pt x="64" y="174"/>
                  <a:pt x="64" y="177"/>
                </a:cubicBezTo>
                <a:cubicBezTo>
                  <a:pt x="64" y="179"/>
                  <a:pt x="65" y="181"/>
                  <a:pt x="67" y="182"/>
                </a:cubicBezTo>
                <a:cubicBezTo>
                  <a:pt x="131" y="247"/>
                  <a:pt x="131" y="247"/>
                  <a:pt x="131" y="247"/>
                </a:cubicBezTo>
                <a:cubicBezTo>
                  <a:pt x="132" y="248"/>
                  <a:pt x="134" y="249"/>
                  <a:pt x="137" y="249"/>
                </a:cubicBezTo>
                <a:cubicBezTo>
                  <a:pt x="141" y="249"/>
                  <a:pt x="145" y="245"/>
                  <a:pt x="145" y="241"/>
                </a:cubicBezTo>
                <a:cubicBezTo>
                  <a:pt x="145" y="239"/>
                  <a:pt x="144" y="237"/>
                  <a:pt x="142" y="235"/>
                </a:cubicBezTo>
                <a:cubicBezTo>
                  <a:pt x="92" y="185"/>
                  <a:pt x="92" y="185"/>
                  <a:pt x="92" y="185"/>
                </a:cubicBezTo>
                <a:cubicBezTo>
                  <a:pt x="345" y="185"/>
                  <a:pt x="345" y="185"/>
                  <a:pt x="345" y="185"/>
                </a:cubicBezTo>
                <a:cubicBezTo>
                  <a:pt x="350" y="185"/>
                  <a:pt x="353" y="181"/>
                  <a:pt x="353" y="177"/>
                </a:cubicBezTo>
                <a:cubicBezTo>
                  <a:pt x="353" y="172"/>
                  <a:pt x="350" y="169"/>
                  <a:pt x="345"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4" name="Freeform 110"/>
          <p:cNvSpPr>
            <a:spLocks noEditPoints="1"/>
          </p:cNvSpPr>
          <p:nvPr/>
        </p:nvSpPr>
        <p:spPr bwMode="auto">
          <a:xfrm>
            <a:off x="4378944" y="5446997"/>
            <a:ext cx="492772" cy="404000"/>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Freeform 54"/>
          <p:cNvSpPr>
            <a:spLocks noEditPoints="1"/>
          </p:cNvSpPr>
          <p:nvPr/>
        </p:nvSpPr>
        <p:spPr bwMode="auto">
          <a:xfrm>
            <a:off x="913127" y="5046318"/>
            <a:ext cx="434329" cy="423548"/>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6" name="Freeform 65"/>
          <p:cNvSpPr>
            <a:spLocks noEditPoints="1"/>
          </p:cNvSpPr>
          <p:nvPr/>
        </p:nvSpPr>
        <p:spPr bwMode="auto">
          <a:xfrm>
            <a:off x="2761132" y="3458425"/>
            <a:ext cx="381845" cy="359458"/>
          </a:xfrm>
          <a:custGeom>
            <a:avLst/>
            <a:gdLst>
              <a:gd name="T0" fmla="*/ 2881 w 2943"/>
              <a:gd name="T1" fmla="*/ 367 h 2770"/>
              <a:gd name="T2" fmla="*/ 2689 w 2943"/>
              <a:gd name="T3" fmla="*/ 68 h 2770"/>
              <a:gd name="T4" fmla="*/ 2571 w 2943"/>
              <a:gd name="T5" fmla="*/ 1 h 2770"/>
              <a:gd name="T6" fmla="*/ 2448 w 2943"/>
              <a:gd name="T7" fmla="*/ 61 h 2770"/>
              <a:gd name="T8" fmla="*/ 1686 w 2943"/>
              <a:gd name="T9" fmla="*/ 1183 h 2770"/>
              <a:gd name="T10" fmla="*/ 1150 w 2943"/>
              <a:gd name="T11" fmla="*/ 1898 h 2770"/>
              <a:gd name="T12" fmla="*/ 778 w 2943"/>
              <a:gd name="T13" fmla="*/ 1245 h 2770"/>
              <a:gd name="T14" fmla="*/ 491 w 2943"/>
              <a:gd name="T15" fmla="*/ 1066 h 2770"/>
              <a:gd name="T16" fmla="*/ 182 w 2943"/>
              <a:gd name="T17" fmla="*/ 1207 h 2770"/>
              <a:gd name="T18" fmla="*/ 152 w 2943"/>
              <a:gd name="T19" fmla="*/ 1247 h 2770"/>
              <a:gd name="T20" fmla="*/ 949 w 2943"/>
              <a:gd name="T21" fmla="*/ 2536 h 2770"/>
              <a:gd name="T22" fmla="*/ 1074 w 2943"/>
              <a:gd name="T23" fmla="*/ 2605 h 2770"/>
              <a:gd name="T24" fmla="*/ 1324 w 2943"/>
              <a:gd name="T25" fmla="*/ 2605 h 2770"/>
              <a:gd name="T26" fmla="*/ 1450 w 2943"/>
              <a:gd name="T27" fmla="*/ 2533 h 2770"/>
              <a:gd name="T28" fmla="*/ 1707 w 2943"/>
              <a:gd name="T29" fmla="*/ 2100 h 2770"/>
              <a:gd name="T30" fmla="*/ 2687 w 2943"/>
              <a:gd name="T31" fmla="*/ 791 h 2770"/>
              <a:gd name="T32" fmla="*/ 2838 w 2943"/>
              <a:gd name="T33" fmla="*/ 663 h 2770"/>
              <a:gd name="T34" fmla="*/ 2881 w 2943"/>
              <a:gd name="T35" fmla="*/ 367 h 2770"/>
              <a:gd name="T36" fmla="*/ 2783 w 2943"/>
              <a:gd name="T37" fmla="*/ 599 h 2770"/>
              <a:gd name="T38" fmla="*/ 2632 w 2943"/>
              <a:gd name="T39" fmla="*/ 727 h 2770"/>
              <a:gd name="T40" fmla="*/ 1634 w 2943"/>
              <a:gd name="T41" fmla="*/ 2057 h 2770"/>
              <a:gd name="T42" fmla="*/ 1378 w 2943"/>
              <a:gd name="T43" fmla="*/ 2490 h 2770"/>
              <a:gd name="T44" fmla="*/ 1324 w 2943"/>
              <a:gd name="T45" fmla="*/ 2521 h 2770"/>
              <a:gd name="T46" fmla="*/ 1074 w 2943"/>
              <a:gd name="T47" fmla="*/ 2521 h 2770"/>
              <a:gd name="T48" fmla="*/ 1021 w 2943"/>
              <a:gd name="T49" fmla="*/ 2491 h 2770"/>
              <a:gd name="T50" fmla="*/ 254 w 2943"/>
              <a:gd name="T51" fmla="*/ 1252 h 2770"/>
              <a:gd name="T52" fmla="*/ 485 w 2943"/>
              <a:gd name="T53" fmla="*/ 1150 h 2770"/>
              <a:gd name="T54" fmla="*/ 705 w 2943"/>
              <a:gd name="T55" fmla="*/ 1287 h 2770"/>
              <a:gd name="T56" fmla="*/ 1140 w 2943"/>
              <a:gd name="T57" fmla="*/ 2052 h 2770"/>
              <a:gd name="T58" fmla="*/ 1755 w 2943"/>
              <a:gd name="T59" fmla="*/ 1233 h 2770"/>
              <a:gd name="T60" fmla="*/ 2517 w 2943"/>
              <a:gd name="T61" fmla="*/ 110 h 2770"/>
              <a:gd name="T62" fmla="*/ 2568 w 2943"/>
              <a:gd name="T63" fmla="*/ 86 h 2770"/>
              <a:gd name="T64" fmla="*/ 2618 w 2943"/>
              <a:gd name="T65" fmla="*/ 114 h 2770"/>
              <a:gd name="T66" fmla="*/ 2810 w 2943"/>
              <a:gd name="T67" fmla="*/ 412 h 2770"/>
              <a:gd name="T68" fmla="*/ 2783 w 2943"/>
              <a:gd name="T69" fmla="*/ 599 h 2770"/>
              <a:gd name="T70" fmla="*/ 2110 w 2943"/>
              <a:gd name="T71" fmla="*/ 1759 h 2770"/>
              <a:gd name="T72" fmla="*/ 2110 w 2943"/>
              <a:gd name="T73" fmla="*/ 2612 h 2770"/>
              <a:gd name="T74" fmla="*/ 1951 w 2943"/>
              <a:gd name="T75" fmla="*/ 2770 h 2770"/>
              <a:gd name="T76" fmla="*/ 158 w 2943"/>
              <a:gd name="T77" fmla="*/ 2770 h 2770"/>
              <a:gd name="T78" fmla="*/ 0 w 2943"/>
              <a:gd name="T79" fmla="*/ 2612 h 2770"/>
              <a:gd name="T80" fmla="*/ 0 w 2943"/>
              <a:gd name="T81" fmla="*/ 945 h 2770"/>
              <a:gd name="T82" fmla="*/ 158 w 2943"/>
              <a:gd name="T83" fmla="*/ 787 h 2770"/>
              <a:gd name="T84" fmla="*/ 1753 w 2943"/>
              <a:gd name="T85" fmla="*/ 787 h 2770"/>
              <a:gd name="T86" fmla="*/ 1796 w 2943"/>
              <a:gd name="T87" fmla="*/ 829 h 2770"/>
              <a:gd name="T88" fmla="*/ 1753 w 2943"/>
              <a:gd name="T89" fmla="*/ 871 h 2770"/>
              <a:gd name="T90" fmla="*/ 158 w 2943"/>
              <a:gd name="T91" fmla="*/ 871 h 2770"/>
              <a:gd name="T92" fmla="*/ 85 w 2943"/>
              <a:gd name="T93" fmla="*/ 945 h 2770"/>
              <a:gd name="T94" fmla="*/ 85 w 2943"/>
              <a:gd name="T95" fmla="*/ 2612 h 2770"/>
              <a:gd name="T96" fmla="*/ 158 w 2943"/>
              <a:gd name="T97" fmla="*/ 2685 h 2770"/>
              <a:gd name="T98" fmla="*/ 1951 w 2943"/>
              <a:gd name="T99" fmla="*/ 2685 h 2770"/>
              <a:gd name="T100" fmla="*/ 2025 w 2943"/>
              <a:gd name="T101" fmla="*/ 2612 h 2770"/>
              <a:gd name="T102" fmla="*/ 2025 w 2943"/>
              <a:gd name="T103" fmla="*/ 1759 h 2770"/>
              <a:gd name="T104" fmla="*/ 2067 w 2943"/>
              <a:gd name="T105" fmla="*/ 1717 h 2770"/>
              <a:gd name="T106" fmla="*/ 2110 w 2943"/>
              <a:gd name="T107" fmla="*/ 1759 h 2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43" h="2770">
                <a:moveTo>
                  <a:pt x="2881" y="367"/>
                </a:moveTo>
                <a:cubicBezTo>
                  <a:pt x="2689" y="68"/>
                  <a:pt x="2689" y="68"/>
                  <a:pt x="2689" y="68"/>
                </a:cubicBezTo>
                <a:cubicBezTo>
                  <a:pt x="2663" y="28"/>
                  <a:pt x="2619" y="3"/>
                  <a:pt x="2571" y="1"/>
                </a:cubicBezTo>
                <a:cubicBezTo>
                  <a:pt x="2523" y="0"/>
                  <a:pt x="2478" y="21"/>
                  <a:pt x="2448" y="61"/>
                </a:cubicBezTo>
                <a:cubicBezTo>
                  <a:pt x="1686" y="1183"/>
                  <a:pt x="1686" y="1183"/>
                  <a:pt x="1686" y="1183"/>
                </a:cubicBezTo>
                <a:cubicBezTo>
                  <a:pt x="1150" y="1898"/>
                  <a:pt x="1150" y="1898"/>
                  <a:pt x="1150" y="1898"/>
                </a:cubicBezTo>
                <a:cubicBezTo>
                  <a:pt x="778" y="1245"/>
                  <a:pt x="778" y="1245"/>
                  <a:pt x="778" y="1245"/>
                </a:cubicBezTo>
                <a:cubicBezTo>
                  <a:pt x="718" y="1140"/>
                  <a:pt x="611" y="1073"/>
                  <a:pt x="491" y="1066"/>
                </a:cubicBezTo>
                <a:cubicBezTo>
                  <a:pt x="370" y="1058"/>
                  <a:pt x="255" y="1111"/>
                  <a:pt x="182" y="1207"/>
                </a:cubicBezTo>
                <a:cubicBezTo>
                  <a:pt x="152" y="1247"/>
                  <a:pt x="152" y="1247"/>
                  <a:pt x="152" y="1247"/>
                </a:cubicBezTo>
                <a:cubicBezTo>
                  <a:pt x="949" y="2536"/>
                  <a:pt x="949" y="2536"/>
                  <a:pt x="949" y="2536"/>
                </a:cubicBezTo>
                <a:cubicBezTo>
                  <a:pt x="976" y="2579"/>
                  <a:pt x="1023" y="2605"/>
                  <a:pt x="1074" y="2605"/>
                </a:cubicBezTo>
                <a:cubicBezTo>
                  <a:pt x="1324" y="2605"/>
                  <a:pt x="1324" y="2605"/>
                  <a:pt x="1324" y="2605"/>
                </a:cubicBezTo>
                <a:cubicBezTo>
                  <a:pt x="1375" y="2605"/>
                  <a:pt x="1424" y="2578"/>
                  <a:pt x="1450" y="2533"/>
                </a:cubicBezTo>
                <a:cubicBezTo>
                  <a:pt x="1707" y="2100"/>
                  <a:pt x="1707" y="2100"/>
                  <a:pt x="1707" y="2100"/>
                </a:cubicBezTo>
                <a:cubicBezTo>
                  <a:pt x="1898" y="1778"/>
                  <a:pt x="2397" y="1039"/>
                  <a:pt x="2687" y="791"/>
                </a:cubicBezTo>
                <a:cubicBezTo>
                  <a:pt x="2838" y="663"/>
                  <a:pt x="2838" y="663"/>
                  <a:pt x="2838" y="663"/>
                </a:cubicBezTo>
                <a:cubicBezTo>
                  <a:pt x="2924" y="590"/>
                  <a:pt x="2943" y="462"/>
                  <a:pt x="2881" y="367"/>
                </a:cubicBezTo>
                <a:close/>
                <a:moveTo>
                  <a:pt x="2783" y="599"/>
                </a:moveTo>
                <a:cubicBezTo>
                  <a:pt x="2632" y="727"/>
                  <a:pt x="2632" y="727"/>
                  <a:pt x="2632" y="727"/>
                </a:cubicBezTo>
                <a:cubicBezTo>
                  <a:pt x="2331" y="984"/>
                  <a:pt x="1834" y="1720"/>
                  <a:pt x="1634" y="2057"/>
                </a:cubicBezTo>
                <a:cubicBezTo>
                  <a:pt x="1378" y="2490"/>
                  <a:pt x="1378" y="2490"/>
                  <a:pt x="1378" y="2490"/>
                </a:cubicBezTo>
                <a:cubicBezTo>
                  <a:pt x="1366" y="2509"/>
                  <a:pt x="1346" y="2521"/>
                  <a:pt x="1324" y="2521"/>
                </a:cubicBezTo>
                <a:cubicBezTo>
                  <a:pt x="1074" y="2521"/>
                  <a:pt x="1074" y="2521"/>
                  <a:pt x="1074" y="2521"/>
                </a:cubicBezTo>
                <a:cubicBezTo>
                  <a:pt x="1053" y="2521"/>
                  <a:pt x="1032" y="2509"/>
                  <a:pt x="1021" y="2491"/>
                </a:cubicBezTo>
                <a:cubicBezTo>
                  <a:pt x="254" y="1252"/>
                  <a:pt x="254" y="1252"/>
                  <a:pt x="254" y="1252"/>
                </a:cubicBezTo>
                <a:cubicBezTo>
                  <a:pt x="310" y="1182"/>
                  <a:pt x="396" y="1144"/>
                  <a:pt x="485" y="1150"/>
                </a:cubicBezTo>
                <a:cubicBezTo>
                  <a:pt x="577" y="1156"/>
                  <a:pt x="659" y="1207"/>
                  <a:pt x="705" y="1287"/>
                </a:cubicBezTo>
                <a:cubicBezTo>
                  <a:pt x="1140" y="2052"/>
                  <a:pt x="1140" y="2052"/>
                  <a:pt x="1140" y="2052"/>
                </a:cubicBezTo>
                <a:cubicBezTo>
                  <a:pt x="1755" y="1233"/>
                  <a:pt x="1755" y="1233"/>
                  <a:pt x="1755" y="1233"/>
                </a:cubicBezTo>
                <a:cubicBezTo>
                  <a:pt x="2517" y="110"/>
                  <a:pt x="2517" y="110"/>
                  <a:pt x="2517" y="110"/>
                </a:cubicBezTo>
                <a:cubicBezTo>
                  <a:pt x="2529" y="94"/>
                  <a:pt x="2549" y="85"/>
                  <a:pt x="2568" y="86"/>
                </a:cubicBezTo>
                <a:cubicBezTo>
                  <a:pt x="2589" y="86"/>
                  <a:pt x="2607" y="97"/>
                  <a:pt x="2618" y="114"/>
                </a:cubicBezTo>
                <a:cubicBezTo>
                  <a:pt x="2810" y="412"/>
                  <a:pt x="2810" y="412"/>
                  <a:pt x="2810" y="412"/>
                </a:cubicBezTo>
                <a:cubicBezTo>
                  <a:pt x="2849" y="472"/>
                  <a:pt x="2837" y="553"/>
                  <a:pt x="2783" y="599"/>
                </a:cubicBezTo>
                <a:close/>
                <a:moveTo>
                  <a:pt x="2110" y="1759"/>
                </a:moveTo>
                <a:cubicBezTo>
                  <a:pt x="2110" y="2612"/>
                  <a:pt x="2110" y="2612"/>
                  <a:pt x="2110" y="2612"/>
                </a:cubicBezTo>
                <a:cubicBezTo>
                  <a:pt x="2110" y="2699"/>
                  <a:pt x="2039" y="2770"/>
                  <a:pt x="1951" y="2770"/>
                </a:cubicBezTo>
                <a:cubicBezTo>
                  <a:pt x="158" y="2770"/>
                  <a:pt x="158" y="2770"/>
                  <a:pt x="158" y="2770"/>
                </a:cubicBezTo>
                <a:cubicBezTo>
                  <a:pt x="71" y="2770"/>
                  <a:pt x="0" y="2699"/>
                  <a:pt x="0" y="2612"/>
                </a:cubicBezTo>
                <a:cubicBezTo>
                  <a:pt x="0" y="945"/>
                  <a:pt x="0" y="945"/>
                  <a:pt x="0" y="945"/>
                </a:cubicBezTo>
                <a:cubicBezTo>
                  <a:pt x="0" y="858"/>
                  <a:pt x="71" y="787"/>
                  <a:pt x="158" y="787"/>
                </a:cubicBezTo>
                <a:cubicBezTo>
                  <a:pt x="1753" y="787"/>
                  <a:pt x="1753" y="787"/>
                  <a:pt x="1753" y="787"/>
                </a:cubicBezTo>
                <a:cubicBezTo>
                  <a:pt x="1777" y="787"/>
                  <a:pt x="1796" y="806"/>
                  <a:pt x="1796" y="829"/>
                </a:cubicBezTo>
                <a:cubicBezTo>
                  <a:pt x="1796" y="852"/>
                  <a:pt x="1777" y="871"/>
                  <a:pt x="1753" y="871"/>
                </a:cubicBezTo>
                <a:cubicBezTo>
                  <a:pt x="158" y="871"/>
                  <a:pt x="158" y="871"/>
                  <a:pt x="158" y="871"/>
                </a:cubicBezTo>
                <a:cubicBezTo>
                  <a:pt x="118" y="871"/>
                  <a:pt x="85" y="904"/>
                  <a:pt x="85" y="945"/>
                </a:cubicBezTo>
                <a:cubicBezTo>
                  <a:pt x="85" y="2612"/>
                  <a:pt x="85" y="2612"/>
                  <a:pt x="85" y="2612"/>
                </a:cubicBezTo>
                <a:cubicBezTo>
                  <a:pt x="85" y="2652"/>
                  <a:pt x="118" y="2685"/>
                  <a:pt x="158" y="2685"/>
                </a:cubicBezTo>
                <a:cubicBezTo>
                  <a:pt x="1951" y="2685"/>
                  <a:pt x="1951" y="2685"/>
                  <a:pt x="1951" y="2685"/>
                </a:cubicBezTo>
                <a:cubicBezTo>
                  <a:pt x="1992" y="2685"/>
                  <a:pt x="2025" y="2652"/>
                  <a:pt x="2025" y="2612"/>
                </a:cubicBezTo>
                <a:cubicBezTo>
                  <a:pt x="2025" y="1759"/>
                  <a:pt x="2025" y="1759"/>
                  <a:pt x="2025" y="1759"/>
                </a:cubicBezTo>
                <a:cubicBezTo>
                  <a:pt x="2025" y="1736"/>
                  <a:pt x="2044" y="1717"/>
                  <a:pt x="2067" y="1717"/>
                </a:cubicBezTo>
                <a:cubicBezTo>
                  <a:pt x="2091" y="1717"/>
                  <a:pt x="2110" y="1736"/>
                  <a:pt x="2110" y="1759"/>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7" name="Freeform 117"/>
          <p:cNvSpPr>
            <a:spLocks noEditPoints="1"/>
          </p:cNvSpPr>
          <p:nvPr/>
        </p:nvSpPr>
        <p:spPr bwMode="auto">
          <a:xfrm>
            <a:off x="1485882" y="5119073"/>
            <a:ext cx="327924" cy="327924"/>
          </a:xfrm>
          <a:custGeom>
            <a:avLst/>
            <a:gdLst>
              <a:gd name="T0" fmla="*/ 353 w 353"/>
              <a:gd name="T1" fmla="*/ 136 h 353"/>
              <a:gd name="T2" fmla="*/ 349 w 353"/>
              <a:gd name="T3" fmla="*/ 97 h 353"/>
              <a:gd name="T4" fmla="*/ 180 w 353"/>
              <a:gd name="T5" fmla="*/ 1 h 353"/>
              <a:gd name="T6" fmla="*/ 176 w 353"/>
              <a:gd name="T7" fmla="*/ 0 h 353"/>
              <a:gd name="T8" fmla="*/ 173 w 353"/>
              <a:gd name="T9" fmla="*/ 1 h 353"/>
              <a:gd name="T10" fmla="*/ 4 w 353"/>
              <a:gd name="T11" fmla="*/ 97 h 353"/>
              <a:gd name="T12" fmla="*/ 0 w 353"/>
              <a:gd name="T13" fmla="*/ 136 h 353"/>
              <a:gd name="T14" fmla="*/ 32 w 353"/>
              <a:gd name="T15" fmla="*/ 144 h 353"/>
              <a:gd name="T16" fmla="*/ 24 w 353"/>
              <a:gd name="T17" fmla="*/ 289 h 353"/>
              <a:gd name="T18" fmla="*/ 16 w 353"/>
              <a:gd name="T19" fmla="*/ 294 h 353"/>
              <a:gd name="T20" fmla="*/ 0 w 353"/>
              <a:gd name="T21" fmla="*/ 342 h 353"/>
              <a:gd name="T22" fmla="*/ 8 w 353"/>
              <a:gd name="T23" fmla="*/ 353 h 353"/>
              <a:gd name="T24" fmla="*/ 353 w 353"/>
              <a:gd name="T25" fmla="*/ 345 h 353"/>
              <a:gd name="T26" fmla="*/ 353 w 353"/>
              <a:gd name="T27" fmla="*/ 342 h 353"/>
              <a:gd name="T28" fmla="*/ 337 w 353"/>
              <a:gd name="T29" fmla="*/ 294 h 353"/>
              <a:gd name="T30" fmla="*/ 321 w 353"/>
              <a:gd name="T31" fmla="*/ 289 h 353"/>
              <a:gd name="T32" fmla="*/ 345 w 353"/>
              <a:gd name="T33" fmla="*/ 144 h 353"/>
              <a:gd name="T34" fmla="*/ 315 w 353"/>
              <a:gd name="T35" fmla="*/ 96 h 353"/>
              <a:gd name="T36" fmla="*/ 176 w 353"/>
              <a:gd name="T37" fmla="*/ 17 h 353"/>
              <a:gd name="T38" fmla="*/ 334 w 353"/>
              <a:gd name="T39" fmla="*/ 337 h 353"/>
              <a:gd name="T40" fmla="*/ 30 w 353"/>
              <a:gd name="T41" fmla="*/ 305 h 353"/>
              <a:gd name="T42" fmla="*/ 48 w 353"/>
              <a:gd name="T43" fmla="*/ 144 h 353"/>
              <a:gd name="T44" fmla="*/ 80 w 353"/>
              <a:gd name="T45" fmla="*/ 289 h 353"/>
              <a:gd name="T46" fmla="*/ 48 w 353"/>
              <a:gd name="T47" fmla="*/ 144 h 353"/>
              <a:gd name="T48" fmla="*/ 128 w 353"/>
              <a:gd name="T49" fmla="*/ 144 h 353"/>
              <a:gd name="T50" fmla="*/ 96 w 353"/>
              <a:gd name="T51" fmla="*/ 289 h 353"/>
              <a:gd name="T52" fmla="*/ 144 w 353"/>
              <a:gd name="T53" fmla="*/ 144 h 353"/>
              <a:gd name="T54" fmla="*/ 209 w 353"/>
              <a:gd name="T55" fmla="*/ 289 h 353"/>
              <a:gd name="T56" fmla="*/ 144 w 353"/>
              <a:gd name="T57" fmla="*/ 144 h 353"/>
              <a:gd name="T58" fmla="*/ 257 w 353"/>
              <a:gd name="T59" fmla="*/ 144 h 353"/>
              <a:gd name="T60" fmla="*/ 225 w 353"/>
              <a:gd name="T61" fmla="*/ 289 h 353"/>
              <a:gd name="T62" fmla="*/ 273 w 353"/>
              <a:gd name="T63" fmla="*/ 144 h 353"/>
              <a:gd name="T64" fmla="*/ 305 w 353"/>
              <a:gd name="T65" fmla="*/ 289 h 353"/>
              <a:gd name="T66" fmla="*/ 273 w 353"/>
              <a:gd name="T67" fmla="*/ 144 h 353"/>
              <a:gd name="T68" fmla="*/ 337 w 353"/>
              <a:gd name="T69" fmla="*/ 112 h 353"/>
              <a:gd name="T70" fmla="*/ 16 w 353"/>
              <a:gd name="T71" fmla="*/ 1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345" y="144"/>
                </a:moveTo>
                <a:cubicBezTo>
                  <a:pt x="350" y="144"/>
                  <a:pt x="353" y="141"/>
                  <a:pt x="353" y="136"/>
                </a:cubicBezTo>
                <a:cubicBezTo>
                  <a:pt x="353" y="104"/>
                  <a:pt x="353" y="104"/>
                  <a:pt x="353" y="104"/>
                </a:cubicBezTo>
                <a:cubicBezTo>
                  <a:pt x="353" y="101"/>
                  <a:pt x="351" y="99"/>
                  <a:pt x="349" y="97"/>
                </a:cubicBezTo>
                <a:cubicBezTo>
                  <a:pt x="349" y="97"/>
                  <a:pt x="349" y="97"/>
                  <a:pt x="349" y="97"/>
                </a:cubicBezTo>
                <a:cubicBezTo>
                  <a:pt x="180" y="1"/>
                  <a:pt x="180" y="1"/>
                  <a:pt x="180" y="1"/>
                </a:cubicBezTo>
                <a:cubicBezTo>
                  <a:pt x="180" y="1"/>
                  <a:pt x="180" y="1"/>
                  <a:pt x="180" y="1"/>
                </a:cubicBezTo>
                <a:cubicBezTo>
                  <a:pt x="179" y="0"/>
                  <a:pt x="178" y="0"/>
                  <a:pt x="176" y="0"/>
                </a:cubicBezTo>
                <a:cubicBezTo>
                  <a:pt x="175" y="0"/>
                  <a:pt x="174" y="0"/>
                  <a:pt x="173" y="1"/>
                </a:cubicBezTo>
                <a:cubicBezTo>
                  <a:pt x="173" y="1"/>
                  <a:pt x="173" y="1"/>
                  <a:pt x="173" y="1"/>
                </a:cubicBezTo>
                <a:cubicBezTo>
                  <a:pt x="4" y="97"/>
                  <a:pt x="4" y="97"/>
                  <a:pt x="4" y="97"/>
                </a:cubicBezTo>
                <a:cubicBezTo>
                  <a:pt x="4" y="97"/>
                  <a:pt x="4" y="97"/>
                  <a:pt x="4" y="97"/>
                </a:cubicBezTo>
                <a:cubicBezTo>
                  <a:pt x="2" y="99"/>
                  <a:pt x="0" y="101"/>
                  <a:pt x="0" y="104"/>
                </a:cubicBezTo>
                <a:cubicBezTo>
                  <a:pt x="0" y="136"/>
                  <a:pt x="0" y="136"/>
                  <a:pt x="0" y="136"/>
                </a:cubicBezTo>
                <a:cubicBezTo>
                  <a:pt x="0" y="141"/>
                  <a:pt x="3" y="144"/>
                  <a:pt x="8" y="144"/>
                </a:cubicBezTo>
                <a:cubicBezTo>
                  <a:pt x="32" y="144"/>
                  <a:pt x="32" y="144"/>
                  <a:pt x="32" y="144"/>
                </a:cubicBezTo>
                <a:cubicBezTo>
                  <a:pt x="32" y="289"/>
                  <a:pt x="32" y="289"/>
                  <a:pt x="32" y="289"/>
                </a:cubicBezTo>
                <a:cubicBezTo>
                  <a:pt x="24" y="289"/>
                  <a:pt x="24" y="289"/>
                  <a:pt x="24" y="289"/>
                </a:cubicBezTo>
                <a:cubicBezTo>
                  <a:pt x="20" y="289"/>
                  <a:pt x="18" y="291"/>
                  <a:pt x="16" y="294"/>
                </a:cubicBezTo>
                <a:cubicBezTo>
                  <a:pt x="16" y="294"/>
                  <a:pt x="16" y="294"/>
                  <a:pt x="16" y="294"/>
                </a:cubicBezTo>
                <a:cubicBezTo>
                  <a:pt x="0" y="342"/>
                  <a:pt x="0" y="342"/>
                  <a:pt x="0" y="342"/>
                </a:cubicBezTo>
                <a:cubicBezTo>
                  <a:pt x="0" y="342"/>
                  <a:pt x="0" y="342"/>
                  <a:pt x="0" y="342"/>
                </a:cubicBezTo>
                <a:cubicBezTo>
                  <a:pt x="0" y="343"/>
                  <a:pt x="0" y="344"/>
                  <a:pt x="0" y="345"/>
                </a:cubicBezTo>
                <a:cubicBezTo>
                  <a:pt x="0" y="349"/>
                  <a:pt x="3" y="353"/>
                  <a:pt x="8" y="353"/>
                </a:cubicBezTo>
                <a:cubicBezTo>
                  <a:pt x="345" y="353"/>
                  <a:pt x="345" y="353"/>
                  <a:pt x="345" y="353"/>
                </a:cubicBezTo>
                <a:cubicBezTo>
                  <a:pt x="350" y="353"/>
                  <a:pt x="353" y="349"/>
                  <a:pt x="353" y="345"/>
                </a:cubicBezTo>
                <a:cubicBezTo>
                  <a:pt x="353" y="344"/>
                  <a:pt x="353" y="343"/>
                  <a:pt x="353" y="342"/>
                </a:cubicBezTo>
                <a:cubicBezTo>
                  <a:pt x="353" y="342"/>
                  <a:pt x="353" y="342"/>
                  <a:pt x="353" y="342"/>
                </a:cubicBezTo>
                <a:cubicBezTo>
                  <a:pt x="337" y="294"/>
                  <a:pt x="337" y="294"/>
                  <a:pt x="337" y="294"/>
                </a:cubicBezTo>
                <a:cubicBezTo>
                  <a:pt x="337" y="294"/>
                  <a:pt x="337" y="294"/>
                  <a:pt x="337" y="294"/>
                </a:cubicBezTo>
                <a:cubicBezTo>
                  <a:pt x="335" y="291"/>
                  <a:pt x="333" y="289"/>
                  <a:pt x="329" y="289"/>
                </a:cubicBezTo>
                <a:cubicBezTo>
                  <a:pt x="321" y="289"/>
                  <a:pt x="321" y="289"/>
                  <a:pt x="321" y="289"/>
                </a:cubicBezTo>
                <a:cubicBezTo>
                  <a:pt x="321" y="144"/>
                  <a:pt x="321" y="144"/>
                  <a:pt x="321" y="144"/>
                </a:cubicBezTo>
                <a:lnTo>
                  <a:pt x="345" y="144"/>
                </a:lnTo>
                <a:close/>
                <a:moveTo>
                  <a:pt x="176" y="17"/>
                </a:moveTo>
                <a:cubicBezTo>
                  <a:pt x="315" y="96"/>
                  <a:pt x="315" y="96"/>
                  <a:pt x="315" y="96"/>
                </a:cubicBezTo>
                <a:cubicBezTo>
                  <a:pt x="38" y="96"/>
                  <a:pt x="38" y="96"/>
                  <a:pt x="38" y="96"/>
                </a:cubicBezTo>
                <a:lnTo>
                  <a:pt x="176" y="17"/>
                </a:lnTo>
                <a:close/>
                <a:moveTo>
                  <a:pt x="323" y="305"/>
                </a:moveTo>
                <a:cubicBezTo>
                  <a:pt x="334" y="337"/>
                  <a:pt x="334" y="337"/>
                  <a:pt x="334" y="337"/>
                </a:cubicBezTo>
                <a:cubicBezTo>
                  <a:pt x="19" y="337"/>
                  <a:pt x="19" y="337"/>
                  <a:pt x="19" y="337"/>
                </a:cubicBezTo>
                <a:cubicBezTo>
                  <a:pt x="30" y="305"/>
                  <a:pt x="30" y="305"/>
                  <a:pt x="30" y="305"/>
                </a:cubicBezTo>
                <a:lnTo>
                  <a:pt x="323" y="305"/>
                </a:lnTo>
                <a:close/>
                <a:moveTo>
                  <a:pt x="48" y="144"/>
                </a:moveTo>
                <a:cubicBezTo>
                  <a:pt x="80" y="144"/>
                  <a:pt x="80" y="144"/>
                  <a:pt x="80" y="144"/>
                </a:cubicBezTo>
                <a:cubicBezTo>
                  <a:pt x="80" y="289"/>
                  <a:pt x="80" y="289"/>
                  <a:pt x="80" y="289"/>
                </a:cubicBezTo>
                <a:cubicBezTo>
                  <a:pt x="48" y="289"/>
                  <a:pt x="48" y="289"/>
                  <a:pt x="48" y="289"/>
                </a:cubicBezTo>
                <a:lnTo>
                  <a:pt x="48" y="144"/>
                </a:lnTo>
                <a:close/>
                <a:moveTo>
                  <a:pt x="96" y="144"/>
                </a:moveTo>
                <a:cubicBezTo>
                  <a:pt x="128" y="144"/>
                  <a:pt x="128" y="144"/>
                  <a:pt x="128" y="144"/>
                </a:cubicBezTo>
                <a:cubicBezTo>
                  <a:pt x="128" y="289"/>
                  <a:pt x="128" y="289"/>
                  <a:pt x="128" y="289"/>
                </a:cubicBezTo>
                <a:cubicBezTo>
                  <a:pt x="96" y="289"/>
                  <a:pt x="96" y="289"/>
                  <a:pt x="96" y="289"/>
                </a:cubicBezTo>
                <a:lnTo>
                  <a:pt x="96" y="144"/>
                </a:lnTo>
                <a:close/>
                <a:moveTo>
                  <a:pt x="144" y="144"/>
                </a:moveTo>
                <a:cubicBezTo>
                  <a:pt x="209" y="144"/>
                  <a:pt x="209" y="144"/>
                  <a:pt x="209" y="144"/>
                </a:cubicBezTo>
                <a:cubicBezTo>
                  <a:pt x="209" y="289"/>
                  <a:pt x="209" y="289"/>
                  <a:pt x="209" y="289"/>
                </a:cubicBezTo>
                <a:cubicBezTo>
                  <a:pt x="144" y="289"/>
                  <a:pt x="144" y="289"/>
                  <a:pt x="144" y="289"/>
                </a:cubicBezTo>
                <a:lnTo>
                  <a:pt x="144" y="144"/>
                </a:lnTo>
                <a:close/>
                <a:moveTo>
                  <a:pt x="225" y="144"/>
                </a:moveTo>
                <a:cubicBezTo>
                  <a:pt x="257" y="144"/>
                  <a:pt x="257" y="144"/>
                  <a:pt x="257" y="144"/>
                </a:cubicBezTo>
                <a:cubicBezTo>
                  <a:pt x="257" y="289"/>
                  <a:pt x="257" y="289"/>
                  <a:pt x="257" y="289"/>
                </a:cubicBezTo>
                <a:cubicBezTo>
                  <a:pt x="225" y="289"/>
                  <a:pt x="225" y="289"/>
                  <a:pt x="225" y="289"/>
                </a:cubicBezTo>
                <a:lnTo>
                  <a:pt x="225" y="144"/>
                </a:lnTo>
                <a:close/>
                <a:moveTo>
                  <a:pt x="273" y="144"/>
                </a:moveTo>
                <a:cubicBezTo>
                  <a:pt x="305" y="144"/>
                  <a:pt x="305" y="144"/>
                  <a:pt x="305" y="144"/>
                </a:cubicBezTo>
                <a:cubicBezTo>
                  <a:pt x="305" y="289"/>
                  <a:pt x="305" y="289"/>
                  <a:pt x="305" y="289"/>
                </a:cubicBezTo>
                <a:cubicBezTo>
                  <a:pt x="273" y="289"/>
                  <a:pt x="273" y="289"/>
                  <a:pt x="273" y="289"/>
                </a:cubicBezTo>
                <a:lnTo>
                  <a:pt x="273" y="144"/>
                </a:lnTo>
                <a:close/>
                <a:moveTo>
                  <a:pt x="16" y="112"/>
                </a:moveTo>
                <a:cubicBezTo>
                  <a:pt x="337" y="112"/>
                  <a:pt x="337" y="112"/>
                  <a:pt x="337" y="112"/>
                </a:cubicBezTo>
                <a:cubicBezTo>
                  <a:pt x="337" y="128"/>
                  <a:pt x="337" y="128"/>
                  <a:pt x="337" y="128"/>
                </a:cubicBezTo>
                <a:cubicBezTo>
                  <a:pt x="16" y="128"/>
                  <a:pt x="16" y="128"/>
                  <a:pt x="16" y="128"/>
                </a:cubicBezTo>
                <a:lnTo>
                  <a:pt x="16" y="112"/>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8" name="Freeform 67"/>
          <p:cNvSpPr>
            <a:spLocks noEditPoints="1"/>
          </p:cNvSpPr>
          <p:nvPr/>
        </p:nvSpPr>
        <p:spPr bwMode="auto">
          <a:xfrm>
            <a:off x="2031806" y="5152690"/>
            <a:ext cx="329129" cy="330335"/>
          </a:xfrm>
          <a:custGeom>
            <a:avLst/>
            <a:gdLst>
              <a:gd name="T0" fmla="*/ 176 w 353"/>
              <a:gd name="T1" fmla="*/ 0 h 354"/>
              <a:gd name="T2" fmla="*/ 0 w 353"/>
              <a:gd name="T3" fmla="*/ 177 h 354"/>
              <a:gd name="T4" fmla="*/ 176 w 353"/>
              <a:gd name="T5" fmla="*/ 354 h 354"/>
              <a:gd name="T6" fmla="*/ 353 w 353"/>
              <a:gd name="T7" fmla="*/ 177 h 354"/>
              <a:gd name="T8" fmla="*/ 176 w 353"/>
              <a:gd name="T9" fmla="*/ 0 h 354"/>
              <a:gd name="T10" fmla="*/ 176 w 353"/>
              <a:gd name="T11" fmla="*/ 16 h 354"/>
              <a:gd name="T12" fmla="*/ 284 w 353"/>
              <a:gd name="T13" fmla="*/ 58 h 354"/>
              <a:gd name="T14" fmla="*/ 244 w 353"/>
              <a:gd name="T15" fmla="*/ 98 h 354"/>
              <a:gd name="T16" fmla="*/ 176 w 353"/>
              <a:gd name="T17" fmla="*/ 73 h 354"/>
              <a:gd name="T18" fmla="*/ 108 w 353"/>
              <a:gd name="T19" fmla="*/ 98 h 354"/>
              <a:gd name="T20" fmla="*/ 69 w 353"/>
              <a:gd name="T21" fmla="*/ 58 h 354"/>
              <a:gd name="T22" fmla="*/ 176 w 353"/>
              <a:gd name="T23" fmla="*/ 16 h 354"/>
              <a:gd name="T24" fmla="*/ 264 w 353"/>
              <a:gd name="T25" fmla="*/ 177 h 354"/>
              <a:gd name="T26" fmla="*/ 176 w 353"/>
              <a:gd name="T27" fmla="*/ 265 h 354"/>
              <a:gd name="T28" fmla="*/ 88 w 353"/>
              <a:gd name="T29" fmla="*/ 177 h 354"/>
              <a:gd name="T30" fmla="*/ 176 w 353"/>
              <a:gd name="T31" fmla="*/ 89 h 354"/>
              <a:gd name="T32" fmla="*/ 264 w 353"/>
              <a:gd name="T33" fmla="*/ 177 h 354"/>
              <a:gd name="T34" fmla="*/ 16 w 353"/>
              <a:gd name="T35" fmla="*/ 177 h 354"/>
              <a:gd name="T36" fmla="*/ 57 w 353"/>
              <a:gd name="T37" fmla="*/ 69 h 354"/>
              <a:gd name="T38" fmla="*/ 97 w 353"/>
              <a:gd name="T39" fmla="*/ 109 h 354"/>
              <a:gd name="T40" fmla="*/ 72 w 353"/>
              <a:gd name="T41" fmla="*/ 177 h 354"/>
              <a:gd name="T42" fmla="*/ 97 w 353"/>
              <a:gd name="T43" fmla="*/ 245 h 354"/>
              <a:gd name="T44" fmla="*/ 57 w 353"/>
              <a:gd name="T45" fmla="*/ 285 h 354"/>
              <a:gd name="T46" fmla="*/ 16 w 353"/>
              <a:gd name="T47" fmla="*/ 177 h 354"/>
              <a:gd name="T48" fmla="*/ 176 w 353"/>
              <a:gd name="T49" fmla="*/ 338 h 354"/>
              <a:gd name="T50" fmla="*/ 69 w 353"/>
              <a:gd name="T51" fmla="*/ 296 h 354"/>
              <a:gd name="T52" fmla="*/ 108 w 353"/>
              <a:gd name="T53" fmla="*/ 256 h 354"/>
              <a:gd name="T54" fmla="*/ 176 w 353"/>
              <a:gd name="T55" fmla="*/ 281 h 354"/>
              <a:gd name="T56" fmla="*/ 244 w 353"/>
              <a:gd name="T57" fmla="*/ 256 h 354"/>
              <a:gd name="T58" fmla="*/ 284 w 353"/>
              <a:gd name="T59" fmla="*/ 296 h 354"/>
              <a:gd name="T60" fmla="*/ 176 w 353"/>
              <a:gd name="T61" fmla="*/ 338 h 354"/>
              <a:gd name="T62" fmla="*/ 295 w 353"/>
              <a:gd name="T63" fmla="*/ 285 h 354"/>
              <a:gd name="T64" fmla="*/ 255 w 353"/>
              <a:gd name="T65" fmla="*/ 245 h 354"/>
              <a:gd name="T66" fmla="*/ 281 w 353"/>
              <a:gd name="T67" fmla="*/ 177 h 354"/>
              <a:gd name="T68" fmla="*/ 255 w 353"/>
              <a:gd name="T69" fmla="*/ 109 h 354"/>
              <a:gd name="T70" fmla="*/ 295 w 353"/>
              <a:gd name="T71" fmla="*/ 69 h 354"/>
              <a:gd name="T72" fmla="*/ 337 w 353"/>
              <a:gd name="T73" fmla="*/ 177 h 354"/>
              <a:gd name="T74" fmla="*/ 295 w 353"/>
              <a:gd name="T75" fmla="*/ 2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54">
                <a:moveTo>
                  <a:pt x="176" y="0"/>
                </a:moveTo>
                <a:cubicBezTo>
                  <a:pt x="79" y="0"/>
                  <a:pt x="0" y="79"/>
                  <a:pt x="0" y="177"/>
                </a:cubicBezTo>
                <a:cubicBezTo>
                  <a:pt x="0" y="275"/>
                  <a:pt x="79" y="354"/>
                  <a:pt x="176" y="354"/>
                </a:cubicBezTo>
                <a:cubicBezTo>
                  <a:pt x="274" y="354"/>
                  <a:pt x="353" y="275"/>
                  <a:pt x="353" y="177"/>
                </a:cubicBezTo>
                <a:cubicBezTo>
                  <a:pt x="353" y="79"/>
                  <a:pt x="274" y="0"/>
                  <a:pt x="176" y="0"/>
                </a:cubicBezTo>
                <a:moveTo>
                  <a:pt x="176" y="16"/>
                </a:moveTo>
                <a:cubicBezTo>
                  <a:pt x="218" y="16"/>
                  <a:pt x="255" y="32"/>
                  <a:pt x="284" y="58"/>
                </a:cubicBezTo>
                <a:cubicBezTo>
                  <a:pt x="244" y="98"/>
                  <a:pt x="244" y="98"/>
                  <a:pt x="244" y="98"/>
                </a:cubicBezTo>
                <a:cubicBezTo>
                  <a:pt x="226" y="82"/>
                  <a:pt x="202" y="73"/>
                  <a:pt x="176" y="73"/>
                </a:cubicBezTo>
                <a:cubicBezTo>
                  <a:pt x="150" y="73"/>
                  <a:pt x="127" y="82"/>
                  <a:pt x="108" y="98"/>
                </a:cubicBezTo>
                <a:cubicBezTo>
                  <a:pt x="69" y="58"/>
                  <a:pt x="69" y="58"/>
                  <a:pt x="69" y="58"/>
                </a:cubicBezTo>
                <a:cubicBezTo>
                  <a:pt x="97" y="32"/>
                  <a:pt x="135" y="16"/>
                  <a:pt x="176" y="16"/>
                </a:cubicBezTo>
                <a:moveTo>
                  <a:pt x="264" y="177"/>
                </a:moveTo>
                <a:cubicBezTo>
                  <a:pt x="264" y="226"/>
                  <a:pt x="225" y="265"/>
                  <a:pt x="176" y="265"/>
                </a:cubicBezTo>
                <a:cubicBezTo>
                  <a:pt x="127" y="265"/>
                  <a:pt x="88" y="226"/>
                  <a:pt x="88" y="177"/>
                </a:cubicBezTo>
                <a:cubicBezTo>
                  <a:pt x="88" y="128"/>
                  <a:pt x="127" y="89"/>
                  <a:pt x="176" y="89"/>
                </a:cubicBezTo>
                <a:cubicBezTo>
                  <a:pt x="225" y="89"/>
                  <a:pt x="264" y="128"/>
                  <a:pt x="264" y="177"/>
                </a:cubicBezTo>
                <a:moveTo>
                  <a:pt x="16" y="177"/>
                </a:moveTo>
                <a:cubicBezTo>
                  <a:pt x="16" y="136"/>
                  <a:pt x="31" y="98"/>
                  <a:pt x="57" y="69"/>
                </a:cubicBezTo>
                <a:cubicBezTo>
                  <a:pt x="97" y="109"/>
                  <a:pt x="97" y="109"/>
                  <a:pt x="97" y="109"/>
                </a:cubicBezTo>
                <a:cubicBezTo>
                  <a:pt x="81" y="127"/>
                  <a:pt x="72" y="151"/>
                  <a:pt x="72" y="177"/>
                </a:cubicBezTo>
                <a:cubicBezTo>
                  <a:pt x="72" y="203"/>
                  <a:pt x="81" y="227"/>
                  <a:pt x="97" y="245"/>
                </a:cubicBezTo>
                <a:cubicBezTo>
                  <a:pt x="57" y="285"/>
                  <a:pt x="57" y="285"/>
                  <a:pt x="57" y="285"/>
                </a:cubicBezTo>
                <a:cubicBezTo>
                  <a:pt x="31" y="256"/>
                  <a:pt x="16" y="218"/>
                  <a:pt x="16" y="177"/>
                </a:cubicBezTo>
                <a:moveTo>
                  <a:pt x="176" y="338"/>
                </a:moveTo>
                <a:cubicBezTo>
                  <a:pt x="135" y="338"/>
                  <a:pt x="97" y="322"/>
                  <a:pt x="69" y="296"/>
                </a:cubicBezTo>
                <a:cubicBezTo>
                  <a:pt x="108" y="256"/>
                  <a:pt x="108" y="256"/>
                  <a:pt x="108" y="256"/>
                </a:cubicBezTo>
                <a:cubicBezTo>
                  <a:pt x="127" y="272"/>
                  <a:pt x="150" y="281"/>
                  <a:pt x="176" y="281"/>
                </a:cubicBezTo>
                <a:cubicBezTo>
                  <a:pt x="202" y="281"/>
                  <a:pt x="226" y="272"/>
                  <a:pt x="244" y="256"/>
                </a:cubicBezTo>
                <a:cubicBezTo>
                  <a:pt x="284" y="296"/>
                  <a:pt x="284" y="296"/>
                  <a:pt x="284" y="296"/>
                </a:cubicBezTo>
                <a:cubicBezTo>
                  <a:pt x="255" y="322"/>
                  <a:pt x="218" y="338"/>
                  <a:pt x="176" y="338"/>
                </a:cubicBezTo>
                <a:moveTo>
                  <a:pt x="295" y="285"/>
                </a:moveTo>
                <a:cubicBezTo>
                  <a:pt x="255" y="245"/>
                  <a:pt x="255" y="245"/>
                  <a:pt x="255" y="245"/>
                </a:cubicBezTo>
                <a:cubicBezTo>
                  <a:pt x="271" y="227"/>
                  <a:pt x="281" y="203"/>
                  <a:pt x="281" y="177"/>
                </a:cubicBezTo>
                <a:cubicBezTo>
                  <a:pt x="281" y="151"/>
                  <a:pt x="271" y="127"/>
                  <a:pt x="255" y="109"/>
                </a:cubicBezTo>
                <a:cubicBezTo>
                  <a:pt x="295" y="69"/>
                  <a:pt x="295" y="69"/>
                  <a:pt x="295" y="69"/>
                </a:cubicBezTo>
                <a:cubicBezTo>
                  <a:pt x="321" y="98"/>
                  <a:pt x="337" y="136"/>
                  <a:pt x="337" y="177"/>
                </a:cubicBezTo>
                <a:cubicBezTo>
                  <a:pt x="337" y="218"/>
                  <a:pt x="321" y="256"/>
                  <a:pt x="295" y="285"/>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69" name="Freeform 115"/>
          <p:cNvSpPr>
            <a:spLocks noEditPoints="1"/>
          </p:cNvSpPr>
          <p:nvPr/>
        </p:nvSpPr>
        <p:spPr bwMode="auto">
          <a:xfrm>
            <a:off x="2646660" y="5119073"/>
            <a:ext cx="327924" cy="327924"/>
          </a:xfrm>
          <a:custGeom>
            <a:avLst/>
            <a:gdLst>
              <a:gd name="T0" fmla="*/ 289 w 353"/>
              <a:gd name="T1" fmla="*/ 32 h 353"/>
              <a:gd name="T2" fmla="*/ 281 w 353"/>
              <a:gd name="T3" fmla="*/ 0 h 353"/>
              <a:gd name="T4" fmla="*/ 273 w 353"/>
              <a:gd name="T5" fmla="*/ 32 h 353"/>
              <a:gd name="T6" fmla="*/ 80 w 353"/>
              <a:gd name="T7" fmla="*/ 8 h 353"/>
              <a:gd name="T8" fmla="*/ 64 w 353"/>
              <a:gd name="T9" fmla="*/ 8 h 353"/>
              <a:gd name="T10" fmla="*/ 32 w 353"/>
              <a:gd name="T11" fmla="*/ 32 h 353"/>
              <a:gd name="T12" fmla="*/ 0 w 353"/>
              <a:gd name="T13" fmla="*/ 321 h 353"/>
              <a:gd name="T14" fmla="*/ 321 w 353"/>
              <a:gd name="T15" fmla="*/ 353 h 353"/>
              <a:gd name="T16" fmla="*/ 353 w 353"/>
              <a:gd name="T17" fmla="*/ 64 h 353"/>
              <a:gd name="T18" fmla="*/ 337 w 353"/>
              <a:gd name="T19" fmla="*/ 321 h 353"/>
              <a:gd name="T20" fmla="*/ 32 w 353"/>
              <a:gd name="T21" fmla="*/ 337 h 353"/>
              <a:gd name="T22" fmla="*/ 16 w 353"/>
              <a:gd name="T23" fmla="*/ 128 h 353"/>
              <a:gd name="T24" fmla="*/ 337 w 353"/>
              <a:gd name="T25" fmla="*/ 321 h 353"/>
              <a:gd name="T26" fmla="*/ 16 w 353"/>
              <a:gd name="T27" fmla="*/ 112 h 353"/>
              <a:gd name="T28" fmla="*/ 32 w 353"/>
              <a:gd name="T29" fmla="*/ 48 h 353"/>
              <a:gd name="T30" fmla="*/ 64 w 353"/>
              <a:gd name="T31" fmla="*/ 72 h 353"/>
              <a:gd name="T32" fmla="*/ 80 w 353"/>
              <a:gd name="T33" fmla="*/ 72 h 353"/>
              <a:gd name="T34" fmla="*/ 273 w 353"/>
              <a:gd name="T35" fmla="*/ 48 h 353"/>
              <a:gd name="T36" fmla="*/ 281 w 353"/>
              <a:gd name="T37" fmla="*/ 80 h 353"/>
              <a:gd name="T38" fmla="*/ 289 w 353"/>
              <a:gd name="T39" fmla="*/ 48 h 353"/>
              <a:gd name="T40" fmla="*/ 337 w 353"/>
              <a:gd name="T41" fmla="*/ 64 h 353"/>
              <a:gd name="T42" fmla="*/ 233 w 353"/>
              <a:gd name="T43" fmla="*/ 297 h 353"/>
              <a:gd name="T44" fmla="*/ 248 w 353"/>
              <a:gd name="T45" fmla="*/ 168 h 353"/>
              <a:gd name="T46" fmla="*/ 232 w 353"/>
              <a:gd name="T47" fmla="*/ 180 h 353"/>
              <a:gd name="T48" fmla="*/ 213 w 353"/>
              <a:gd name="T49" fmla="*/ 191 h 353"/>
              <a:gd name="T50" fmla="*/ 201 w 353"/>
              <a:gd name="T51" fmla="*/ 204 h 353"/>
              <a:gd name="T52" fmla="*/ 233 w 353"/>
              <a:gd name="T53" fmla="*/ 297 h 353"/>
              <a:gd name="T54" fmla="*/ 148 w 353"/>
              <a:gd name="T55" fmla="*/ 283 h 353"/>
              <a:gd name="T56" fmla="*/ 118 w 353"/>
              <a:gd name="T57" fmla="*/ 277 h 353"/>
              <a:gd name="T58" fmla="*/ 96 w 353"/>
              <a:gd name="T59" fmla="*/ 257 h 353"/>
              <a:gd name="T60" fmla="*/ 107 w 353"/>
              <a:gd name="T61" fmla="*/ 288 h 353"/>
              <a:gd name="T62" fmla="*/ 138 w 353"/>
              <a:gd name="T63" fmla="*/ 299 h 353"/>
              <a:gd name="T64" fmla="*/ 168 w 353"/>
              <a:gd name="T65" fmla="*/ 289 h 353"/>
              <a:gd name="T66" fmla="*/ 181 w 353"/>
              <a:gd name="T67" fmla="*/ 259 h 353"/>
              <a:gd name="T68" fmla="*/ 158 w 353"/>
              <a:gd name="T69" fmla="*/ 228 h 353"/>
              <a:gd name="T70" fmla="*/ 171 w 353"/>
              <a:gd name="T71" fmla="*/ 218 h 353"/>
              <a:gd name="T72" fmla="*/ 173 w 353"/>
              <a:gd name="T73" fmla="*/ 187 h 353"/>
              <a:gd name="T74" fmla="*/ 153 w 353"/>
              <a:gd name="T75" fmla="*/ 170 h 353"/>
              <a:gd name="T76" fmla="*/ 121 w 353"/>
              <a:gd name="T77" fmla="*/ 171 h 353"/>
              <a:gd name="T78" fmla="*/ 102 w 353"/>
              <a:gd name="T79" fmla="*/ 192 h 353"/>
              <a:gd name="T80" fmla="*/ 114 w 353"/>
              <a:gd name="T81" fmla="*/ 209 h 353"/>
              <a:gd name="T82" fmla="*/ 120 w 353"/>
              <a:gd name="T83" fmla="*/ 190 h 353"/>
              <a:gd name="T84" fmla="*/ 137 w 353"/>
              <a:gd name="T85" fmla="*/ 181 h 353"/>
              <a:gd name="T86" fmla="*/ 160 w 353"/>
              <a:gd name="T87" fmla="*/ 202 h 353"/>
              <a:gd name="T88" fmla="*/ 153 w 353"/>
              <a:gd name="T89" fmla="*/ 218 h 353"/>
              <a:gd name="T90" fmla="*/ 136 w 353"/>
              <a:gd name="T91" fmla="*/ 223 h 353"/>
              <a:gd name="T92" fmla="*/ 129 w 353"/>
              <a:gd name="T93" fmla="*/ 223 h 353"/>
              <a:gd name="T94" fmla="*/ 138 w 353"/>
              <a:gd name="T95" fmla="*/ 235 h 353"/>
              <a:gd name="T96" fmla="*/ 157 w 353"/>
              <a:gd name="T97" fmla="*/ 242 h 353"/>
              <a:gd name="T98" fmla="*/ 165 w 353"/>
              <a:gd name="T99" fmla="*/ 260 h 353"/>
              <a:gd name="T100" fmla="*/ 157 w 353"/>
              <a:gd name="T101" fmla="*/ 27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3">
                <a:moveTo>
                  <a:pt x="321" y="32"/>
                </a:moveTo>
                <a:cubicBezTo>
                  <a:pt x="289" y="32"/>
                  <a:pt x="289" y="32"/>
                  <a:pt x="289" y="32"/>
                </a:cubicBezTo>
                <a:cubicBezTo>
                  <a:pt x="289" y="8"/>
                  <a:pt x="289" y="8"/>
                  <a:pt x="289" y="8"/>
                </a:cubicBezTo>
                <a:cubicBezTo>
                  <a:pt x="289" y="3"/>
                  <a:pt x="286" y="0"/>
                  <a:pt x="281" y="0"/>
                </a:cubicBezTo>
                <a:cubicBezTo>
                  <a:pt x="277" y="0"/>
                  <a:pt x="273" y="3"/>
                  <a:pt x="273" y="8"/>
                </a:cubicBezTo>
                <a:cubicBezTo>
                  <a:pt x="273" y="32"/>
                  <a:pt x="273" y="32"/>
                  <a:pt x="273" y="32"/>
                </a:cubicBezTo>
                <a:cubicBezTo>
                  <a:pt x="80" y="32"/>
                  <a:pt x="80" y="32"/>
                  <a:pt x="80" y="32"/>
                </a:cubicBezTo>
                <a:cubicBezTo>
                  <a:pt x="80" y="8"/>
                  <a:pt x="80" y="8"/>
                  <a:pt x="80" y="8"/>
                </a:cubicBezTo>
                <a:cubicBezTo>
                  <a:pt x="80" y="3"/>
                  <a:pt x="77" y="0"/>
                  <a:pt x="72" y="0"/>
                </a:cubicBezTo>
                <a:cubicBezTo>
                  <a:pt x="68" y="0"/>
                  <a:pt x="64" y="3"/>
                  <a:pt x="64" y="8"/>
                </a:cubicBezTo>
                <a:cubicBezTo>
                  <a:pt x="64" y="32"/>
                  <a:pt x="64" y="32"/>
                  <a:pt x="64" y="32"/>
                </a:cubicBezTo>
                <a:cubicBezTo>
                  <a:pt x="32" y="32"/>
                  <a:pt x="32" y="32"/>
                  <a:pt x="32" y="32"/>
                </a:cubicBezTo>
                <a:cubicBezTo>
                  <a:pt x="15" y="32"/>
                  <a:pt x="0" y="46"/>
                  <a:pt x="0" y="64"/>
                </a:cubicBezTo>
                <a:cubicBezTo>
                  <a:pt x="0" y="321"/>
                  <a:pt x="0" y="321"/>
                  <a:pt x="0" y="321"/>
                </a:cubicBezTo>
                <a:cubicBezTo>
                  <a:pt x="0" y="339"/>
                  <a:pt x="15" y="353"/>
                  <a:pt x="32" y="353"/>
                </a:cubicBezTo>
                <a:cubicBezTo>
                  <a:pt x="321" y="353"/>
                  <a:pt x="321" y="353"/>
                  <a:pt x="321" y="353"/>
                </a:cubicBezTo>
                <a:cubicBezTo>
                  <a:pt x="339" y="353"/>
                  <a:pt x="353" y="339"/>
                  <a:pt x="353" y="321"/>
                </a:cubicBezTo>
                <a:cubicBezTo>
                  <a:pt x="353" y="64"/>
                  <a:pt x="353" y="64"/>
                  <a:pt x="353" y="64"/>
                </a:cubicBezTo>
                <a:cubicBezTo>
                  <a:pt x="353" y="46"/>
                  <a:pt x="339" y="32"/>
                  <a:pt x="321" y="32"/>
                </a:cubicBezTo>
                <a:moveTo>
                  <a:pt x="337" y="321"/>
                </a:moveTo>
                <a:cubicBezTo>
                  <a:pt x="337" y="330"/>
                  <a:pt x="330" y="337"/>
                  <a:pt x="321" y="337"/>
                </a:cubicBezTo>
                <a:cubicBezTo>
                  <a:pt x="32" y="337"/>
                  <a:pt x="32" y="337"/>
                  <a:pt x="32" y="337"/>
                </a:cubicBezTo>
                <a:cubicBezTo>
                  <a:pt x="23" y="337"/>
                  <a:pt x="16" y="330"/>
                  <a:pt x="16" y="321"/>
                </a:cubicBezTo>
                <a:cubicBezTo>
                  <a:pt x="16" y="128"/>
                  <a:pt x="16" y="128"/>
                  <a:pt x="16" y="128"/>
                </a:cubicBezTo>
                <a:cubicBezTo>
                  <a:pt x="337" y="128"/>
                  <a:pt x="337" y="128"/>
                  <a:pt x="337" y="128"/>
                </a:cubicBezTo>
                <a:lnTo>
                  <a:pt x="337" y="321"/>
                </a:lnTo>
                <a:close/>
                <a:moveTo>
                  <a:pt x="337" y="112"/>
                </a:moveTo>
                <a:cubicBezTo>
                  <a:pt x="16" y="112"/>
                  <a:pt x="16" y="112"/>
                  <a:pt x="16" y="112"/>
                </a:cubicBezTo>
                <a:cubicBezTo>
                  <a:pt x="16" y="64"/>
                  <a:pt x="16" y="64"/>
                  <a:pt x="16" y="64"/>
                </a:cubicBezTo>
                <a:cubicBezTo>
                  <a:pt x="16" y="55"/>
                  <a:pt x="23" y="48"/>
                  <a:pt x="32" y="48"/>
                </a:cubicBezTo>
                <a:cubicBezTo>
                  <a:pt x="64" y="48"/>
                  <a:pt x="64" y="48"/>
                  <a:pt x="64" y="48"/>
                </a:cubicBezTo>
                <a:cubicBezTo>
                  <a:pt x="64" y="72"/>
                  <a:pt x="64" y="72"/>
                  <a:pt x="64" y="72"/>
                </a:cubicBezTo>
                <a:cubicBezTo>
                  <a:pt x="64" y="76"/>
                  <a:pt x="68" y="80"/>
                  <a:pt x="72" y="80"/>
                </a:cubicBezTo>
                <a:cubicBezTo>
                  <a:pt x="77" y="80"/>
                  <a:pt x="80" y="76"/>
                  <a:pt x="80" y="72"/>
                </a:cubicBezTo>
                <a:cubicBezTo>
                  <a:pt x="80" y="48"/>
                  <a:pt x="80" y="48"/>
                  <a:pt x="80" y="48"/>
                </a:cubicBezTo>
                <a:cubicBezTo>
                  <a:pt x="273" y="48"/>
                  <a:pt x="273" y="48"/>
                  <a:pt x="273" y="48"/>
                </a:cubicBezTo>
                <a:cubicBezTo>
                  <a:pt x="273" y="72"/>
                  <a:pt x="273" y="72"/>
                  <a:pt x="273" y="72"/>
                </a:cubicBezTo>
                <a:cubicBezTo>
                  <a:pt x="273" y="76"/>
                  <a:pt x="277" y="80"/>
                  <a:pt x="281" y="80"/>
                </a:cubicBezTo>
                <a:cubicBezTo>
                  <a:pt x="286" y="80"/>
                  <a:pt x="289" y="76"/>
                  <a:pt x="289" y="72"/>
                </a:cubicBezTo>
                <a:cubicBezTo>
                  <a:pt x="289" y="48"/>
                  <a:pt x="289" y="48"/>
                  <a:pt x="289" y="48"/>
                </a:cubicBezTo>
                <a:cubicBezTo>
                  <a:pt x="321" y="48"/>
                  <a:pt x="321" y="48"/>
                  <a:pt x="321" y="48"/>
                </a:cubicBezTo>
                <a:cubicBezTo>
                  <a:pt x="330" y="48"/>
                  <a:pt x="337" y="55"/>
                  <a:pt x="337" y="64"/>
                </a:cubicBezTo>
                <a:lnTo>
                  <a:pt x="337" y="112"/>
                </a:lnTo>
                <a:close/>
                <a:moveTo>
                  <a:pt x="233" y="297"/>
                </a:moveTo>
                <a:cubicBezTo>
                  <a:pt x="248" y="297"/>
                  <a:pt x="248" y="297"/>
                  <a:pt x="248" y="297"/>
                </a:cubicBezTo>
                <a:cubicBezTo>
                  <a:pt x="248" y="168"/>
                  <a:pt x="248" y="168"/>
                  <a:pt x="248" y="168"/>
                </a:cubicBezTo>
                <a:cubicBezTo>
                  <a:pt x="237" y="168"/>
                  <a:pt x="237" y="168"/>
                  <a:pt x="237" y="168"/>
                </a:cubicBezTo>
                <a:cubicBezTo>
                  <a:pt x="236" y="172"/>
                  <a:pt x="235" y="176"/>
                  <a:pt x="232" y="180"/>
                </a:cubicBezTo>
                <a:cubicBezTo>
                  <a:pt x="230" y="183"/>
                  <a:pt x="227" y="185"/>
                  <a:pt x="224" y="187"/>
                </a:cubicBezTo>
                <a:cubicBezTo>
                  <a:pt x="221" y="189"/>
                  <a:pt x="217" y="190"/>
                  <a:pt x="213" y="191"/>
                </a:cubicBezTo>
                <a:cubicBezTo>
                  <a:pt x="209" y="191"/>
                  <a:pt x="205" y="192"/>
                  <a:pt x="201" y="192"/>
                </a:cubicBezTo>
                <a:cubicBezTo>
                  <a:pt x="201" y="204"/>
                  <a:pt x="201" y="204"/>
                  <a:pt x="201" y="204"/>
                </a:cubicBezTo>
                <a:cubicBezTo>
                  <a:pt x="233" y="204"/>
                  <a:pt x="233" y="204"/>
                  <a:pt x="233" y="204"/>
                </a:cubicBezTo>
                <a:lnTo>
                  <a:pt x="233" y="297"/>
                </a:lnTo>
                <a:close/>
                <a:moveTo>
                  <a:pt x="157" y="278"/>
                </a:moveTo>
                <a:cubicBezTo>
                  <a:pt x="154" y="281"/>
                  <a:pt x="152" y="282"/>
                  <a:pt x="148" y="283"/>
                </a:cubicBezTo>
                <a:cubicBezTo>
                  <a:pt x="145" y="285"/>
                  <a:pt x="141" y="285"/>
                  <a:pt x="138" y="285"/>
                </a:cubicBezTo>
                <a:cubicBezTo>
                  <a:pt x="129" y="285"/>
                  <a:pt x="123" y="282"/>
                  <a:pt x="118" y="277"/>
                </a:cubicBezTo>
                <a:cubicBezTo>
                  <a:pt x="114" y="272"/>
                  <a:pt x="111" y="265"/>
                  <a:pt x="111" y="257"/>
                </a:cubicBezTo>
                <a:cubicBezTo>
                  <a:pt x="96" y="257"/>
                  <a:pt x="96" y="257"/>
                  <a:pt x="96" y="257"/>
                </a:cubicBezTo>
                <a:cubicBezTo>
                  <a:pt x="96" y="263"/>
                  <a:pt x="97" y="269"/>
                  <a:pt x="99" y="275"/>
                </a:cubicBezTo>
                <a:cubicBezTo>
                  <a:pt x="101" y="280"/>
                  <a:pt x="104" y="284"/>
                  <a:pt x="107" y="288"/>
                </a:cubicBezTo>
                <a:cubicBezTo>
                  <a:pt x="111" y="291"/>
                  <a:pt x="115" y="294"/>
                  <a:pt x="120" y="296"/>
                </a:cubicBezTo>
                <a:cubicBezTo>
                  <a:pt x="126" y="298"/>
                  <a:pt x="131" y="299"/>
                  <a:pt x="138" y="299"/>
                </a:cubicBezTo>
                <a:cubicBezTo>
                  <a:pt x="144" y="299"/>
                  <a:pt x="149" y="298"/>
                  <a:pt x="154" y="296"/>
                </a:cubicBezTo>
                <a:cubicBezTo>
                  <a:pt x="160" y="294"/>
                  <a:pt x="164" y="292"/>
                  <a:pt x="168" y="289"/>
                </a:cubicBezTo>
                <a:cubicBezTo>
                  <a:pt x="172" y="285"/>
                  <a:pt x="175" y="281"/>
                  <a:pt x="177" y="276"/>
                </a:cubicBezTo>
                <a:cubicBezTo>
                  <a:pt x="180" y="272"/>
                  <a:pt x="181" y="266"/>
                  <a:pt x="181" y="259"/>
                </a:cubicBezTo>
                <a:cubicBezTo>
                  <a:pt x="181" y="252"/>
                  <a:pt x="179" y="245"/>
                  <a:pt x="175" y="239"/>
                </a:cubicBezTo>
                <a:cubicBezTo>
                  <a:pt x="172" y="234"/>
                  <a:pt x="166" y="230"/>
                  <a:pt x="158" y="228"/>
                </a:cubicBezTo>
                <a:cubicBezTo>
                  <a:pt x="158" y="228"/>
                  <a:pt x="158" y="228"/>
                  <a:pt x="158" y="228"/>
                </a:cubicBezTo>
                <a:cubicBezTo>
                  <a:pt x="163" y="226"/>
                  <a:pt x="167" y="222"/>
                  <a:pt x="171" y="218"/>
                </a:cubicBezTo>
                <a:cubicBezTo>
                  <a:pt x="174" y="213"/>
                  <a:pt x="176" y="208"/>
                  <a:pt x="176" y="202"/>
                </a:cubicBezTo>
                <a:cubicBezTo>
                  <a:pt x="176" y="196"/>
                  <a:pt x="175" y="191"/>
                  <a:pt x="173" y="187"/>
                </a:cubicBezTo>
                <a:cubicBezTo>
                  <a:pt x="171" y="182"/>
                  <a:pt x="168" y="179"/>
                  <a:pt x="165" y="176"/>
                </a:cubicBezTo>
                <a:cubicBezTo>
                  <a:pt x="161" y="173"/>
                  <a:pt x="157" y="171"/>
                  <a:pt x="153" y="170"/>
                </a:cubicBezTo>
                <a:cubicBezTo>
                  <a:pt x="148" y="168"/>
                  <a:pt x="143" y="168"/>
                  <a:pt x="137" y="168"/>
                </a:cubicBezTo>
                <a:cubicBezTo>
                  <a:pt x="131" y="168"/>
                  <a:pt x="126" y="169"/>
                  <a:pt x="121" y="171"/>
                </a:cubicBezTo>
                <a:cubicBezTo>
                  <a:pt x="116" y="173"/>
                  <a:pt x="112" y="176"/>
                  <a:pt x="109" y="179"/>
                </a:cubicBezTo>
                <a:cubicBezTo>
                  <a:pt x="106" y="183"/>
                  <a:pt x="103" y="187"/>
                  <a:pt x="102" y="192"/>
                </a:cubicBezTo>
                <a:cubicBezTo>
                  <a:pt x="100" y="197"/>
                  <a:pt x="99" y="203"/>
                  <a:pt x="99" y="209"/>
                </a:cubicBezTo>
                <a:cubicBezTo>
                  <a:pt x="114" y="209"/>
                  <a:pt x="114" y="209"/>
                  <a:pt x="114" y="209"/>
                </a:cubicBezTo>
                <a:cubicBezTo>
                  <a:pt x="114" y="205"/>
                  <a:pt x="114" y="202"/>
                  <a:pt x="115" y="199"/>
                </a:cubicBezTo>
                <a:cubicBezTo>
                  <a:pt x="116" y="195"/>
                  <a:pt x="118" y="192"/>
                  <a:pt x="120" y="190"/>
                </a:cubicBezTo>
                <a:cubicBezTo>
                  <a:pt x="121" y="187"/>
                  <a:pt x="124" y="185"/>
                  <a:pt x="127" y="184"/>
                </a:cubicBezTo>
                <a:cubicBezTo>
                  <a:pt x="130" y="182"/>
                  <a:pt x="133" y="181"/>
                  <a:pt x="137" y="181"/>
                </a:cubicBezTo>
                <a:cubicBezTo>
                  <a:pt x="144" y="181"/>
                  <a:pt x="149" y="183"/>
                  <a:pt x="153" y="186"/>
                </a:cubicBezTo>
                <a:cubicBezTo>
                  <a:pt x="158" y="190"/>
                  <a:pt x="160" y="195"/>
                  <a:pt x="160" y="202"/>
                </a:cubicBezTo>
                <a:cubicBezTo>
                  <a:pt x="160" y="205"/>
                  <a:pt x="159" y="208"/>
                  <a:pt x="158" y="211"/>
                </a:cubicBezTo>
                <a:cubicBezTo>
                  <a:pt x="156" y="214"/>
                  <a:pt x="155" y="216"/>
                  <a:pt x="153" y="218"/>
                </a:cubicBezTo>
                <a:cubicBezTo>
                  <a:pt x="150" y="219"/>
                  <a:pt x="148" y="221"/>
                  <a:pt x="145" y="222"/>
                </a:cubicBezTo>
                <a:cubicBezTo>
                  <a:pt x="142" y="223"/>
                  <a:pt x="139" y="223"/>
                  <a:pt x="136" y="223"/>
                </a:cubicBezTo>
                <a:cubicBezTo>
                  <a:pt x="131" y="223"/>
                  <a:pt x="131" y="223"/>
                  <a:pt x="131" y="223"/>
                </a:cubicBezTo>
                <a:cubicBezTo>
                  <a:pt x="130" y="223"/>
                  <a:pt x="130" y="223"/>
                  <a:pt x="129" y="223"/>
                </a:cubicBezTo>
                <a:cubicBezTo>
                  <a:pt x="129" y="236"/>
                  <a:pt x="129" y="236"/>
                  <a:pt x="129" y="236"/>
                </a:cubicBezTo>
                <a:cubicBezTo>
                  <a:pt x="132" y="236"/>
                  <a:pt x="135" y="235"/>
                  <a:pt x="138" y="235"/>
                </a:cubicBezTo>
                <a:cubicBezTo>
                  <a:pt x="142" y="235"/>
                  <a:pt x="146" y="236"/>
                  <a:pt x="149" y="237"/>
                </a:cubicBezTo>
                <a:cubicBezTo>
                  <a:pt x="152" y="238"/>
                  <a:pt x="155" y="240"/>
                  <a:pt x="157" y="242"/>
                </a:cubicBezTo>
                <a:cubicBezTo>
                  <a:pt x="160" y="244"/>
                  <a:pt x="161" y="246"/>
                  <a:pt x="163" y="250"/>
                </a:cubicBezTo>
                <a:cubicBezTo>
                  <a:pt x="164" y="253"/>
                  <a:pt x="165" y="256"/>
                  <a:pt x="165" y="260"/>
                </a:cubicBezTo>
                <a:cubicBezTo>
                  <a:pt x="165" y="264"/>
                  <a:pt x="164" y="268"/>
                  <a:pt x="163" y="271"/>
                </a:cubicBezTo>
                <a:cubicBezTo>
                  <a:pt x="161" y="274"/>
                  <a:pt x="159" y="276"/>
                  <a:pt x="157" y="278"/>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0" name="Freeform 69"/>
          <p:cNvSpPr>
            <a:spLocks noEditPoints="1"/>
          </p:cNvSpPr>
          <p:nvPr/>
        </p:nvSpPr>
        <p:spPr bwMode="auto">
          <a:xfrm>
            <a:off x="3301392" y="4692589"/>
            <a:ext cx="824520" cy="824520"/>
          </a:xfrm>
          <a:custGeom>
            <a:avLst/>
            <a:gdLst>
              <a:gd name="T0" fmla="*/ 351 w 353"/>
              <a:gd name="T1" fmla="*/ 171 h 353"/>
              <a:gd name="T2" fmla="*/ 289 w 353"/>
              <a:gd name="T3" fmla="*/ 109 h 353"/>
              <a:gd name="T4" fmla="*/ 289 w 353"/>
              <a:gd name="T5" fmla="*/ 24 h 353"/>
              <a:gd name="T6" fmla="*/ 281 w 353"/>
              <a:gd name="T7" fmla="*/ 16 h 353"/>
              <a:gd name="T8" fmla="*/ 233 w 353"/>
              <a:gd name="T9" fmla="*/ 16 h 353"/>
              <a:gd name="T10" fmla="*/ 225 w 353"/>
              <a:gd name="T11" fmla="*/ 24 h 353"/>
              <a:gd name="T12" fmla="*/ 225 w 353"/>
              <a:gd name="T13" fmla="*/ 45 h 353"/>
              <a:gd name="T14" fmla="*/ 182 w 353"/>
              <a:gd name="T15" fmla="*/ 2 h 353"/>
              <a:gd name="T16" fmla="*/ 177 w 353"/>
              <a:gd name="T17" fmla="*/ 0 h 353"/>
              <a:gd name="T18" fmla="*/ 171 w 353"/>
              <a:gd name="T19" fmla="*/ 2 h 353"/>
              <a:gd name="T20" fmla="*/ 2 w 353"/>
              <a:gd name="T21" fmla="*/ 171 h 353"/>
              <a:gd name="T22" fmla="*/ 0 w 353"/>
              <a:gd name="T23" fmla="*/ 176 h 353"/>
              <a:gd name="T24" fmla="*/ 8 w 353"/>
              <a:gd name="T25" fmla="*/ 184 h 353"/>
              <a:gd name="T26" fmla="*/ 14 w 353"/>
              <a:gd name="T27" fmla="*/ 182 h 353"/>
              <a:gd name="T28" fmla="*/ 48 w 353"/>
              <a:gd name="T29" fmla="*/ 148 h 353"/>
              <a:gd name="T30" fmla="*/ 48 w 353"/>
              <a:gd name="T31" fmla="*/ 345 h 353"/>
              <a:gd name="T32" fmla="*/ 56 w 353"/>
              <a:gd name="T33" fmla="*/ 353 h 353"/>
              <a:gd name="T34" fmla="*/ 297 w 353"/>
              <a:gd name="T35" fmla="*/ 353 h 353"/>
              <a:gd name="T36" fmla="*/ 305 w 353"/>
              <a:gd name="T37" fmla="*/ 345 h 353"/>
              <a:gd name="T38" fmla="*/ 305 w 353"/>
              <a:gd name="T39" fmla="*/ 148 h 353"/>
              <a:gd name="T40" fmla="*/ 339 w 353"/>
              <a:gd name="T41" fmla="*/ 182 h 353"/>
              <a:gd name="T42" fmla="*/ 345 w 353"/>
              <a:gd name="T43" fmla="*/ 184 h 353"/>
              <a:gd name="T44" fmla="*/ 353 w 353"/>
              <a:gd name="T45" fmla="*/ 176 h 353"/>
              <a:gd name="T46" fmla="*/ 351 w 353"/>
              <a:gd name="T47" fmla="*/ 171 h 353"/>
              <a:gd name="T48" fmla="*/ 241 w 353"/>
              <a:gd name="T49" fmla="*/ 32 h 353"/>
              <a:gd name="T50" fmla="*/ 273 w 353"/>
              <a:gd name="T51" fmla="*/ 32 h 353"/>
              <a:gd name="T52" fmla="*/ 273 w 353"/>
              <a:gd name="T53" fmla="*/ 93 h 353"/>
              <a:gd name="T54" fmla="*/ 241 w 353"/>
              <a:gd name="T55" fmla="*/ 61 h 353"/>
              <a:gd name="T56" fmla="*/ 241 w 353"/>
              <a:gd name="T57" fmla="*/ 32 h 353"/>
              <a:gd name="T58" fmla="*/ 128 w 353"/>
              <a:gd name="T59" fmla="*/ 337 h 353"/>
              <a:gd name="T60" fmla="*/ 64 w 353"/>
              <a:gd name="T61" fmla="*/ 337 h 353"/>
              <a:gd name="T62" fmla="*/ 64 w 353"/>
              <a:gd name="T63" fmla="*/ 321 h 353"/>
              <a:gd name="T64" fmla="*/ 128 w 353"/>
              <a:gd name="T65" fmla="*/ 321 h 353"/>
              <a:gd name="T66" fmla="*/ 128 w 353"/>
              <a:gd name="T67" fmla="*/ 337 h 353"/>
              <a:gd name="T68" fmla="*/ 209 w 353"/>
              <a:gd name="T69" fmla="*/ 337 h 353"/>
              <a:gd name="T70" fmla="*/ 144 w 353"/>
              <a:gd name="T71" fmla="*/ 337 h 353"/>
              <a:gd name="T72" fmla="*/ 144 w 353"/>
              <a:gd name="T73" fmla="*/ 208 h 353"/>
              <a:gd name="T74" fmla="*/ 209 w 353"/>
              <a:gd name="T75" fmla="*/ 208 h 353"/>
              <a:gd name="T76" fmla="*/ 209 w 353"/>
              <a:gd name="T77" fmla="*/ 337 h 353"/>
              <a:gd name="T78" fmla="*/ 289 w 353"/>
              <a:gd name="T79" fmla="*/ 337 h 353"/>
              <a:gd name="T80" fmla="*/ 225 w 353"/>
              <a:gd name="T81" fmla="*/ 337 h 353"/>
              <a:gd name="T82" fmla="*/ 225 w 353"/>
              <a:gd name="T83" fmla="*/ 321 h 353"/>
              <a:gd name="T84" fmla="*/ 289 w 353"/>
              <a:gd name="T85" fmla="*/ 321 h 353"/>
              <a:gd name="T86" fmla="*/ 289 w 353"/>
              <a:gd name="T87" fmla="*/ 337 h 353"/>
              <a:gd name="T88" fmla="*/ 289 w 353"/>
              <a:gd name="T89" fmla="*/ 305 h 353"/>
              <a:gd name="T90" fmla="*/ 225 w 353"/>
              <a:gd name="T91" fmla="*/ 305 h 353"/>
              <a:gd name="T92" fmla="*/ 225 w 353"/>
              <a:gd name="T93" fmla="*/ 200 h 353"/>
              <a:gd name="T94" fmla="*/ 217 w 353"/>
              <a:gd name="T95" fmla="*/ 192 h 353"/>
              <a:gd name="T96" fmla="*/ 136 w 353"/>
              <a:gd name="T97" fmla="*/ 192 h 353"/>
              <a:gd name="T98" fmla="*/ 128 w 353"/>
              <a:gd name="T99" fmla="*/ 200 h 353"/>
              <a:gd name="T100" fmla="*/ 128 w 353"/>
              <a:gd name="T101" fmla="*/ 305 h 353"/>
              <a:gd name="T102" fmla="*/ 64 w 353"/>
              <a:gd name="T103" fmla="*/ 305 h 353"/>
              <a:gd name="T104" fmla="*/ 64 w 353"/>
              <a:gd name="T105" fmla="*/ 132 h 353"/>
              <a:gd name="T106" fmla="*/ 177 w 353"/>
              <a:gd name="T107" fmla="*/ 19 h 353"/>
              <a:gd name="T108" fmla="*/ 289 w 353"/>
              <a:gd name="T109" fmla="*/ 132 h 353"/>
              <a:gd name="T110" fmla="*/ 289 w 353"/>
              <a:gd name="T111" fmla="*/ 305 h 353"/>
              <a:gd name="T112" fmla="*/ 185 w 353"/>
              <a:gd name="T113" fmla="*/ 289 h 353"/>
              <a:gd name="T114" fmla="*/ 193 w 353"/>
              <a:gd name="T115" fmla="*/ 281 h 353"/>
              <a:gd name="T116" fmla="*/ 185 w 353"/>
              <a:gd name="T117" fmla="*/ 273 h 353"/>
              <a:gd name="T118" fmla="*/ 177 w 353"/>
              <a:gd name="T119" fmla="*/ 281 h 353"/>
              <a:gd name="T120" fmla="*/ 185 w 353"/>
              <a:gd name="T121"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 h="353">
                <a:moveTo>
                  <a:pt x="351" y="171"/>
                </a:moveTo>
                <a:cubicBezTo>
                  <a:pt x="289" y="109"/>
                  <a:pt x="289" y="109"/>
                  <a:pt x="289" y="109"/>
                </a:cubicBezTo>
                <a:cubicBezTo>
                  <a:pt x="289" y="24"/>
                  <a:pt x="289" y="24"/>
                  <a:pt x="289" y="24"/>
                </a:cubicBezTo>
                <a:cubicBezTo>
                  <a:pt x="289" y="19"/>
                  <a:pt x="285" y="16"/>
                  <a:pt x="281" y="16"/>
                </a:cubicBezTo>
                <a:cubicBezTo>
                  <a:pt x="233" y="16"/>
                  <a:pt x="233" y="16"/>
                  <a:pt x="233" y="16"/>
                </a:cubicBezTo>
                <a:cubicBezTo>
                  <a:pt x="228" y="16"/>
                  <a:pt x="225" y="19"/>
                  <a:pt x="225" y="24"/>
                </a:cubicBezTo>
                <a:cubicBezTo>
                  <a:pt x="225" y="45"/>
                  <a:pt x="225" y="45"/>
                  <a:pt x="225" y="45"/>
                </a:cubicBezTo>
                <a:cubicBezTo>
                  <a:pt x="182" y="2"/>
                  <a:pt x="182" y="2"/>
                  <a:pt x="182" y="2"/>
                </a:cubicBezTo>
                <a:cubicBezTo>
                  <a:pt x="181" y="1"/>
                  <a:pt x="179" y="0"/>
                  <a:pt x="177" y="0"/>
                </a:cubicBezTo>
                <a:cubicBezTo>
                  <a:pt x="174" y="0"/>
                  <a:pt x="172" y="1"/>
                  <a:pt x="171" y="2"/>
                </a:cubicBezTo>
                <a:cubicBezTo>
                  <a:pt x="2" y="171"/>
                  <a:pt x="2" y="171"/>
                  <a:pt x="2" y="171"/>
                </a:cubicBezTo>
                <a:cubicBezTo>
                  <a:pt x="1" y="172"/>
                  <a:pt x="0" y="174"/>
                  <a:pt x="0" y="176"/>
                </a:cubicBezTo>
                <a:cubicBezTo>
                  <a:pt x="0" y="181"/>
                  <a:pt x="3" y="184"/>
                  <a:pt x="8" y="184"/>
                </a:cubicBezTo>
                <a:cubicBezTo>
                  <a:pt x="10" y="184"/>
                  <a:pt x="12" y="184"/>
                  <a:pt x="14" y="182"/>
                </a:cubicBezTo>
                <a:cubicBezTo>
                  <a:pt x="48" y="148"/>
                  <a:pt x="48" y="148"/>
                  <a:pt x="48" y="148"/>
                </a:cubicBezTo>
                <a:cubicBezTo>
                  <a:pt x="48" y="345"/>
                  <a:pt x="48" y="345"/>
                  <a:pt x="48" y="345"/>
                </a:cubicBezTo>
                <a:cubicBezTo>
                  <a:pt x="48" y="349"/>
                  <a:pt x="52" y="353"/>
                  <a:pt x="56" y="353"/>
                </a:cubicBezTo>
                <a:cubicBezTo>
                  <a:pt x="297" y="353"/>
                  <a:pt x="297" y="353"/>
                  <a:pt x="297" y="353"/>
                </a:cubicBezTo>
                <a:cubicBezTo>
                  <a:pt x="301" y="353"/>
                  <a:pt x="305" y="349"/>
                  <a:pt x="305" y="345"/>
                </a:cubicBezTo>
                <a:cubicBezTo>
                  <a:pt x="305" y="148"/>
                  <a:pt x="305" y="148"/>
                  <a:pt x="305" y="148"/>
                </a:cubicBezTo>
                <a:cubicBezTo>
                  <a:pt x="339" y="182"/>
                  <a:pt x="339" y="182"/>
                  <a:pt x="339" y="182"/>
                </a:cubicBezTo>
                <a:cubicBezTo>
                  <a:pt x="341" y="184"/>
                  <a:pt x="343" y="184"/>
                  <a:pt x="345" y="184"/>
                </a:cubicBezTo>
                <a:cubicBezTo>
                  <a:pt x="350" y="184"/>
                  <a:pt x="353" y="181"/>
                  <a:pt x="353" y="176"/>
                </a:cubicBezTo>
                <a:cubicBezTo>
                  <a:pt x="353" y="174"/>
                  <a:pt x="352" y="172"/>
                  <a:pt x="351" y="171"/>
                </a:cubicBezTo>
                <a:moveTo>
                  <a:pt x="241" y="32"/>
                </a:moveTo>
                <a:cubicBezTo>
                  <a:pt x="273" y="32"/>
                  <a:pt x="273" y="32"/>
                  <a:pt x="273" y="32"/>
                </a:cubicBezTo>
                <a:cubicBezTo>
                  <a:pt x="273" y="93"/>
                  <a:pt x="273" y="93"/>
                  <a:pt x="273" y="93"/>
                </a:cubicBezTo>
                <a:cubicBezTo>
                  <a:pt x="241" y="61"/>
                  <a:pt x="241" y="61"/>
                  <a:pt x="241" y="61"/>
                </a:cubicBezTo>
                <a:lnTo>
                  <a:pt x="241" y="32"/>
                </a:lnTo>
                <a:close/>
                <a:moveTo>
                  <a:pt x="128" y="337"/>
                </a:moveTo>
                <a:cubicBezTo>
                  <a:pt x="64" y="337"/>
                  <a:pt x="64" y="337"/>
                  <a:pt x="64" y="337"/>
                </a:cubicBezTo>
                <a:cubicBezTo>
                  <a:pt x="64" y="321"/>
                  <a:pt x="64" y="321"/>
                  <a:pt x="64" y="321"/>
                </a:cubicBezTo>
                <a:cubicBezTo>
                  <a:pt x="128" y="321"/>
                  <a:pt x="128" y="321"/>
                  <a:pt x="128" y="321"/>
                </a:cubicBezTo>
                <a:lnTo>
                  <a:pt x="128" y="337"/>
                </a:lnTo>
                <a:close/>
                <a:moveTo>
                  <a:pt x="209" y="337"/>
                </a:moveTo>
                <a:cubicBezTo>
                  <a:pt x="144" y="337"/>
                  <a:pt x="144" y="337"/>
                  <a:pt x="144" y="337"/>
                </a:cubicBezTo>
                <a:cubicBezTo>
                  <a:pt x="144" y="208"/>
                  <a:pt x="144" y="208"/>
                  <a:pt x="144" y="208"/>
                </a:cubicBezTo>
                <a:cubicBezTo>
                  <a:pt x="209" y="208"/>
                  <a:pt x="209" y="208"/>
                  <a:pt x="209" y="208"/>
                </a:cubicBezTo>
                <a:lnTo>
                  <a:pt x="209" y="337"/>
                </a:lnTo>
                <a:close/>
                <a:moveTo>
                  <a:pt x="289" y="337"/>
                </a:moveTo>
                <a:cubicBezTo>
                  <a:pt x="225" y="337"/>
                  <a:pt x="225" y="337"/>
                  <a:pt x="225" y="337"/>
                </a:cubicBezTo>
                <a:cubicBezTo>
                  <a:pt x="225" y="321"/>
                  <a:pt x="225" y="321"/>
                  <a:pt x="225" y="321"/>
                </a:cubicBezTo>
                <a:cubicBezTo>
                  <a:pt x="289" y="321"/>
                  <a:pt x="289" y="321"/>
                  <a:pt x="289" y="321"/>
                </a:cubicBezTo>
                <a:lnTo>
                  <a:pt x="289" y="337"/>
                </a:lnTo>
                <a:close/>
                <a:moveTo>
                  <a:pt x="289" y="305"/>
                </a:moveTo>
                <a:cubicBezTo>
                  <a:pt x="225" y="305"/>
                  <a:pt x="225" y="305"/>
                  <a:pt x="225" y="305"/>
                </a:cubicBezTo>
                <a:cubicBezTo>
                  <a:pt x="225" y="200"/>
                  <a:pt x="225" y="200"/>
                  <a:pt x="225" y="200"/>
                </a:cubicBezTo>
                <a:cubicBezTo>
                  <a:pt x="225" y="196"/>
                  <a:pt x="221" y="192"/>
                  <a:pt x="217" y="192"/>
                </a:cubicBezTo>
                <a:cubicBezTo>
                  <a:pt x="136" y="192"/>
                  <a:pt x="136" y="192"/>
                  <a:pt x="136" y="192"/>
                </a:cubicBezTo>
                <a:cubicBezTo>
                  <a:pt x="132" y="192"/>
                  <a:pt x="128" y="196"/>
                  <a:pt x="128" y="200"/>
                </a:cubicBezTo>
                <a:cubicBezTo>
                  <a:pt x="128" y="305"/>
                  <a:pt x="128" y="305"/>
                  <a:pt x="128" y="305"/>
                </a:cubicBezTo>
                <a:cubicBezTo>
                  <a:pt x="64" y="305"/>
                  <a:pt x="64" y="305"/>
                  <a:pt x="64" y="305"/>
                </a:cubicBezTo>
                <a:cubicBezTo>
                  <a:pt x="64" y="132"/>
                  <a:pt x="64" y="132"/>
                  <a:pt x="64" y="132"/>
                </a:cubicBezTo>
                <a:cubicBezTo>
                  <a:pt x="177" y="19"/>
                  <a:pt x="177" y="19"/>
                  <a:pt x="177" y="19"/>
                </a:cubicBezTo>
                <a:cubicBezTo>
                  <a:pt x="289" y="132"/>
                  <a:pt x="289" y="132"/>
                  <a:pt x="289" y="132"/>
                </a:cubicBezTo>
                <a:lnTo>
                  <a:pt x="289" y="305"/>
                </a:lnTo>
                <a:close/>
                <a:moveTo>
                  <a:pt x="185" y="289"/>
                </a:moveTo>
                <a:cubicBezTo>
                  <a:pt x="189" y="289"/>
                  <a:pt x="193" y="285"/>
                  <a:pt x="193" y="281"/>
                </a:cubicBezTo>
                <a:cubicBezTo>
                  <a:pt x="193" y="276"/>
                  <a:pt x="189" y="273"/>
                  <a:pt x="185" y="273"/>
                </a:cubicBezTo>
                <a:cubicBezTo>
                  <a:pt x="180" y="273"/>
                  <a:pt x="177" y="276"/>
                  <a:pt x="177" y="281"/>
                </a:cubicBezTo>
                <a:cubicBezTo>
                  <a:pt x="177" y="285"/>
                  <a:pt x="180" y="289"/>
                  <a:pt x="185" y="28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3" name="Freeform 12"/>
          <p:cNvSpPr>
            <a:spLocks noEditPoints="1"/>
          </p:cNvSpPr>
          <p:nvPr/>
        </p:nvSpPr>
        <p:spPr bwMode="auto">
          <a:xfrm>
            <a:off x="3634852" y="5605103"/>
            <a:ext cx="403517" cy="491787"/>
          </a:xfrm>
          <a:custGeom>
            <a:avLst/>
            <a:gdLst>
              <a:gd name="T0" fmla="*/ 289 w 289"/>
              <a:gd name="T1" fmla="*/ 248 h 353"/>
              <a:gd name="T2" fmla="*/ 225 w 289"/>
              <a:gd name="T3" fmla="*/ 112 h 353"/>
              <a:gd name="T4" fmla="*/ 176 w 289"/>
              <a:gd name="T5" fmla="*/ 38 h 353"/>
              <a:gd name="T6" fmla="*/ 177 w 289"/>
              <a:gd name="T7" fmla="*/ 32 h 353"/>
              <a:gd name="T8" fmla="*/ 145 w 289"/>
              <a:gd name="T9" fmla="*/ 0 h 353"/>
              <a:gd name="T10" fmla="*/ 113 w 289"/>
              <a:gd name="T11" fmla="*/ 32 h 353"/>
              <a:gd name="T12" fmla="*/ 113 w 289"/>
              <a:gd name="T13" fmla="*/ 38 h 353"/>
              <a:gd name="T14" fmla="*/ 65 w 289"/>
              <a:gd name="T15" fmla="*/ 112 h 353"/>
              <a:gd name="T16" fmla="*/ 0 w 289"/>
              <a:gd name="T17" fmla="*/ 248 h 353"/>
              <a:gd name="T18" fmla="*/ 97 w 289"/>
              <a:gd name="T19" fmla="*/ 301 h 353"/>
              <a:gd name="T20" fmla="*/ 97 w 289"/>
              <a:gd name="T21" fmla="*/ 305 h 353"/>
              <a:gd name="T22" fmla="*/ 145 w 289"/>
              <a:gd name="T23" fmla="*/ 353 h 353"/>
              <a:gd name="T24" fmla="*/ 193 w 289"/>
              <a:gd name="T25" fmla="*/ 305 h 353"/>
              <a:gd name="T26" fmla="*/ 193 w 289"/>
              <a:gd name="T27" fmla="*/ 301 h 353"/>
              <a:gd name="T28" fmla="*/ 289 w 289"/>
              <a:gd name="T29" fmla="*/ 248 h 353"/>
              <a:gd name="T30" fmla="*/ 145 w 289"/>
              <a:gd name="T31" fmla="*/ 16 h 353"/>
              <a:gd name="T32" fmla="*/ 161 w 289"/>
              <a:gd name="T33" fmla="*/ 32 h 353"/>
              <a:gd name="T34" fmla="*/ 145 w 289"/>
              <a:gd name="T35" fmla="*/ 48 h 353"/>
              <a:gd name="T36" fmla="*/ 129 w 289"/>
              <a:gd name="T37" fmla="*/ 32 h 353"/>
              <a:gd name="T38" fmla="*/ 145 w 289"/>
              <a:gd name="T39" fmla="*/ 16 h 353"/>
              <a:gd name="T40" fmla="*/ 40 w 289"/>
              <a:gd name="T41" fmla="*/ 205 h 353"/>
              <a:gd name="T42" fmla="*/ 81 w 289"/>
              <a:gd name="T43" fmla="*/ 112 h 353"/>
              <a:gd name="T44" fmla="*/ 121 w 289"/>
              <a:gd name="T45" fmla="*/ 53 h 353"/>
              <a:gd name="T46" fmla="*/ 145 w 289"/>
              <a:gd name="T47" fmla="*/ 64 h 353"/>
              <a:gd name="T48" fmla="*/ 169 w 289"/>
              <a:gd name="T49" fmla="*/ 53 h 353"/>
              <a:gd name="T50" fmla="*/ 209 w 289"/>
              <a:gd name="T51" fmla="*/ 112 h 353"/>
              <a:gd name="T52" fmla="*/ 250 w 289"/>
              <a:gd name="T53" fmla="*/ 205 h 353"/>
              <a:gd name="T54" fmla="*/ 259 w 289"/>
              <a:gd name="T55" fmla="*/ 215 h 353"/>
              <a:gd name="T56" fmla="*/ 145 w 289"/>
              <a:gd name="T57" fmla="*/ 240 h 353"/>
              <a:gd name="T58" fmla="*/ 30 w 289"/>
              <a:gd name="T59" fmla="*/ 215 h 353"/>
              <a:gd name="T60" fmla="*/ 40 w 289"/>
              <a:gd name="T61" fmla="*/ 205 h 353"/>
              <a:gd name="T62" fmla="*/ 145 w 289"/>
              <a:gd name="T63" fmla="*/ 337 h 353"/>
              <a:gd name="T64" fmla="*/ 113 w 289"/>
              <a:gd name="T65" fmla="*/ 305 h 353"/>
              <a:gd name="T66" fmla="*/ 113 w 289"/>
              <a:gd name="T67" fmla="*/ 303 h 353"/>
              <a:gd name="T68" fmla="*/ 145 w 289"/>
              <a:gd name="T69" fmla="*/ 305 h 353"/>
              <a:gd name="T70" fmla="*/ 177 w 289"/>
              <a:gd name="T71" fmla="*/ 303 h 353"/>
              <a:gd name="T72" fmla="*/ 177 w 289"/>
              <a:gd name="T73" fmla="*/ 305 h 353"/>
              <a:gd name="T74" fmla="*/ 145 w 289"/>
              <a:gd name="T75" fmla="*/ 337 h 353"/>
              <a:gd name="T76" fmla="*/ 145 w 289"/>
              <a:gd name="T77" fmla="*/ 289 h 353"/>
              <a:gd name="T78" fmla="*/ 16 w 289"/>
              <a:gd name="T79" fmla="*/ 248 h 353"/>
              <a:gd name="T80" fmla="*/ 22 w 289"/>
              <a:gd name="T81" fmla="*/ 227 h 353"/>
              <a:gd name="T82" fmla="*/ 145 w 289"/>
              <a:gd name="T83" fmla="*/ 256 h 353"/>
              <a:gd name="T84" fmla="*/ 268 w 289"/>
              <a:gd name="T85" fmla="*/ 227 h 353"/>
              <a:gd name="T86" fmla="*/ 273 w 289"/>
              <a:gd name="T87" fmla="*/ 248 h 353"/>
              <a:gd name="T88" fmla="*/ 145 w 289"/>
              <a:gd name="T89"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9" h="353">
                <a:moveTo>
                  <a:pt x="289" y="248"/>
                </a:moveTo>
                <a:cubicBezTo>
                  <a:pt x="289" y="192"/>
                  <a:pt x="225" y="192"/>
                  <a:pt x="225" y="112"/>
                </a:cubicBezTo>
                <a:cubicBezTo>
                  <a:pt x="225" y="79"/>
                  <a:pt x="205" y="50"/>
                  <a:pt x="176" y="38"/>
                </a:cubicBezTo>
                <a:cubicBezTo>
                  <a:pt x="177" y="36"/>
                  <a:pt x="177" y="34"/>
                  <a:pt x="177" y="32"/>
                </a:cubicBezTo>
                <a:cubicBezTo>
                  <a:pt x="177" y="14"/>
                  <a:pt x="163" y="0"/>
                  <a:pt x="145" y="0"/>
                </a:cubicBezTo>
                <a:cubicBezTo>
                  <a:pt x="127" y="0"/>
                  <a:pt x="113" y="14"/>
                  <a:pt x="113" y="32"/>
                </a:cubicBezTo>
                <a:cubicBezTo>
                  <a:pt x="113" y="34"/>
                  <a:pt x="113" y="36"/>
                  <a:pt x="113" y="38"/>
                </a:cubicBezTo>
                <a:cubicBezTo>
                  <a:pt x="85" y="50"/>
                  <a:pt x="65" y="79"/>
                  <a:pt x="65" y="112"/>
                </a:cubicBezTo>
                <a:cubicBezTo>
                  <a:pt x="65" y="192"/>
                  <a:pt x="0" y="192"/>
                  <a:pt x="0" y="248"/>
                </a:cubicBezTo>
                <a:cubicBezTo>
                  <a:pt x="0" y="273"/>
                  <a:pt x="41" y="294"/>
                  <a:pt x="97" y="301"/>
                </a:cubicBezTo>
                <a:cubicBezTo>
                  <a:pt x="97" y="302"/>
                  <a:pt x="97" y="304"/>
                  <a:pt x="97" y="305"/>
                </a:cubicBezTo>
                <a:cubicBezTo>
                  <a:pt x="97" y="331"/>
                  <a:pt x="118" y="353"/>
                  <a:pt x="145" y="353"/>
                </a:cubicBezTo>
                <a:cubicBezTo>
                  <a:pt x="171" y="353"/>
                  <a:pt x="193" y="331"/>
                  <a:pt x="193" y="305"/>
                </a:cubicBezTo>
                <a:cubicBezTo>
                  <a:pt x="193" y="304"/>
                  <a:pt x="193" y="302"/>
                  <a:pt x="193" y="301"/>
                </a:cubicBezTo>
                <a:cubicBezTo>
                  <a:pt x="249" y="294"/>
                  <a:pt x="289" y="273"/>
                  <a:pt x="289" y="248"/>
                </a:cubicBezTo>
                <a:moveTo>
                  <a:pt x="145" y="16"/>
                </a:moveTo>
                <a:cubicBezTo>
                  <a:pt x="154" y="16"/>
                  <a:pt x="161" y="23"/>
                  <a:pt x="161" y="32"/>
                </a:cubicBezTo>
                <a:cubicBezTo>
                  <a:pt x="161" y="41"/>
                  <a:pt x="154" y="48"/>
                  <a:pt x="145" y="48"/>
                </a:cubicBezTo>
                <a:cubicBezTo>
                  <a:pt x="136" y="48"/>
                  <a:pt x="129" y="41"/>
                  <a:pt x="129" y="32"/>
                </a:cubicBezTo>
                <a:cubicBezTo>
                  <a:pt x="129" y="23"/>
                  <a:pt x="136" y="16"/>
                  <a:pt x="145" y="16"/>
                </a:cubicBezTo>
                <a:moveTo>
                  <a:pt x="40" y="205"/>
                </a:moveTo>
                <a:cubicBezTo>
                  <a:pt x="58" y="186"/>
                  <a:pt x="81" y="162"/>
                  <a:pt x="81" y="112"/>
                </a:cubicBezTo>
                <a:cubicBezTo>
                  <a:pt x="81" y="85"/>
                  <a:pt x="97" y="62"/>
                  <a:pt x="121" y="53"/>
                </a:cubicBezTo>
                <a:cubicBezTo>
                  <a:pt x="126" y="59"/>
                  <a:pt x="135" y="64"/>
                  <a:pt x="145" y="64"/>
                </a:cubicBezTo>
                <a:cubicBezTo>
                  <a:pt x="155" y="64"/>
                  <a:pt x="163" y="59"/>
                  <a:pt x="169" y="53"/>
                </a:cubicBezTo>
                <a:cubicBezTo>
                  <a:pt x="192" y="62"/>
                  <a:pt x="209" y="85"/>
                  <a:pt x="209" y="112"/>
                </a:cubicBezTo>
                <a:cubicBezTo>
                  <a:pt x="209" y="162"/>
                  <a:pt x="232" y="186"/>
                  <a:pt x="250" y="205"/>
                </a:cubicBezTo>
                <a:cubicBezTo>
                  <a:pt x="253" y="208"/>
                  <a:pt x="257" y="212"/>
                  <a:pt x="259" y="215"/>
                </a:cubicBezTo>
                <a:cubicBezTo>
                  <a:pt x="244" y="230"/>
                  <a:pt x="199" y="240"/>
                  <a:pt x="145" y="240"/>
                </a:cubicBezTo>
                <a:cubicBezTo>
                  <a:pt x="91" y="240"/>
                  <a:pt x="46" y="230"/>
                  <a:pt x="30" y="215"/>
                </a:cubicBezTo>
                <a:cubicBezTo>
                  <a:pt x="33" y="212"/>
                  <a:pt x="36" y="208"/>
                  <a:pt x="40" y="205"/>
                </a:cubicBezTo>
                <a:moveTo>
                  <a:pt x="145" y="337"/>
                </a:moveTo>
                <a:cubicBezTo>
                  <a:pt x="127" y="337"/>
                  <a:pt x="113" y="322"/>
                  <a:pt x="113" y="305"/>
                </a:cubicBezTo>
                <a:cubicBezTo>
                  <a:pt x="113" y="304"/>
                  <a:pt x="113" y="304"/>
                  <a:pt x="113" y="303"/>
                </a:cubicBezTo>
                <a:cubicBezTo>
                  <a:pt x="123" y="304"/>
                  <a:pt x="134" y="305"/>
                  <a:pt x="145" y="305"/>
                </a:cubicBezTo>
                <a:cubicBezTo>
                  <a:pt x="156" y="305"/>
                  <a:pt x="167" y="304"/>
                  <a:pt x="177" y="303"/>
                </a:cubicBezTo>
                <a:cubicBezTo>
                  <a:pt x="177" y="304"/>
                  <a:pt x="177" y="304"/>
                  <a:pt x="177" y="305"/>
                </a:cubicBezTo>
                <a:cubicBezTo>
                  <a:pt x="177" y="322"/>
                  <a:pt x="163" y="337"/>
                  <a:pt x="145" y="337"/>
                </a:cubicBezTo>
                <a:moveTo>
                  <a:pt x="145" y="289"/>
                </a:moveTo>
                <a:cubicBezTo>
                  <a:pt x="62" y="289"/>
                  <a:pt x="16" y="262"/>
                  <a:pt x="16" y="248"/>
                </a:cubicBezTo>
                <a:cubicBezTo>
                  <a:pt x="16" y="240"/>
                  <a:pt x="18" y="233"/>
                  <a:pt x="22" y="227"/>
                </a:cubicBezTo>
                <a:cubicBezTo>
                  <a:pt x="44" y="244"/>
                  <a:pt x="91" y="256"/>
                  <a:pt x="145" y="256"/>
                </a:cubicBezTo>
                <a:cubicBezTo>
                  <a:pt x="199" y="256"/>
                  <a:pt x="246" y="244"/>
                  <a:pt x="268" y="227"/>
                </a:cubicBezTo>
                <a:cubicBezTo>
                  <a:pt x="271" y="233"/>
                  <a:pt x="273" y="240"/>
                  <a:pt x="273" y="248"/>
                </a:cubicBezTo>
                <a:cubicBezTo>
                  <a:pt x="273" y="262"/>
                  <a:pt x="228" y="289"/>
                  <a:pt x="145" y="28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4" name="Freeform 16"/>
          <p:cNvSpPr>
            <a:spLocks noEditPoints="1"/>
          </p:cNvSpPr>
          <p:nvPr/>
        </p:nvSpPr>
        <p:spPr bwMode="auto">
          <a:xfrm>
            <a:off x="3919497" y="3998204"/>
            <a:ext cx="493589" cy="495391"/>
          </a:xfrm>
          <a:custGeom>
            <a:avLst/>
            <a:gdLst>
              <a:gd name="T0" fmla="*/ 321 w 353"/>
              <a:gd name="T1" fmla="*/ 104 h 353"/>
              <a:gd name="T2" fmla="*/ 321 w 353"/>
              <a:gd name="T3" fmla="*/ 24 h 353"/>
              <a:gd name="T4" fmla="*/ 297 w 353"/>
              <a:gd name="T5" fmla="*/ 0 h 353"/>
              <a:gd name="T6" fmla="*/ 273 w 353"/>
              <a:gd name="T7" fmla="*/ 24 h 353"/>
              <a:gd name="T8" fmla="*/ 273 w 353"/>
              <a:gd name="T9" fmla="*/ 30 h 353"/>
              <a:gd name="T10" fmla="*/ 40 w 353"/>
              <a:gd name="T11" fmla="*/ 98 h 353"/>
              <a:gd name="T12" fmla="*/ 32 w 353"/>
              <a:gd name="T13" fmla="*/ 96 h 353"/>
              <a:gd name="T14" fmla="*/ 16 w 353"/>
              <a:gd name="T15" fmla="*/ 96 h 353"/>
              <a:gd name="T16" fmla="*/ 0 w 353"/>
              <a:gd name="T17" fmla="*/ 112 h 353"/>
              <a:gd name="T18" fmla="*/ 0 w 353"/>
              <a:gd name="T19" fmla="*/ 192 h 353"/>
              <a:gd name="T20" fmla="*/ 16 w 353"/>
              <a:gd name="T21" fmla="*/ 208 h 353"/>
              <a:gd name="T22" fmla="*/ 32 w 353"/>
              <a:gd name="T23" fmla="*/ 208 h 353"/>
              <a:gd name="T24" fmla="*/ 40 w 353"/>
              <a:gd name="T25" fmla="*/ 206 h 353"/>
              <a:gd name="T26" fmla="*/ 50 w 353"/>
              <a:gd name="T27" fmla="*/ 209 h 353"/>
              <a:gd name="T28" fmla="*/ 81 w 353"/>
              <a:gd name="T29" fmla="*/ 347 h 353"/>
              <a:gd name="T30" fmla="*/ 81 w 353"/>
              <a:gd name="T31" fmla="*/ 347 h 353"/>
              <a:gd name="T32" fmla="*/ 89 w 353"/>
              <a:gd name="T33" fmla="*/ 353 h 353"/>
              <a:gd name="T34" fmla="*/ 153 w 353"/>
              <a:gd name="T35" fmla="*/ 353 h 353"/>
              <a:gd name="T36" fmla="*/ 161 w 353"/>
              <a:gd name="T37" fmla="*/ 345 h 353"/>
              <a:gd name="T38" fmla="*/ 160 w 353"/>
              <a:gd name="T39" fmla="*/ 343 h 353"/>
              <a:gd name="T40" fmla="*/ 161 w 353"/>
              <a:gd name="T41" fmla="*/ 343 h 353"/>
              <a:gd name="T42" fmla="*/ 135 w 353"/>
              <a:gd name="T43" fmla="*/ 234 h 353"/>
              <a:gd name="T44" fmla="*/ 273 w 353"/>
              <a:gd name="T45" fmla="*/ 275 h 353"/>
              <a:gd name="T46" fmla="*/ 273 w 353"/>
              <a:gd name="T47" fmla="*/ 281 h 353"/>
              <a:gd name="T48" fmla="*/ 297 w 353"/>
              <a:gd name="T49" fmla="*/ 305 h 353"/>
              <a:gd name="T50" fmla="*/ 321 w 353"/>
              <a:gd name="T51" fmla="*/ 281 h 353"/>
              <a:gd name="T52" fmla="*/ 321 w 353"/>
              <a:gd name="T53" fmla="*/ 200 h 353"/>
              <a:gd name="T54" fmla="*/ 353 w 353"/>
              <a:gd name="T55" fmla="*/ 168 h 353"/>
              <a:gd name="T56" fmla="*/ 353 w 353"/>
              <a:gd name="T57" fmla="*/ 136 h 353"/>
              <a:gd name="T58" fmla="*/ 321 w 353"/>
              <a:gd name="T59" fmla="*/ 104 h 353"/>
              <a:gd name="T60" fmla="*/ 32 w 353"/>
              <a:gd name="T61" fmla="*/ 192 h 353"/>
              <a:gd name="T62" fmla="*/ 16 w 353"/>
              <a:gd name="T63" fmla="*/ 192 h 353"/>
              <a:gd name="T64" fmla="*/ 16 w 353"/>
              <a:gd name="T65" fmla="*/ 112 h 353"/>
              <a:gd name="T66" fmla="*/ 32 w 353"/>
              <a:gd name="T67" fmla="*/ 112 h 353"/>
              <a:gd name="T68" fmla="*/ 32 w 353"/>
              <a:gd name="T69" fmla="*/ 192 h 353"/>
              <a:gd name="T70" fmla="*/ 143 w 353"/>
              <a:gd name="T71" fmla="*/ 337 h 353"/>
              <a:gd name="T72" fmla="*/ 95 w 353"/>
              <a:gd name="T73" fmla="*/ 337 h 353"/>
              <a:gd name="T74" fmla="*/ 91 w 353"/>
              <a:gd name="T75" fmla="*/ 321 h 353"/>
              <a:gd name="T76" fmla="*/ 139 w 353"/>
              <a:gd name="T77" fmla="*/ 321 h 353"/>
              <a:gd name="T78" fmla="*/ 143 w 353"/>
              <a:gd name="T79" fmla="*/ 337 h 353"/>
              <a:gd name="T80" fmla="*/ 135 w 353"/>
              <a:gd name="T81" fmla="*/ 305 h 353"/>
              <a:gd name="T82" fmla="*/ 88 w 353"/>
              <a:gd name="T83" fmla="*/ 305 h 353"/>
              <a:gd name="T84" fmla="*/ 68 w 353"/>
              <a:gd name="T85" fmla="*/ 214 h 353"/>
              <a:gd name="T86" fmla="*/ 117 w 353"/>
              <a:gd name="T87" fmla="*/ 229 h 353"/>
              <a:gd name="T88" fmla="*/ 135 w 353"/>
              <a:gd name="T89" fmla="*/ 305 h 353"/>
              <a:gd name="T90" fmla="*/ 273 w 353"/>
              <a:gd name="T91" fmla="*/ 258 h 353"/>
              <a:gd name="T92" fmla="*/ 48 w 353"/>
              <a:gd name="T93" fmla="*/ 192 h 353"/>
              <a:gd name="T94" fmla="*/ 48 w 353"/>
              <a:gd name="T95" fmla="*/ 113 h 353"/>
              <a:gd name="T96" fmla="*/ 273 w 353"/>
              <a:gd name="T97" fmla="*/ 47 h 353"/>
              <a:gd name="T98" fmla="*/ 273 w 353"/>
              <a:gd name="T99" fmla="*/ 258 h 353"/>
              <a:gd name="T100" fmla="*/ 305 w 353"/>
              <a:gd name="T101" fmla="*/ 281 h 353"/>
              <a:gd name="T102" fmla="*/ 297 w 353"/>
              <a:gd name="T103" fmla="*/ 289 h 353"/>
              <a:gd name="T104" fmla="*/ 289 w 353"/>
              <a:gd name="T105" fmla="*/ 281 h 353"/>
              <a:gd name="T106" fmla="*/ 289 w 353"/>
              <a:gd name="T107" fmla="*/ 24 h 353"/>
              <a:gd name="T108" fmla="*/ 297 w 353"/>
              <a:gd name="T109" fmla="*/ 16 h 353"/>
              <a:gd name="T110" fmla="*/ 305 w 353"/>
              <a:gd name="T111" fmla="*/ 24 h 353"/>
              <a:gd name="T112" fmla="*/ 305 w 353"/>
              <a:gd name="T113" fmla="*/ 281 h 353"/>
              <a:gd name="T114" fmla="*/ 337 w 353"/>
              <a:gd name="T115" fmla="*/ 168 h 353"/>
              <a:gd name="T116" fmla="*/ 321 w 353"/>
              <a:gd name="T117" fmla="*/ 184 h 353"/>
              <a:gd name="T118" fmla="*/ 321 w 353"/>
              <a:gd name="T119" fmla="*/ 120 h 353"/>
              <a:gd name="T120" fmla="*/ 337 w 353"/>
              <a:gd name="T121" fmla="*/ 136 h 353"/>
              <a:gd name="T122" fmla="*/ 337 w 353"/>
              <a:gd name="T12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21" y="104"/>
                </a:moveTo>
                <a:cubicBezTo>
                  <a:pt x="321" y="24"/>
                  <a:pt x="321" y="24"/>
                  <a:pt x="321" y="24"/>
                </a:cubicBezTo>
                <a:cubicBezTo>
                  <a:pt x="321" y="11"/>
                  <a:pt x="311" y="0"/>
                  <a:pt x="297" y="0"/>
                </a:cubicBezTo>
                <a:cubicBezTo>
                  <a:pt x="284" y="0"/>
                  <a:pt x="273" y="11"/>
                  <a:pt x="273" y="24"/>
                </a:cubicBezTo>
                <a:cubicBezTo>
                  <a:pt x="273" y="30"/>
                  <a:pt x="273" y="30"/>
                  <a:pt x="273" y="30"/>
                </a:cubicBezTo>
                <a:cubicBezTo>
                  <a:pt x="40" y="98"/>
                  <a:pt x="40" y="98"/>
                  <a:pt x="40" y="98"/>
                </a:cubicBezTo>
                <a:cubicBezTo>
                  <a:pt x="38" y="97"/>
                  <a:pt x="35" y="96"/>
                  <a:pt x="32" y="96"/>
                </a:cubicBezTo>
                <a:cubicBezTo>
                  <a:pt x="16" y="96"/>
                  <a:pt x="16" y="96"/>
                  <a:pt x="16" y="96"/>
                </a:cubicBezTo>
                <a:cubicBezTo>
                  <a:pt x="7" y="96"/>
                  <a:pt x="0" y="103"/>
                  <a:pt x="0" y="112"/>
                </a:cubicBezTo>
                <a:cubicBezTo>
                  <a:pt x="0" y="192"/>
                  <a:pt x="0" y="192"/>
                  <a:pt x="0" y="192"/>
                </a:cubicBezTo>
                <a:cubicBezTo>
                  <a:pt x="0" y="201"/>
                  <a:pt x="7" y="208"/>
                  <a:pt x="16" y="208"/>
                </a:cubicBezTo>
                <a:cubicBezTo>
                  <a:pt x="32" y="208"/>
                  <a:pt x="32" y="208"/>
                  <a:pt x="32" y="208"/>
                </a:cubicBezTo>
                <a:cubicBezTo>
                  <a:pt x="35" y="208"/>
                  <a:pt x="38" y="208"/>
                  <a:pt x="40" y="206"/>
                </a:cubicBezTo>
                <a:cubicBezTo>
                  <a:pt x="50" y="209"/>
                  <a:pt x="50" y="209"/>
                  <a:pt x="50" y="209"/>
                </a:cubicBezTo>
                <a:cubicBezTo>
                  <a:pt x="81" y="347"/>
                  <a:pt x="81" y="347"/>
                  <a:pt x="81" y="347"/>
                </a:cubicBezTo>
                <a:cubicBezTo>
                  <a:pt x="81" y="347"/>
                  <a:pt x="81" y="347"/>
                  <a:pt x="81" y="347"/>
                </a:cubicBezTo>
                <a:cubicBezTo>
                  <a:pt x="82" y="350"/>
                  <a:pt x="85" y="353"/>
                  <a:pt x="89" y="353"/>
                </a:cubicBezTo>
                <a:cubicBezTo>
                  <a:pt x="153" y="353"/>
                  <a:pt x="153" y="353"/>
                  <a:pt x="153" y="353"/>
                </a:cubicBezTo>
                <a:cubicBezTo>
                  <a:pt x="157" y="353"/>
                  <a:pt x="161" y="349"/>
                  <a:pt x="161" y="345"/>
                </a:cubicBezTo>
                <a:cubicBezTo>
                  <a:pt x="161" y="344"/>
                  <a:pt x="161" y="344"/>
                  <a:pt x="160" y="343"/>
                </a:cubicBezTo>
                <a:cubicBezTo>
                  <a:pt x="161" y="343"/>
                  <a:pt x="161" y="343"/>
                  <a:pt x="161" y="343"/>
                </a:cubicBezTo>
                <a:cubicBezTo>
                  <a:pt x="135" y="234"/>
                  <a:pt x="135" y="234"/>
                  <a:pt x="135" y="234"/>
                </a:cubicBezTo>
                <a:cubicBezTo>
                  <a:pt x="273" y="275"/>
                  <a:pt x="273" y="275"/>
                  <a:pt x="273" y="275"/>
                </a:cubicBezTo>
                <a:cubicBezTo>
                  <a:pt x="273" y="281"/>
                  <a:pt x="273" y="281"/>
                  <a:pt x="273" y="281"/>
                </a:cubicBezTo>
                <a:cubicBezTo>
                  <a:pt x="273" y="294"/>
                  <a:pt x="284" y="305"/>
                  <a:pt x="297" y="305"/>
                </a:cubicBezTo>
                <a:cubicBezTo>
                  <a:pt x="311" y="305"/>
                  <a:pt x="321" y="294"/>
                  <a:pt x="321" y="281"/>
                </a:cubicBezTo>
                <a:cubicBezTo>
                  <a:pt x="321" y="200"/>
                  <a:pt x="321" y="200"/>
                  <a:pt x="321" y="200"/>
                </a:cubicBezTo>
                <a:cubicBezTo>
                  <a:pt x="339" y="200"/>
                  <a:pt x="353" y="186"/>
                  <a:pt x="353" y="168"/>
                </a:cubicBezTo>
                <a:cubicBezTo>
                  <a:pt x="353" y="136"/>
                  <a:pt x="353" y="136"/>
                  <a:pt x="353" y="136"/>
                </a:cubicBezTo>
                <a:cubicBezTo>
                  <a:pt x="353" y="118"/>
                  <a:pt x="339" y="104"/>
                  <a:pt x="321" y="104"/>
                </a:cubicBezTo>
                <a:moveTo>
                  <a:pt x="32" y="192"/>
                </a:moveTo>
                <a:cubicBezTo>
                  <a:pt x="16" y="192"/>
                  <a:pt x="16" y="192"/>
                  <a:pt x="16" y="192"/>
                </a:cubicBezTo>
                <a:cubicBezTo>
                  <a:pt x="16" y="112"/>
                  <a:pt x="16" y="112"/>
                  <a:pt x="16" y="112"/>
                </a:cubicBezTo>
                <a:cubicBezTo>
                  <a:pt x="32" y="112"/>
                  <a:pt x="32" y="112"/>
                  <a:pt x="32" y="112"/>
                </a:cubicBezTo>
                <a:lnTo>
                  <a:pt x="32" y="192"/>
                </a:lnTo>
                <a:close/>
                <a:moveTo>
                  <a:pt x="143" y="337"/>
                </a:moveTo>
                <a:cubicBezTo>
                  <a:pt x="95" y="337"/>
                  <a:pt x="95" y="337"/>
                  <a:pt x="95" y="337"/>
                </a:cubicBezTo>
                <a:cubicBezTo>
                  <a:pt x="91" y="321"/>
                  <a:pt x="91" y="321"/>
                  <a:pt x="91" y="321"/>
                </a:cubicBezTo>
                <a:cubicBezTo>
                  <a:pt x="139" y="321"/>
                  <a:pt x="139" y="321"/>
                  <a:pt x="139" y="321"/>
                </a:cubicBezTo>
                <a:lnTo>
                  <a:pt x="143" y="337"/>
                </a:lnTo>
                <a:close/>
                <a:moveTo>
                  <a:pt x="135" y="305"/>
                </a:moveTo>
                <a:cubicBezTo>
                  <a:pt x="88" y="305"/>
                  <a:pt x="88" y="305"/>
                  <a:pt x="88" y="305"/>
                </a:cubicBezTo>
                <a:cubicBezTo>
                  <a:pt x="68" y="214"/>
                  <a:pt x="68" y="214"/>
                  <a:pt x="68" y="214"/>
                </a:cubicBezTo>
                <a:cubicBezTo>
                  <a:pt x="117" y="229"/>
                  <a:pt x="117" y="229"/>
                  <a:pt x="117" y="229"/>
                </a:cubicBezTo>
                <a:lnTo>
                  <a:pt x="135" y="305"/>
                </a:lnTo>
                <a:close/>
                <a:moveTo>
                  <a:pt x="273" y="258"/>
                </a:moveTo>
                <a:cubicBezTo>
                  <a:pt x="48" y="192"/>
                  <a:pt x="48" y="192"/>
                  <a:pt x="48" y="192"/>
                </a:cubicBezTo>
                <a:cubicBezTo>
                  <a:pt x="48" y="113"/>
                  <a:pt x="48" y="113"/>
                  <a:pt x="48" y="113"/>
                </a:cubicBezTo>
                <a:cubicBezTo>
                  <a:pt x="273" y="47"/>
                  <a:pt x="273" y="47"/>
                  <a:pt x="273" y="47"/>
                </a:cubicBezTo>
                <a:lnTo>
                  <a:pt x="273" y="258"/>
                </a:lnTo>
                <a:close/>
                <a:moveTo>
                  <a:pt x="305" y="281"/>
                </a:moveTo>
                <a:cubicBezTo>
                  <a:pt x="305" y="285"/>
                  <a:pt x="302" y="289"/>
                  <a:pt x="297" y="289"/>
                </a:cubicBezTo>
                <a:cubicBezTo>
                  <a:pt x="293" y="289"/>
                  <a:pt x="289" y="285"/>
                  <a:pt x="289" y="281"/>
                </a:cubicBezTo>
                <a:cubicBezTo>
                  <a:pt x="289" y="24"/>
                  <a:pt x="289" y="24"/>
                  <a:pt x="289" y="24"/>
                </a:cubicBezTo>
                <a:cubicBezTo>
                  <a:pt x="289" y="19"/>
                  <a:pt x="293" y="16"/>
                  <a:pt x="297" y="16"/>
                </a:cubicBezTo>
                <a:cubicBezTo>
                  <a:pt x="302" y="16"/>
                  <a:pt x="305" y="19"/>
                  <a:pt x="305" y="24"/>
                </a:cubicBezTo>
                <a:lnTo>
                  <a:pt x="305" y="281"/>
                </a:lnTo>
                <a:close/>
                <a:moveTo>
                  <a:pt x="337" y="168"/>
                </a:moveTo>
                <a:cubicBezTo>
                  <a:pt x="337" y="177"/>
                  <a:pt x="330" y="184"/>
                  <a:pt x="321" y="184"/>
                </a:cubicBezTo>
                <a:cubicBezTo>
                  <a:pt x="321" y="120"/>
                  <a:pt x="321" y="120"/>
                  <a:pt x="321" y="120"/>
                </a:cubicBezTo>
                <a:cubicBezTo>
                  <a:pt x="330" y="120"/>
                  <a:pt x="337" y="127"/>
                  <a:pt x="337" y="136"/>
                </a:cubicBezTo>
                <a:lnTo>
                  <a:pt x="337" y="168"/>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5" name="Freeform 24"/>
          <p:cNvSpPr>
            <a:spLocks noEditPoints="1"/>
          </p:cNvSpPr>
          <p:nvPr/>
        </p:nvSpPr>
        <p:spPr bwMode="auto">
          <a:xfrm>
            <a:off x="1910933" y="4118507"/>
            <a:ext cx="493589" cy="495391"/>
          </a:xfrm>
          <a:custGeom>
            <a:avLst/>
            <a:gdLst>
              <a:gd name="T0" fmla="*/ 193 w 353"/>
              <a:gd name="T1" fmla="*/ 96 h 353"/>
              <a:gd name="T2" fmla="*/ 225 w 353"/>
              <a:gd name="T3" fmla="*/ 32 h 353"/>
              <a:gd name="T4" fmla="*/ 160 w 353"/>
              <a:gd name="T5" fmla="*/ 0 h 353"/>
              <a:gd name="T6" fmla="*/ 128 w 353"/>
              <a:gd name="T7" fmla="*/ 64 h 353"/>
              <a:gd name="T8" fmla="*/ 144 w 353"/>
              <a:gd name="T9" fmla="*/ 32 h 353"/>
              <a:gd name="T10" fmla="*/ 193 w 353"/>
              <a:gd name="T11" fmla="*/ 16 h 353"/>
              <a:gd name="T12" fmla="*/ 209 w 353"/>
              <a:gd name="T13" fmla="*/ 64 h 353"/>
              <a:gd name="T14" fmla="*/ 160 w 353"/>
              <a:gd name="T15" fmla="*/ 80 h 353"/>
              <a:gd name="T16" fmla="*/ 144 w 353"/>
              <a:gd name="T17" fmla="*/ 32 h 353"/>
              <a:gd name="T18" fmla="*/ 56 w 353"/>
              <a:gd name="T19" fmla="*/ 233 h 353"/>
              <a:gd name="T20" fmla="*/ 168 w 353"/>
              <a:gd name="T21" fmla="*/ 176 h 353"/>
              <a:gd name="T22" fmla="*/ 176 w 353"/>
              <a:gd name="T23" fmla="*/ 241 h 353"/>
              <a:gd name="T24" fmla="*/ 185 w 353"/>
              <a:gd name="T25" fmla="*/ 176 h 353"/>
              <a:gd name="T26" fmla="*/ 297 w 353"/>
              <a:gd name="T27" fmla="*/ 233 h 353"/>
              <a:gd name="T28" fmla="*/ 313 w 353"/>
              <a:gd name="T29" fmla="*/ 233 h 353"/>
              <a:gd name="T30" fmla="*/ 305 w 353"/>
              <a:gd name="T31" fmla="*/ 160 h 353"/>
              <a:gd name="T32" fmla="*/ 185 w 353"/>
              <a:gd name="T33" fmla="*/ 120 h 353"/>
              <a:gd name="T34" fmla="*/ 168 w 353"/>
              <a:gd name="T35" fmla="*/ 120 h 353"/>
              <a:gd name="T36" fmla="*/ 48 w 353"/>
              <a:gd name="T37" fmla="*/ 160 h 353"/>
              <a:gd name="T38" fmla="*/ 40 w 353"/>
              <a:gd name="T39" fmla="*/ 233 h 353"/>
              <a:gd name="T40" fmla="*/ 64 w 353"/>
              <a:gd name="T41" fmla="*/ 257 h 353"/>
              <a:gd name="T42" fmla="*/ 0 w 353"/>
              <a:gd name="T43" fmla="*/ 289 h 353"/>
              <a:gd name="T44" fmla="*/ 32 w 353"/>
              <a:gd name="T45" fmla="*/ 353 h 353"/>
              <a:gd name="T46" fmla="*/ 96 w 353"/>
              <a:gd name="T47" fmla="*/ 321 h 353"/>
              <a:gd name="T48" fmla="*/ 64 w 353"/>
              <a:gd name="T49" fmla="*/ 257 h 353"/>
              <a:gd name="T50" fmla="*/ 64 w 353"/>
              <a:gd name="T51" fmla="*/ 337 h 353"/>
              <a:gd name="T52" fmla="*/ 16 w 353"/>
              <a:gd name="T53" fmla="*/ 321 h 353"/>
              <a:gd name="T54" fmla="*/ 32 w 353"/>
              <a:gd name="T55" fmla="*/ 273 h 353"/>
              <a:gd name="T56" fmla="*/ 80 w 353"/>
              <a:gd name="T57" fmla="*/ 289 h 353"/>
              <a:gd name="T58" fmla="*/ 321 w 353"/>
              <a:gd name="T59" fmla="*/ 257 h 353"/>
              <a:gd name="T60" fmla="*/ 257 w 353"/>
              <a:gd name="T61" fmla="*/ 289 h 353"/>
              <a:gd name="T62" fmla="*/ 289 w 353"/>
              <a:gd name="T63" fmla="*/ 353 h 353"/>
              <a:gd name="T64" fmla="*/ 353 w 353"/>
              <a:gd name="T65" fmla="*/ 321 h 353"/>
              <a:gd name="T66" fmla="*/ 321 w 353"/>
              <a:gd name="T67" fmla="*/ 257 h 353"/>
              <a:gd name="T68" fmla="*/ 321 w 353"/>
              <a:gd name="T69" fmla="*/ 337 h 353"/>
              <a:gd name="T70" fmla="*/ 273 w 353"/>
              <a:gd name="T71" fmla="*/ 321 h 353"/>
              <a:gd name="T72" fmla="*/ 289 w 353"/>
              <a:gd name="T73" fmla="*/ 273 h 353"/>
              <a:gd name="T74" fmla="*/ 337 w 353"/>
              <a:gd name="T75" fmla="*/ 289 h 353"/>
              <a:gd name="T76" fmla="*/ 193 w 353"/>
              <a:gd name="T77" fmla="*/ 257 h 353"/>
              <a:gd name="T78" fmla="*/ 128 w 353"/>
              <a:gd name="T79" fmla="*/ 289 h 353"/>
              <a:gd name="T80" fmla="*/ 160 w 353"/>
              <a:gd name="T81" fmla="*/ 353 h 353"/>
              <a:gd name="T82" fmla="*/ 225 w 353"/>
              <a:gd name="T83" fmla="*/ 321 h 353"/>
              <a:gd name="T84" fmla="*/ 193 w 353"/>
              <a:gd name="T85" fmla="*/ 257 h 353"/>
              <a:gd name="T86" fmla="*/ 193 w 353"/>
              <a:gd name="T87" fmla="*/ 337 h 353"/>
              <a:gd name="T88" fmla="*/ 144 w 353"/>
              <a:gd name="T89" fmla="*/ 321 h 353"/>
              <a:gd name="T90" fmla="*/ 160 w 353"/>
              <a:gd name="T91" fmla="*/ 273 h 353"/>
              <a:gd name="T92" fmla="*/ 209 w 353"/>
              <a:gd name="T93"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353">
                <a:moveTo>
                  <a:pt x="160" y="96"/>
                </a:moveTo>
                <a:cubicBezTo>
                  <a:pt x="193" y="96"/>
                  <a:pt x="193" y="96"/>
                  <a:pt x="193" y="96"/>
                </a:cubicBezTo>
                <a:cubicBezTo>
                  <a:pt x="210" y="96"/>
                  <a:pt x="225" y="82"/>
                  <a:pt x="225" y="64"/>
                </a:cubicBezTo>
                <a:cubicBezTo>
                  <a:pt x="225" y="32"/>
                  <a:pt x="225" y="32"/>
                  <a:pt x="225" y="32"/>
                </a:cubicBezTo>
                <a:cubicBezTo>
                  <a:pt x="225" y="14"/>
                  <a:pt x="210" y="0"/>
                  <a:pt x="193" y="0"/>
                </a:cubicBezTo>
                <a:cubicBezTo>
                  <a:pt x="160" y="0"/>
                  <a:pt x="160" y="0"/>
                  <a:pt x="160" y="0"/>
                </a:cubicBezTo>
                <a:cubicBezTo>
                  <a:pt x="143" y="0"/>
                  <a:pt x="128" y="14"/>
                  <a:pt x="128" y="32"/>
                </a:cubicBezTo>
                <a:cubicBezTo>
                  <a:pt x="128" y="64"/>
                  <a:pt x="128" y="64"/>
                  <a:pt x="128" y="64"/>
                </a:cubicBezTo>
                <a:cubicBezTo>
                  <a:pt x="128" y="82"/>
                  <a:pt x="143" y="96"/>
                  <a:pt x="160" y="96"/>
                </a:cubicBezTo>
                <a:moveTo>
                  <a:pt x="144" y="32"/>
                </a:moveTo>
                <a:cubicBezTo>
                  <a:pt x="144" y="23"/>
                  <a:pt x="152" y="16"/>
                  <a:pt x="160" y="16"/>
                </a:cubicBezTo>
                <a:cubicBezTo>
                  <a:pt x="193" y="16"/>
                  <a:pt x="193" y="16"/>
                  <a:pt x="193" y="16"/>
                </a:cubicBezTo>
                <a:cubicBezTo>
                  <a:pt x="201" y="16"/>
                  <a:pt x="209" y="23"/>
                  <a:pt x="209" y="32"/>
                </a:cubicBezTo>
                <a:cubicBezTo>
                  <a:pt x="209" y="64"/>
                  <a:pt x="209" y="64"/>
                  <a:pt x="209" y="64"/>
                </a:cubicBezTo>
                <a:cubicBezTo>
                  <a:pt x="209" y="73"/>
                  <a:pt x="201" y="80"/>
                  <a:pt x="193" y="80"/>
                </a:cubicBezTo>
                <a:cubicBezTo>
                  <a:pt x="160" y="80"/>
                  <a:pt x="160" y="80"/>
                  <a:pt x="160" y="80"/>
                </a:cubicBezTo>
                <a:cubicBezTo>
                  <a:pt x="152" y="80"/>
                  <a:pt x="144" y="73"/>
                  <a:pt x="144" y="64"/>
                </a:cubicBezTo>
                <a:lnTo>
                  <a:pt x="144" y="32"/>
                </a:lnTo>
                <a:close/>
                <a:moveTo>
                  <a:pt x="48" y="241"/>
                </a:moveTo>
                <a:cubicBezTo>
                  <a:pt x="52" y="241"/>
                  <a:pt x="56" y="237"/>
                  <a:pt x="56" y="233"/>
                </a:cubicBezTo>
                <a:cubicBezTo>
                  <a:pt x="56" y="176"/>
                  <a:pt x="56" y="176"/>
                  <a:pt x="56" y="176"/>
                </a:cubicBezTo>
                <a:cubicBezTo>
                  <a:pt x="168" y="176"/>
                  <a:pt x="168" y="176"/>
                  <a:pt x="168" y="176"/>
                </a:cubicBezTo>
                <a:cubicBezTo>
                  <a:pt x="168" y="233"/>
                  <a:pt x="168" y="233"/>
                  <a:pt x="168" y="233"/>
                </a:cubicBezTo>
                <a:cubicBezTo>
                  <a:pt x="168" y="237"/>
                  <a:pt x="172" y="241"/>
                  <a:pt x="176" y="241"/>
                </a:cubicBezTo>
                <a:cubicBezTo>
                  <a:pt x="181" y="241"/>
                  <a:pt x="185" y="237"/>
                  <a:pt x="185" y="233"/>
                </a:cubicBezTo>
                <a:cubicBezTo>
                  <a:pt x="185" y="176"/>
                  <a:pt x="185" y="176"/>
                  <a:pt x="185" y="176"/>
                </a:cubicBezTo>
                <a:cubicBezTo>
                  <a:pt x="297" y="176"/>
                  <a:pt x="297" y="176"/>
                  <a:pt x="297" y="176"/>
                </a:cubicBezTo>
                <a:cubicBezTo>
                  <a:pt x="297" y="233"/>
                  <a:pt x="297" y="233"/>
                  <a:pt x="297" y="233"/>
                </a:cubicBezTo>
                <a:cubicBezTo>
                  <a:pt x="297" y="237"/>
                  <a:pt x="301" y="241"/>
                  <a:pt x="305" y="241"/>
                </a:cubicBezTo>
                <a:cubicBezTo>
                  <a:pt x="309" y="241"/>
                  <a:pt x="313" y="237"/>
                  <a:pt x="313" y="233"/>
                </a:cubicBezTo>
                <a:cubicBezTo>
                  <a:pt x="313" y="168"/>
                  <a:pt x="313" y="168"/>
                  <a:pt x="313" y="168"/>
                </a:cubicBezTo>
                <a:cubicBezTo>
                  <a:pt x="313" y="164"/>
                  <a:pt x="309" y="160"/>
                  <a:pt x="305" y="160"/>
                </a:cubicBezTo>
                <a:cubicBezTo>
                  <a:pt x="185" y="160"/>
                  <a:pt x="185" y="160"/>
                  <a:pt x="185" y="160"/>
                </a:cubicBezTo>
                <a:cubicBezTo>
                  <a:pt x="185" y="120"/>
                  <a:pt x="185" y="120"/>
                  <a:pt x="185" y="120"/>
                </a:cubicBezTo>
                <a:cubicBezTo>
                  <a:pt x="185" y="116"/>
                  <a:pt x="181" y="112"/>
                  <a:pt x="176" y="112"/>
                </a:cubicBezTo>
                <a:cubicBezTo>
                  <a:pt x="172" y="112"/>
                  <a:pt x="168" y="116"/>
                  <a:pt x="168" y="120"/>
                </a:cubicBezTo>
                <a:cubicBezTo>
                  <a:pt x="168" y="160"/>
                  <a:pt x="168" y="160"/>
                  <a:pt x="168" y="160"/>
                </a:cubicBezTo>
                <a:cubicBezTo>
                  <a:pt x="48" y="160"/>
                  <a:pt x="48" y="160"/>
                  <a:pt x="48" y="160"/>
                </a:cubicBezTo>
                <a:cubicBezTo>
                  <a:pt x="44" y="160"/>
                  <a:pt x="40" y="164"/>
                  <a:pt x="40" y="168"/>
                </a:cubicBezTo>
                <a:cubicBezTo>
                  <a:pt x="40" y="233"/>
                  <a:pt x="40" y="233"/>
                  <a:pt x="40" y="233"/>
                </a:cubicBezTo>
                <a:cubicBezTo>
                  <a:pt x="40" y="237"/>
                  <a:pt x="44" y="241"/>
                  <a:pt x="48" y="241"/>
                </a:cubicBezTo>
                <a:moveTo>
                  <a:pt x="64" y="257"/>
                </a:moveTo>
                <a:cubicBezTo>
                  <a:pt x="32" y="257"/>
                  <a:pt x="32" y="257"/>
                  <a:pt x="32" y="257"/>
                </a:cubicBezTo>
                <a:cubicBezTo>
                  <a:pt x="14" y="257"/>
                  <a:pt x="0" y="271"/>
                  <a:pt x="0" y="289"/>
                </a:cubicBezTo>
                <a:cubicBezTo>
                  <a:pt x="0" y="321"/>
                  <a:pt x="0" y="321"/>
                  <a:pt x="0" y="321"/>
                </a:cubicBezTo>
                <a:cubicBezTo>
                  <a:pt x="0" y="339"/>
                  <a:pt x="14" y="353"/>
                  <a:pt x="32" y="353"/>
                </a:cubicBezTo>
                <a:cubicBezTo>
                  <a:pt x="64" y="353"/>
                  <a:pt x="64" y="353"/>
                  <a:pt x="64" y="353"/>
                </a:cubicBezTo>
                <a:cubicBezTo>
                  <a:pt x="82" y="353"/>
                  <a:pt x="96" y="339"/>
                  <a:pt x="96" y="321"/>
                </a:cubicBezTo>
                <a:cubicBezTo>
                  <a:pt x="96" y="289"/>
                  <a:pt x="96" y="289"/>
                  <a:pt x="96" y="289"/>
                </a:cubicBezTo>
                <a:cubicBezTo>
                  <a:pt x="96" y="271"/>
                  <a:pt x="82" y="257"/>
                  <a:pt x="64" y="257"/>
                </a:cubicBezTo>
                <a:moveTo>
                  <a:pt x="80" y="321"/>
                </a:moveTo>
                <a:cubicBezTo>
                  <a:pt x="80" y="330"/>
                  <a:pt x="73" y="337"/>
                  <a:pt x="64" y="337"/>
                </a:cubicBezTo>
                <a:cubicBezTo>
                  <a:pt x="32" y="337"/>
                  <a:pt x="32" y="337"/>
                  <a:pt x="32" y="337"/>
                </a:cubicBezTo>
                <a:cubicBezTo>
                  <a:pt x="23" y="337"/>
                  <a:pt x="16" y="330"/>
                  <a:pt x="16" y="321"/>
                </a:cubicBezTo>
                <a:cubicBezTo>
                  <a:pt x="16" y="289"/>
                  <a:pt x="16" y="289"/>
                  <a:pt x="16" y="289"/>
                </a:cubicBezTo>
                <a:cubicBezTo>
                  <a:pt x="16" y="280"/>
                  <a:pt x="23" y="273"/>
                  <a:pt x="32" y="273"/>
                </a:cubicBezTo>
                <a:cubicBezTo>
                  <a:pt x="64" y="273"/>
                  <a:pt x="64" y="273"/>
                  <a:pt x="64" y="273"/>
                </a:cubicBezTo>
                <a:cubicBezTo>
                  <a:pt x="73" y="273"/>
                  <a:pt x="80" y="280"/>
                  <a:pt x="80" y="289"/>
                </a:cubicBezTo>
                <a:lnTo>
                  <a:pt x="80" y="321"/>
                </a:lnTo>
                <a:close/>
                <a:moveTo>
                  <a:pt x="321" y="257"/>
                </a:moveTo>
                <a:cubicBezTo>
                  <a:pt x="289" y="257"/>
                  <a:pt x="289" y="257"/>
                  <a:pt x="289" y="257"/>
                </a:cubicBezTo>
                <a:cubicBezTo>
                  <a:pt x="271" y="257"/>
                  <a:pt x="257" y="271"/>
                  <a:pt x="257" y="289"/>
                </a:cubicBezTo>
                <a:cubicBezTo>
                  <a:pt x="257" y="321"/>
                  <a:pt x="257" y="321"/>
                  <a:pt x="257" y="321"/>
                </a:cubicBezTo>
                <a:cubicBezTo>
                  <a:pt x="257" y="339"/>
                  <a:pt x="271" y="353"/>
                  <a:pt x="289" y="353"/>
                </a:cubicBezTo>
                <a:cubicBezTo>
                  <a:pt x="321" y="353"/>
                  <a:pt x="321" y="353"/>
                  <a:pt x="321" y="353"/>
                </a:cubicBezTo>
                <a:cubicBezTo>
                  <a:pt x="339" y="353"/>
                  <a:pt x="353" y="339"/>
                  <a:pt x="353" y="321"/>
                </a:cubicBezTo>
                <a:cubicBezTo>
                  <a:pt x="353" y="289"/>
                  <a:pt x="353" y="289"/>
                  <a:pt x="353" y="289"/>
                </a:cubicBezTo>
                <a:cubicBezTo>
                  <a:pt x="353" y="271"/>
                  <a:pt x="339" y="257"/>
                  <a:pt x="321" y="257"/>
                </a:cubicBezTo>
                <a:moveTo>
                  <a:pt x="337" y="321"/>
                </a:moveTo>
                <a:cubicBezTo>
                  <a:pt x="337" y="330"/>
                  <a:pt x="330" y="337"/>
                  <a:pt x="321" y="337"/>
                </a:cubicBezTo>
                <a:cubicBezTo>
                  <a:pt x="289" y="337"/>
                  <a:pt x="289" y="337"/>
                  <a:pt x="289" y="337"/>
                </a:cubicBezTo>
                <a:cubicBezTo>
                  <a:pt x="280" y="337"/>
                  <a:pt x="273" y="330"/>
                  <a:pt x="273" y="321"/>
                </a:cubicBezTo>
                <a:cubicBezTo>
                  <a:pt x="273" y="289"/>
                  <a:pt x="273" y="289"/>
                  <a:pt x="273" y="289"/>
                </a:cubicBezTo>
                <a:cubicBezTo>
                  <a:pt x="273" y="280"/>
                  <a:pt x="280" y="273"/>
                  <a:pt x="289" y="273"/>
                </a:cubicBezTo>
                <a:cubicBezTo>
                  <a:pt x="321" y="273"/>
                  <a:pt x="321" y="273"/>
                  <a:pt x="321" y="273"/>
                </a:cubicBezTo>
                <a:cubicBezTo>
                  <a:pt x="330" y="273"/>
                  <a:pt x="337" y="280"/>
                  <a:pt x="337" y="289"/>
                </a:cubicBezTo>
                <a:lnTo>
                  <a:pt x="337" y="321"/>
                </a:lnTo>
                <a:close/>
                <a:moveTo>
                  <a:pt x="193" y="257"/>
                </a:moveTo>
                <a:cubicBezTo>
                  <a:pt x="160" y="257"/>
                  <a:pt x="160" y="257"/>
                  <a:pt x="160" y="257"/>
                </a:cubicBezTo>
                <a:cubicBezTo>
                  <a:pt x="143" y="257"/>
                  <a:pt x="128" y="271"/>
                  <a:pt x="128" y="289"/>
                </a:cubicBezTo>
                <a:cubicBezTo>
                  <a:pt x="128" y="321"/>
                  <a:pt x="128" y="321"/>
                  <a:pt x="128" y="321"/>
                </a:cubicBezTo>
                <a:cubicBezTo>
                  <a:pt x="128" y="339"/>
                  <a:pt x="143" y="353"/>
                  <a:pt x="160" y="353"/>
                </a:cubicBezTo>
                <a:cubicBezTo>
                  <a:pt x="193" y="353"/>
                  <a:pt x="193" y="353"/>
                  <a:pt x="193" y="353"/>
                </a:cubicBezTo>
                <a:cubicBezTo>
                  <a:pt x="210" y="353"/>
                  <a:pt x="225" y="339"/>
                  <a:pt x="225" y="321"/>
                </a:cubicBezTo>
                <a:cubicBezTo>
                  <a:pt x="225" y="289"/>
                  <a:pt x="225" y="289"/>
                  <a:pt x="225" y="289"/>
                </a:cubicBezTo>
                <a:cubicBezTo>
                  <a:pt x="225" y="271"/>
                  <a:pt x="210" y="257"/>
                  <a:pt x="193" y="257"/>
                </a:cubicBezTo>
                <a:moveTo>
                  <a:pt x="209" y="321"/>
                </a:moveTo>
                <a:cubicBezTo>
                  <a:pt x="209" y="330"/>
                  <a:pt x="201" y="337"/>
                  <a:pt x="193" y="337"/>
                </a:cubicBezTo>
                <a:cubicBezTo>
                  <a:pt x="160" y="337"/>
                  <a:pt x="160" y="337"/>
                  <a:pt x="160" y="337"/>
                </a:cubicBezTo>
                <a:cubicBezTo>
                  <a:pt x="152" y="337"/>
                  <a:pt x="144" y="330"/>
                  <a:pt x="144" y="321"/>
                </a:cubicBezTo>
                <a:cubicBezTo>
                  <a:pt x="144" y="289"/>
                  <a:pt x="144" y="289"/>
                  <a:pt x="144" y="289"/>
                </a:cubicBezTo>
                <a:cubicBezTo>
                  <a:pt x="144" y="280"/>
                  <a:pt x="152" y="273"/>
                  <a:pt x="160" y="273"/>
                </a:cubicBezTo>
                <a:cubicBezTo>
                  <a:pt x="193" y="273"/>
                  <a:pt x="193" y="273"/>
                  <a:pt x="193" y="273"/>
                </a:cubicBezTo>
                <a:cubicBezTo>
                  <a:pt x="201" y="273"/>
                  <a:pt x="209" y="280"/>
                  <a:pt x="209" y="289"/>
                </a:cubicBezTo>
                <a:lnTo>
                  <a:pt x="209" y="321"/>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sp>
        <p:nvSpPr>
          <p:cNvPr id="76" name="Freeform 75"/>
          <p:cNvSpPr>
            <a:spLocks noEditPoints="1"/>
          </p:cNvSpPr>
          <p:nvPr/>
        </p:nvSpPr>
        <p:spPr bwMode="auto">
          <a:xfrm>
            <a:off x="4314871" y="4776904"/>
            <a:ext cx="508000" cy="495391"/>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77" name="Group 76"/>
          <p:cNvGrpSpPr/>
          <p:nvPr/>
        </p:nvGrpSpPr>
        <p:grpSpPr>
          <a:xfrm>
            <a:off x="191517" y="3464551"/>
            <a:ext cx="1497900" cy="1276958"/>
            <a:chOff x="4090986" y="5990034"/>
            <a:chExt cx="1905520" cy="1624454"/>
          </a:xfrm>
          <a:solidFill>
            <a:schemeClr val="accent6"/>
          </a:solidFill>
        </p:grpSpPr>
        <p:sp>
          <p:nvSpPr>
            <p:cNvPr id="78" name="Freeform 43"/>
            <p:cNvSpPr>
              <a:spLocks noEditPoints="1"/>
            </p:cNvSpPr>
            <p:nvPr/>
          </p:nvSpPr>
          <p:spPr bwMode="auto">
            <a:xfrm>
              <a:off x="4371941" y="5990034"/>
              <a:ext cx="1624565" cy="889354"/>
            </a:xfrm>
            <a:custGeom>
              <a:avLst/>
              <a:gdLst>
                <a:gd name="T0" fmla="*/ 72 w 353"/>
                <a:gd name="T1" fmla="*/ 32 h 193"/>
                <a:gd name="T2" fmla="*/ 72 w 353"/>
                <a:gd name="T3" fmla="*/ 48 h 193"/>
                <a:gd name="T4" fmla="*/ 96 w 353"/>
                <a:gd name="T5" fmla="*/ 40 h 193"/>
                <a:gd name="T6" fmla="*/ 176 w 353"/>
                <a:gd name="T7" fmla="*/ 32 h 193"/>
                <a:gd name="T8" fmla="*/ 176 w 353"/>
                <a:gd name="T9" fmla="*/ 161 h 193"/>
                <a:gd name="T10" fmla="*/ 176 w 353"/>
                <a:gd name="T11" fmla="*/ 32 h 193"/>
                <a:gd name="T12" fmla="*/ 197 w 353"/>
                <a:gd name="T13" fmla="*/ 131 h 193"/>
                <a:gd name="T14" fmla="*/ 179 w 353"/>
                <a:gd name="T15" fmla="*/ 137 h 193"/>
                <a:gd name="T16" fmla="*/ 173 w 353"/>
                <a:gd name="T17" fmla="*/ 145 h 193"/>
                <a:gd name="T18" fmla="*/ 163 w 353"/>
                <a:gd name="T19" fmla="*/ 135 h 193"/>
                <a:gd name="T20" fmla="*/ 150 w 353"/>
                <a:gd name="T21" fmla="*/ 122 h 193"/>
                <a:gd name="T22" fmla="*/ 160 w 353"/>
                <a:gd name="T23" fmla="*/ 112 h 193"/>
                <a:gd name="T24" fmla="*/ 173 w 353"/>
                <a:gd name="T25" fmla="*/ 127 h 193"/>
                <a:gd name="T26" fmla="*/ 165 w 353"/>
                <a:gd name="T27" fmla="*/ 98 h 193"/>
                <a:gd name="T28" fmla="*/ 152 w 353"/>
                <a:gd name="T29" fmla="*/ 87 h 193"/>
                <a:gd name="T30" fmla="*/ 151 w 353"/>
                <a:gd name="T31" fmla="*/ 68 h 193"/>
                <a:gd name="T32" fmla="*/ 165 w 353"/>
                <a:gd name="T33" fmla="*/ 57 h 193"/>
                <a:gd name="T34" fmla="*/ 173 w 353"/>
                <a:gd name="T35" fmla="*/ 48 h 193"/>
                <a:gd name="T36" fmla="*/ 179 w 353"/>
                <a:gd name="T37" fmla="*/ 55 h 193"/>
                <a:gd name="T38" fmla="*/ 195 w 353"/>
                <a:gd name="T39" fmla="*/ 61 h 193"/>
                <a:gd name="T40" fmla="*/ 202 w 353"/>
                <a:gd name="T41" fmla="*/ 77 h 193"/>
                <a:gd name="T42" fmla="*/ 187 w 353"/>
                <a:gd name="T43" fmla="*/ 68 h 193"/>
                <a:gd name="T44" fmla="*/ 179 w 353"/>
                <a:gd name="T45" fmla="*/ 88 h 193"/>
                <a:gd name="T46" fmla="*/ 196 w 353"/>
                <a:gd name="T47" fmla="*/ 96 h 193"/>
                <a:gd name="T48" fmla="*/ 204 w 353"/>
                <a:gd name="T49" fmla="*/ 113 h 193"/>
                <a:gd name="T50" fmla="*/ 337 w 353"/>
                <a:gd name="T51" fmla="*/ 0 h 193"/>
                <a:gd name="T52" fmla="*/ 0 w 353"/>
                <a:gd name="T53" fmla="*/ 16 h 193"/>
                <a:gd name="T54" fmla="*/ 16 w 353"/>
                <a:gd name="T55" fmla="*/ 193 h 193"/>
                <a:gd name="T56" fmla="*/ 353 w 353"/>
                <a:gd name="T57" fmla="*/ 177 h 193"/>
                <a:gd name="T58" fmla="*/ 337 w 353"/>
                <a:gd name="T59" fmla="*/ 0 h 193"/>
                <a:gd name="T60" fmla="*/ 32 w 353"/>
                <a:gd name="T61" fmla="*/ 24 h 193"/>
                <a:gd name="T62" fmla="*/ 16 w 353"/>
                <a:gd name="T63" fmla="*/ 24 h 193"/>
                <a:gd name="T64" fmla="*/ 24 w 353"/>
                <a:gd name="T65" fmla="*/ 177 h 193"/>
                <a:gd name="T66" fmla="*/ 24 w 353"/>
                <a:gd name="T67" fmla="*/ 161 h 193"/>
                <a:gd name="T68" fmla="*/ 24 w 353"/>
                <a:gd name="T69" fmla="*/ 177 h 193"/>
                <a:gd name="T70" fmla="*/ 321 w 353"/>
                <a:gd name="T71" fmla="*/ 169 h 193"/>
                <a:gd name="T72" fmla="*/ 337 w 353"/>
                <a:gd name="T73" fmla="*/ 169 h 193"/>
                <a:gd name="T74" fmla="*/ 337 w 353"/>
                <a:gd name="T75" fmla="*/ 146 h 193"/>
                <a:gd name="T76" fmla="*/ 305 w 353"/>
                <a:gd name="T77" fmla="*/ 169 h 193"/>
                <a:gd name="T78" fmla="*/ 46 w 353"/>
                <a:gd name="T79" fmla="*/ 177 h 193"/>
                <a:gd name="T80" fmla="*/ 24 w 353"/>
                <a:gd name="T81" fmla="*/ 145 h 193"/>
                <a:gd name="T82" fmla="*/ 16 w 353"/>
                <a:gd name="T83" fmla="*/ 47 h 193"/>
                <a:gd name="T84" fmla="*/ 48 w 353"/>
                <a:gd name="T85" fmla="*/ 24 h 193"/>
                <a:gd name="T86" fmla="*/ 306 w 353"/>
                <a:gd name="T87" fmla="*/ 16 h 193"/>
                <a:gd name="T88" fmla="*/ 329 w 353"/>
                <a:gd name="T89" fmla="*/ 48 h 193"/>
                <a:gd name="T90" fmla="*/ 337 w 353"/>
                <a:gd name="T91" fmla="*/ 146 h 193"/>
                <a:gd name="T92" fmla="*/ 321 w 353"/>
                <a:gd name="T93" fmla="*/ 24 h 193"/>
                <a:gd name="T94" fmla="*/ 337 w 353"/>
                <a:gd name="T95" fmla="*/ 24 h 193"/>
                <a:gd name="T96" fmla="*/ 162 w 353"/>
                <a:gd name="T97" fmla="*/ 76 h 193"/>
                <a:gd name="T98" fmla="*/ 166 w 353"/>
                <a:gd name="T99" fmla="*/ 84 h 193"/>
                <a:gd name="T100" fmla="*/ 173 w 353"/>
                <a:gd name="T101" fmla="*/ 87 h 193"/>
                <a:gd name="T102" fmla="*/ 165 w 353"/>
                <a:gd name="T103" fmla="*/ 68 h 193"/>
                <a:gd name="T104" fmla="*/ 281 w 353"/>
                <a:gd name="T105" fmla="*/ 145 h 193"/>
                <a:gd name="T106" fmla="*/ 256 w 353"/>
                <a:gd name="T107" fmla="*/ 153 h 193"/>
                <a:gd name="T108" fmla="*/ 281 w 353"/>
                <a:gd name="T109" fmla="*/ 161 h 193"/>
                <a:gd name="T110" fmla="*/ 281 w 353"/>
                <a:gd name="T111" fmla="*/ 145 h 193"/>
                <a:gd name="T112" fmla="*/ 183 w 353"/>
                <a:gd name="T113" fmla="*/ 103 h 193"/>
                <a:gd name="T114" fmla="*/ 179 w 353"/>
                <a:gd name="T115" fmla="*/ 127 h 193"/>
                <a:gd name="T116" fmla="*/ 192 w 353"/>
                <a:gd name="T117" fmla="*/ 114 h 193"/>
                <a:gd name="T118" fmla="*/ 188 w 353"/>
                <a:gd name="T119" fmla="*/ 10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3" h="193">
                  <a:moveTo>
                    <a:pt x="88" y="32"/>
                  </a:moveTo>
                  <a:cubicBezTo>
                    <a:pt x="72" y="32"/>
                    <a:pt x="72" y="32"/>
                    <a:pt x="72" y="32"/>
                  </a:cubicBezTo>
                  <a:cubicBezTo>
                    <a:pt x="67" y="32"/>
                    <a:pt x="64" y="36"/>
                    <a:pt x="64" y="40"/>
                  </a:cubicBezTo>
                  <a:cubicBezTo>
                    <a:pt x="64" y="45"/>
                    <a:pt x="67" y="48"/>
                    <a:pt x="72" y="48"/>
                  </a:cubicBezTo>
                  <a:cubicBezTo>
                    <a:pt x="88" y="48"/>
                    <a:pt x="88" y="48"/>
                    <a:pt x="88" y="48"/>
                  </a:cubicBezTo>
                  <a:cubicBezTo>
                    <a:pt x="92" y="48"/>
                    <a:pt x="96" y="45"/>
                    <a:pt x="96" y="40"/>
                  </a:cubicBezTo>
                  <a:cubicBezTo>
                    <a:pt x="96" y="36"/>
                    <a:pt x="92" y="32"/>
                    <a:pt x="88" y="32"/>
                  </a:cubicBezTo>
                  <a:moveTo>
                    <a:pt x="176" y="32"/>
                  </a:moveTo>
                  <a:cubicBezTo>
                    <a:pt x="141" y="32"/>
                    <a:pt x="112" y="61"/>
                    <a:pt x="112" y="96"/>
                  </a:cubicBezTo>
                  <a:cubicBezTo>
                    <a:pt x="112" y="132"/>
                    <a:pt x="141" y="161"/>
                    <a:pt x="176" y="161"/>
                  </a:cubicBezTo>
                  <a:cubicBezTo>
                    <a:pt x="212" y="161"/>
                    <a:pt x="240" y="132"/>
                    <a:pt x="240" y="96"/>
                  </a:cubicBezTo>
                  <a:cubicBezTo>
                    <a:pt x="240" y="61"/>
                    <a:pt x="212" y="32"/>
                    <a:pt x="176" y="32"/>
                  </a:cubicBezTo>
                  <a:moveTo>
                    <a:pt x="202" y="123"/>
                  </a:moveTo>
                  <a:cubicBezTo>
                    <a:pt x="201" y="126"/>
                    <a:pt x="199" y="129"/>
                    <a:pt x="197" y="131"/>
                  </a:cubicBezTo>
                  <a:cubicBezTo>
                    <a:pt x="194" y="133"/>
                    <a:pt x="192" y="134"/>
                    <a:pt x="189" y="135"/>
                  </a:cubicBezTo>
                  <a:cubicBezTo>
                    <a:pt x="185" y="136"/>
                    <a:pt x="183" y="137"/>
                    <a:pt x="179" y="137"/>
                  </a:cubicBezTo>
                  <a:cubicBezTo>
                    <a:pt x="179" y="145"/>
                    <a:pt x="179" y="145"/>
                    <a:pt x="179" y="145"/>
                  </a:cubicBezTo>
                  <a:cubicBezTo>
                    <a:pt x="173" y="145"/>
                    <a:pt x="173" y="145"/>
                    <a:pt x="173" y="145"/>
                  </a:cubicBezTo>
                  <a:cubicBezTo>
                    <a:pt x="173" y="137"/>
                    <a:pt x="173" y="137"/>
                    <a:pt x="173" y="137"/>
                  </a:cubicBezTo>
                  <a:cubicBezTo>
                    <a:pt x="169" y="137"/>
                    <a:pt x="166" y="136"/>
                    <a:pt x="163" y="135"/>
                  </a:cubicBezTo>
                  <a:cubicBezTo>
                    <a:pt x="160" y="134"/>
                    <a:pt x="157" y="132"/>
                    <a:pt x="155" y="130"/>
                  </a:cubicBezTo>
                  <a:cubicBezTo>
                    <a:pt x="153" y="128"/>
                    <a:pt x="151" y="125"/>
                    <a:pt x="150" y="122"/>
                  </a:cubicBezTo>
                  <a:cubicBezTo>
                    <a:pt x="148" y="119"/>
                    <a:pt x="148" y="116"/>
                    <a:pt x="148" y="112"/>
                  </a:cubicBezTo>
                  <a:cubicBezTo>
                    <a:pt x="160" y="112"/>
                    <a:pt x="160" y="112"/>
                    <a:pt x="160" y="112"/>
                  </a:cubicBezTo>
                  <a:cubicBezTo>
                    <a:pt x="160" y="116"/>
                    <a:pt x="161" y="120"/>
                    <a:pt x="163" y="123"/>
                  </a:cubicBezTo>
                  <a:cubicBezTo>
                    <a:pt x="165" y="126"/>
                    <a:pt x="168" y="127"/>
                    <a:pt x="173" y="127"/>
                  </a:cubicBezTo>
                  <a:cubicBezTo>
                    <a:pt x="173" y="101"/>
                    <a:pt x="173" y="101"/>
                    <a:pt x="173" y="101"/>
                  </a:cubicBezTo>
                  <a:cubicBezTo>
                    <a:pt x="170" y="100"/>
                    <a:pt x="168" y="99"/>
                    <a:pt x="165" y="98"/>
                  </a:cubicBezTo>
                  <a:cubicBezTo>
                    <a:pt x="162" y="97"/>
                    <a:pt x="160" y="95"/>
                    <a:pt x="157" y="94"/>
                  </a:cubicBezTo>
                  <a:cubicBezTo>
                    <a:pt x="155" y="92"/>
                    <a:pt x="153" y="90"/>
                    <a:pt x="152" y="87"/>
                  </a:cubicBezTo>
                  <a:cubicBezTo>
                    <a:pt x="150" y="84"/>
                    <a:pt x="149" y="81"/>
                    <a:pt x="149" y="77"/>
                  </a:cubicBezTo>
                  <a:cubicBezTo>
                    <a:pt x="149" y="73"/>
                    <a:pt x="150" y="70"/>
                    <a:pt x="151" y="68"/>
                  </a:cubicBezTo>
                  <a:cubicBezTo>
                    <a:pt x="153" y="65"/>
                    <a:pt x="155" y="63"/>
                    <a:pt x="157" y="61"/>
                  </a:cubicBezTo>
                  <a:cubicBezTo>
                    <a:pt x="159" y="59"/>
                    <a:pt x="162" y="58"/>
                    <a:pt x="165" y="57"/>
                  </a:cubicBezTo>
                  <a:cubicBezTo>
                    <a:pt x="168" y="56"/>
                    <a:pt x="170" y="55"/>
                    <a:pt x="173" y="55"/>
                  </a:cubicBezTo>
                  <a:cubicBezTo>
                    <a:pt x="173" y="48"/>
                    <a:pt x="173" y="48"/>
                    <a:pt x="173" y="48"/>
                  </a:cubicBezTo>
                  <a:cubicBezTo>
                    <a:pt x="179" y="48"/>
                    <a:pt x="179" y="48"/>
                    <a:pt x="179" y="48"/>
                  </a:cubicBezTo>
                  <a:cubicBezTo>
                    <a:pt x="179" y="55"/>
                    <a:pt x="179" y="55"/>
                    <a:pt x="179" y="55"/>
                  </a:cubicBezTo>
                  <a:cubicBezTo>
                    <a:pt x="183" y="55"/>
                    <a:pt x="185" y="56"/>
                    <a:pt x="188" y="57"/>
                  </a:cubicBezTo>
                  <a:cubicBezTo>
                    <a:pt x="191" y="58"/>
                    <a:pt x="193" y="59"/>
                    <a:pt x="195" y="61"/>
                  </a:cubicBezTo>
                  <a:cubicBezTo>
                    <a:pt x="197" y="62"/>
                    <a:pt x="199" y="65"/>
                    <a:pt x="200" y="67"/>
                  </a:cubicBezTo>
                  <a:cubicBezTo>
                    <a:pt x="202" y="70"/>
                    <a:pt x="202" y="73"/>
                    <a:pt x="202" y="77"/>
                  </a:cubicBezTo>
                  <a:cubicBezTo>
                    <a:pt x="190" y="77"/>
                    <a:pt x="190" y="77"/>
                    <a:pt x="190" y="77"/>
                  </a:cubicBezTo>
                  <a:cubicBezTo>
                    <a:pt x="190" y="73"/>
                    <a:pt x="189" y="70"/>
                    <a:pt x="187" y="68"/>
                  </a:cubicBezTo>
                  <a:cubicBezTo>
                    <a:pt x="185" y="66"/>
                    <a:pt x="183" y="65"/>
                    <a:pt x="179" y="65"/>
                  </a:cubicBezTo>
                  <a:cubicBezTo>
                    <a:pt x="179" y="88"/>
                    <a:pt x="179" y="88"/>
                    <a:pt x="179" y="88"/>
                  </a:cubicBezTo>
                  <a:cubicBezTo>
                    <a:pt x="183" y="89"/>
                    <a:pt x="185" y="90"/>
                    <a:pt x="188" y="91"/>
                  </a:cubicBezTo>
                  <a:cubicBezTo>
                    <a:pt x="191" y="93"/>
                    <a:pt x="194" y="94"/>
                    <a:pt x="196" y="96"/>
                  </a:cubicBezTo>
                  <a:cubicBezTo>
                    <a:pt x="199" y="98"/>
                    <a:pt x="200" y="100"/>
                    <a:pt x="202" y="103"/>
                  </a:cubicBezTo>
                  <a:cubicBezTo>
                    <a:pt x="203" y="105"/>
                    <a:pt x="204" y="109"/>
                    <a:pt x="204" y="113"/>
                  </a:cubicBezTo>
                  <a:cubicBezTo>
                    <a:pt x="204" y="117"/>
                    <a:pt x="203" y="120"/>
                    <a:pt x="202" y="123"/>
                  </a:cubicBezTo>
                  <a:moveTo>
                    <a:pt x="337" y="0"/>
                  </a:moveTo>
                  <a:cubicBezTo>
                    <a:pt x="16" y="0"/>
                    <a:pt x="16" y="0"/>
                    <a:pt x="16" y="0"/>
                  </a:cubicBezTo>
                  <a:cubicBezTo>
                    <a:pt x="7" y="0"/>
                    <a:pt x="0" y="7"/>
                    <a:pt x="0" y="16"/>
                  </a:cubicBezTo>
                  <a:cubicBezTo>
                    <a:pt x="0" y="177"/>
                    <a:pt x="0" y="177"/>
                    <a:pt x="0" y="177"/>
                  </a:cubicBezTo>
                  <a:cubicBezTo>
                    <a:pt x="0" y="186"/>
                    <a:pt x="7" y="193"/>
                    <a:pt x="16" y="193"/>
                  </a:cubicBezTo>
                  <a:cubicBezTo>
                    <a:pt x="337" y="193"/>
                    <a:pt x="337" y="193"/>
                    <a:pt x="337" y="193"/>
                  </a:cubicBezTo>
                  <a:cubicBezTo>
                    <a:pt x="346" y="193"/>
                    <a:pt x="353" y="186"/>
                    <a:pt x="353" y="177"/>
                  </a:cubicBezTo>
                  <a:cubicBezTo>
                    <a:pt x="353" y="16"/>
                    <a:pt x="353" y="16"/>
                    <a:pt x="353" y="16"/>
                  </a:cubicBezTo>
                  <a:cubicBezTo>
                    <a:pt x="353" y="7"/>
                    <a:pt x="346" y="0"/>
                    <a:pt x="337" y="0"/>
                  </a:cubicBezTo>
                  <a:moveTo>
                    <a:pt x="24" y="16"/>
                  </a:moveTo>
                  <a:cubicBezTo>
                    <a:pt x="28" y="16"/>
                    <a:pt x="32" y="20"/>
                    <a:pt x="32" y="24"/>
                  </a:cubicBezTo>
                  <a:cubicBezTo>
                    <a:pt x="32" y="29"/>
                    <a:pt x="28" y="32"/>
                    <a:pt x="24" y="32"/>
                  </a:cubicBezTo>
                  <a:cubicBezTo>
                    <a:pt x="19" y="32"/>
                    <a:pt x="16" y="29"/>
                    <a:pt x="16" y="24"/>
                  </a:cubicBezTo>
                  <a:cubicBezTo>
                    <a:pt x="16" y="20"/>
                    <a:pt x="19" y="16"/>
                    <a:pt x="24" y="16"/>
                  </a:cubicBezTo>
                  <a:moveTo>
                    <a:pt x="24" y="177"/>
                  </a:moveTo>
                  <a:cubicBezTo>
                    <a:pt x="19" y="177"/>
                    <a:pt x="16" y="173"/>
                    <a:pt x="16" y="169"/>
                  </a:cubicBezTo>
                  <a:cubicBezTo>
                    <a:pt x="16" y="164"/>
                    <a:pt x="19" y="161"/>
                    <a:pt x="24" y="161"/>
                  </a:cubicBezTo>
                  <a:cubicBezTo>
                    <a:pt x="28" y="161"/>
                    <a:pt x="32" y="164"/>
                    <a:pt x="32" y="169"/>
                  </a:cubicBezTo>
                  <a:cubicBezTo>
                    <a:pt x="32" y="173"/>
                    <a:pt x="28" y="177"/>
                    <a:pt x="24" y="177"/>
                  </a:cubicBezTo>
                  <a:moveTo>
                    <a:pt x="329" y="177"/>
                  </a:moveTo>
                  <a:cubicBezTo>
                    <a:pt x="324" y="177"/>
                    <a:pt x="321" y="173"/>
                    <a:pt x="321" y="169"/>
                  </a:cubicBezTo>
                  <a:cubicBezTo>
                    <a:pt x="321" y="164"/>
                    <a:pt x="324" y="161"/>
                    <a:pt x="329" y="161"/>
                  </a:cubicBezTo>
                  <a:cubicBezTo>
                    <a:pt x="333" y="161"/>
                    <a:pt x="337" y="164"/>
                    <a:pt x="337" y="169"/>
                  </a:cubicBezTo>
                  <a:cubicBezTo>
                    <a:pt x="337" y="173"/>
                    <a:pt x="333" y="177"/>
                    <a:pt x="329" y="177"/>
                  </a:cubicBezTo>
                  <a:moveTo>
                    <a:pt x="337" y="146"/>
                  </a:moveTo>
                  <a:cubicBezTo>
                    <a:pt x="334" y="145"/>
                    <a:pt x="332" y="145"/>
                    <a:pt x="329" y="145"/>
                  </a:cubicBezTo>
                  <a:cubicBezTo>
                    <a:pt x="315" y="145"/>
                    <a:pt x="305" y="155"/>
                    <a:pt x="305" y="169"/>
                  </a:cubicBezTo>
                  <a:cubicBezTo>
                    <a:pt x="305" y="171"/>
                    <a:pt x="305" y="174"/>
                    <a:pt x="306" y="177"/>
                  </a:cubicBezTo>
                  <a:cubicBezTo>
                    <a:pt x="46" y="177"/>
                    <a:pt x="46" y="177"/>
                    <a:pt x="46" y="177"/>
                  </a:cubicBezTo>
                  <a:cubicBezTo>
                    <a:pt x="47" y="174"/>
                    <a:pt x="48" y="171"/>
                    <a:pt x="48" y="169"/>
                  </a:cubicBezTo>
                  <a:cubicBezTo>
                    <a:pt x="48" y="155"/>
                    <a:pt x="37" y="145"/>
                    <a:pt x="24" y="145"/>
                  </a:cubicBezTo>
                  <a:cubicBezTo>
                    <a:pt x="21" y="145"/>
                    <a:pt x="18" y="145"/>
                    <a:pt x="16" y="146"/>
                  </a:cubicBezTo>
                  <a:cubicBezTo>
                    <a:pt x="16" y="47"/>
                    <a:pt x="16" y="47"/>
                    <a:pt x="16" y="47"/>
                  </a:cubicBezTo>
                  <a:cubicBezTo>
                    <a:pt x="18" y="48"/>
                    <a:pt x="21" y="48"/>
                    <a:pt x="24" y="48"/>
                  </a:cubicBezTo>
                  <a:cubicBezTo>
                    <a:pt x="37" y="48"/>
                    <a:pt x="48" y="37"/>
                    <a:pt x="48" y="24"/>
                  </a:cubicBezTo>
                  <a:cubicBezTo>
                    <a:pt x="48" y="21"/>
                    <a:pt x="47" y="19"/>
                    <a:pt x="46" y="16"/>
                  </a:cubicBezTo>
                  <a:cubicBezTo>
                    <a:pt x="306" y="16"/>
                    <a:pt x="306" y="16"/>
                    <a:pt x="306" y="16"/>
                  </a:cubicBezTo>
                  <a:cubicBezTo>
                    <a:pt x="305" y="19"/>
                    <a:pt x="305" y="21"/>
                    <a:pt x="305" y="24"/>
                  </a:cubicBezTo>
                  <a:cubicBezTo>
                    <a:pt x="305" y="37"/>
                    <a:pt x="315" y="48"/>
                    <a:pt x="329" y="48"/>
                  </a:cubicBezTo>
                  <a:cubicBezTo>
                    <a:pt x="332" y="48"/>
                    <a:pt x="334" y="48"/>
                    <a:pt x="337" y="47"/>
                  </a:cubicBezTo>
                  <a:lnTo>
                    <a:pt x="337" y="146"/>
                  </a:lnTo>
                  <a:close/>
                  <a:moveTo>
                    <a:pt x="329" y="32"/>
                  </a:moveTo>
                  <a:cubicBezTo>
                    <a:pt x="324" y="32"/>
                    <a:pt x="321" y="29"/>
                    <a:pt x="321" y="24"/>
                  </a:cubicBezTo>
                  <a:cubicBezTo>
                    <a:pt x="321" y="20"/>
                    <a:pt x="324" y="16"/>
                    <a:pt x="329" y="16"/>
                  </a:cubicBezTo>
                  <a:cubicBezTo>
                    <a:pt x="333" y="16"/>
                    <a:pt x="337" y="20"/>
                    <a:pt x="337" y="24"/>
                  </a:cubicBezTo>
                  <a:cubicBezTo>
                    <a:pt x="337" y="29"/>
                    <a:pt x="333" y="32"/>
                    <a:pt x="329" y="32"/>
                  </a:cubicBezTo>
                  <a:moveTo>
                    <a:pt x="162" y="76"/>
                  </a:moveTo>
                  <a:cubicBezTo>
                    <a:pt x="162" y="78"/>
                    <a:pt x="162" y="79"/>
                    <a:pt x="163" y="80"/>
                  </a:cubicBezTo>
                  <a:cubicBezTo>
                    <a:pt x="164" y="82"/>
                    <a:pt x="164" y="83"/>
                    <a:pt x="166" y="84"/>
                  </a:cubicBezTo>
                  <a:cubicBezTo>
                    <a:pt x="167" y="84"/>
                    <a:pt x="168" y="85"/>
                    <a:pt x="169" y="86"/>
                  </a:cubicBezTo>
                  <a:cubicBezTo>
                    <a:pt x="171" y="86"/>
                    <a:pt x="171" y="87"/>
                    <a:pt x="173" y="87"/>
                  </a:cubicBezTo>
                  <a:cubicBezTo>
                    <a:pt x="173" y="65"/>
                    <a:pt x="173" y="65"/>
                    <a:pt x="173" y="65"/>
                  </a:cubicBezTo>
                  <a:cubicBezTo>
                    <a:pt x="169" y="65"/>
                    <a:pt x="167" y="66"/>
                    <a:pt x="165" y="68"/>
                  </a:cubicBezTo>
                  <a:cubicBezTo>
                    <a:pt x="163" y="69"/>
                    <a:pt x="162" y="72"/>
                    <a:pt x="162" y="76"/>
                  </a:cubicBezTo>
                  <a:moveTo>
                    <a:pt x="281" y="145"/>
                  </a:moveTo>
                  <a:cubicBezTo>
                    <a:pt x="264" y="145"/>
                    <a:pt x="264" y="145"/>
                    <a:pt x="264" y="145"/>
                  </a:cubicBezTo>
                  <a:cubicBezTo>
                    <a:pt x="260" y="145"/>
                    <a:pt x="256" y="148"/>
                    <a:pt x="256" y="153"/>
                  </a:cubicBezTo>
                  <a:cubicBezTo>
                    <a:pt x="256" y="157"/>
                    <a:pt x="260" y="161"/>
                    <a:pt x="264" y="161"/>
                  </a:cubicBezTo>
                  <a:cubicBezTo>
                    <a:pt x="281" y="161"/>
                    <a:pt x="281" y="161"/>
                    <a:pt x="281" y="161"/>
                  </a:cubicBezTo>
                  <a:cubicBezTo>
                    <a:pt x="285" y="161"/>
                    <a:pt x="289" y="157"/>
                    <a:pt x="289" y="153"/>
                  </a:cubicBezTo>
                  <a:cubicBezTo>
                    <a:pt x="289" y="148"/>
                    <a:pt x="285" y="145"/>
                    <a:pt x="281" y="145"/>
                  </a:cubicBezTo>
                  <a:moveTo>
                    <a:pt x="188" y="106"/>
                  </a:moveTo>
                  <a:cubicBezTo>
                    <a:pt x="186" y="105"/>
                    <a:pt x="185" y="104"/>
                    <a:pt x="183" y="103"/>
                  </a:cubicBezTo>
                  <a:cubicBezTo>
                    <a:pt x="182" y="103"/>
                    <a:pt x="181" y="102"/>
                    <a:pt x="179" y="102"/>
                  </a:cubicBezTo>
                  <a:cubicBezTo>
                    <a:pt x="179" y="127"/>
                    <a:pt x="179" y="127"/>
                    <a:pt x="179" y="127"/>
                  </a:cubicBezTo>
                  <a:cubicBezTo>
                    <a:pt x="183" y="127"/>
                    <a:pt x="186" y="126"/>
                    <a:pt x="188" y="124"/>
                  </a:cubicBezTo>
                  <a:cubicBezTo>
                    <a:pt x="191" y="122"/>
                    <a:pt x="192" y="119"/>
                    <a:pt x="192" y="114"/>
                  </a:cubicBezTo>
                  <a:cubicBezTo>
                    <a:pt x="192" y="112"/>
                    <a:pt x="191" y="111"/>
                    <a:pt x="191" y="109"/>
                  </a:cubicBezTo>
                  <a:cubicBezTo>
                    <a:pt x="190" y="108"/>
                    <a:pt x="189" y="107"/>
                    <a:pt x="188" y="106"/>
                  </a:cubicBezTo>
                </a:path>
              </a:pathLst>
            </a:custGeom>
            <a:grpFill/>
            <a:ln>
              <a:noFill/>
            </a:ln>
          </p:spPr>
          <p:txBody>
            <a:bodyPr vert="horz" wrap="square" lIns="45720" tIns="22860" rIns="45720" bIns="22860" numCol="1" anchor="t" anchorCtr="0" compatLnSpc="1">
              <a:prstTxWarp prst="textNoShape">
                <a:avLst/>
              </a:prstTxWarp>
            </a:bodyPr>
            <a:lstStyle/>
            <a:p>
              <a:endParaRPr lang="en-US"/>
            </a:p>
          </p:txBody>
        </p:sp>
        <p:sp>
          <p:nvSpPr>
            <p:cNvPr id="79" name="Freeform 52"/>
            <p:cNvSpPr>
              <a:spLocks noEditPoints="1"/>
            </p:cNvSpPr>
            <p:nvPr/>
          </p:nvSpPr>
          <p:spPr bwMode="auto">
            <a:xfrm>
              <a:off x="4090986" y="6961409"/>
              <a:ext cx="897987" cy="653079"/>
            </a:xfrm>
            <a:custGeom>
              <a:avLst/>
              <a:gdLst>
                <a:gd name="T0" fmla="*/ 321 w 353"/>
                <a:gd name="T1" fmla="*/ 203 h 257"/>
                <a:gd name="T2" fmla="*/ 353 w 353"/>
                <a:gd name="T3" fmla="*/ 58 h 257"/>
                <a:gd name="T4" fmla="*/ 345 w 353"/>
                <a:gd name="T5" fmla="*/ 48 h 257"/>
                <a:gd name="T6" fmla="*/ 77 w 353"/>
                <a:gd name="T7" fmla="*/ 6 h 257"/>
                <a:gd name="T8" fmla="*/ 69 w 353"/>
                <a:gd name="T9" fmla="*/ 0 h 257"/>
                <a:gd name="T10" fmla="*/ 0 w 353"/>
                <a:gd name="T11" fmla="*/ 8 h 257"/>
                <a:gd name="T12" fmla="*/ 63 w 353"/>
                <a:gd name="T13" fmla="*/ 16 h 257"/>
                <a:gd name="T14" fmla="*/ 113 w 353"/>
                <a:gd name="T15" fmla="*/ 203 h 257"/>
                <a:gd name="T16" fmla="*/ 113 w 353"/>
                <a:gd name="T17" fmla="*/ 225 h 257"/>
                <a:gd name="T18" fmla="*/ 177 w 353"/>
                <a:gd name="T19" fmla="*/ 225 h 257"/>
                <a:gd name="T20" fmla="*/ 262 w 353"/>
                <a:gd name="T21" fmla="*/ 209 h 257"/>
                <a:gd name="T22" fmla="*/ 289 w 353"/>
                <a:gd name="T23" fmla="*/ 257 h 257"/>
                <a:gd name="T24" fmla="*/ 317 w 353"/>
                <a:gd name="T25" fmla="*/ 208 h 257"/>
                <a:gd name="T26" fmla="*/ 288 w 353"/>
                <a:gd name="T27" fmla="*/ 64 h 257"/>
                <a:gd name="T28" fmla="*/ 328 w 353"/>
                <a:gd name="T29" fmla="*/ 97 h 257"/>
                <a:gd name="T30" fmla="*/ 288 w 353"/>
                <a:gd name="T31" fmla="*/ 64 h 257"/>
                <a:gd name="T32" fmla="*/ 146 w 353"/>
                <a:gd name="T33" fmla="*/ 64 h 257"/>
                <a:gd name="T34" fmla="*/ 101 w 353"/>
                <a:gd name="T35" fmla="*/ 97 h 257"/>
                <a:gd name="T36" fmla="*/ 114 w 353"/>
                <a:gd name="T37" fmla="*/ 145 h 257"/>
                <a:gd name="T38" fmla="*/ 151 w 353"/>
                <a:gd name="T39" fmla="*/ 113 h 257"/>
                <a:gd name="T40" fmla="*/ 114 w 353"/>
                <a:gd name="T41" fmla="*/ 145 h 257"/>
                <a:gd name="T42" fmla="*/ 156 w 353"/>
                <a:gd name="T43" fmla="*/ 161 h 257"/>
                <a:gd name="T44" fmla="*/ 127 w 353"/>
                <a:gd name="T45" fmla="*/ 193 h 257"/>
                <a:gd name="T46" fmla="*/ 145 w 353"/>
                <a:gd name="T47" fmla="*/ 241 h 257"/>
                <a:gd name="T48" fmla="*/ 145 w 353"/>
                <a:gd name="T49" fmla="*/ 209 h 257"/>
                <a:gd name="T50" fmla="*/ 145 w 353"/>
                <a:gd name="T51" fmla="*/ 241 h 257"/>
                <a:gd name="T52" fmla="*/ 176 w 353"/>
                <a:gd name="T53" fmla="*/ 193 h 257"/>
                <a:gd name="T54" fmla="*/ 209 w 353"/>
                <a:gd name="T55" fmla="*/ 161 h 257"/>
                <a:gd name="T56" fmla="*/ 209 w 353"/>
                <a:gd name="T57" fmla="*/ 145 h 257"/>
                <a:gd name="T58" fmla="*/ 167 w 353"/>
                <a:gd name="T59" fmla="*/ 113 h 257"/>
                <a:gd name="T60" fmla="*/ 209 w 353"/>
                <a:gd name="T61" fmla="*/ 145 h 257"/>
                <a:gd name="T62" fmla="*/ 165 w 353"/>
                <a:gd name="T63" fmla="*/ 97 h 257"/>
                <a:gd name="T64" fmla="*/ 209 w 353"/>
                <a:gd name="T65" fmla="*/ 64 h 257"/>
                <a:gd name="T66" fmla="*/ 258 w 353"/>
                <a:gd name="T67" fmla="*/ 193 h 257"/>
                <a:gd name="T68" fmla="*/ 225 w 353"/>
                <a:gd name="T69" fmla="*/ 161 h 257"/>
                <a:gd name="T70" fmla="*/ 258 w 353"/>
                <a:gd name="T71" fmla="*/ 193 h 257"/>
                <a:gd name="T72" fmla="*/ 225 w 353"/>
                <a:gd name="T73" fmla="*/ 145 h 257"/>
                <a:gd name="T74" fmla="*/ 267 w 353"/>
                <a:gd name="T75" fmla="*/ 113 h 257"/>
                <a:gd name="T76" fmla="*/ 269 w 353"/>
                <a:gd name="T77" fmla="*/ 97 h 257"/>
                <a:gd name="T78" fmla="*/ 225 w 353"/>
                <a:gd name="T79" fmla="*/ 64 h 257"/>
                <a:gd name="T80" fmla="*/ 269 w 353"/>
                <a:gd name="T81" fmla="*/ 97 h 257"/>
                <a:gd name="T82" fmla="*/ 273 w 353"/>
                <a:gd name="T83" fmla="*/ 225 h 257"/>
                <a:gd name="T84" fmla="*/ 305 w 353"/>
                <a:gd name="T85" fmla="*/ 225 h 257"/>
                <a:gd name="T86" fmla="*/ 307 w 353"/>
                <a:gd name="T87" fmla="*/ 193 h 257"/>
                <a:gd name="T88" fmla="*/ 278 w 353"/>
                <a:gd name="T89" fmla="*/ 161 h 257"/>
                <a:gd name="T90" fmla="*/ 307 w 353"/>
                <a:gd name="T91" fmla="*/ 193 h 257"/>
                <a:gd name="T92" fmla="*/ 283 w 353"/>
                <a:gd name="T93" fmla="*/ 113 h 257"/>
                <a:gd name="T94" fmla="*/ 318 w 353"/>
                <a:gd name="T95" fmla="*/ 1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257">
                  <a:moveTo>
                    <a:pt x="321" y="203"/>
                  </a:moveTo>
                  <a:cubicBezTo>
                    <a:pt x="321" y="203"/>
                    <a:pt x="321" y="203"/>
                    <a:pt x="321" y="203"/>
                  </a:cubicBezTo>
                  <a:cubicBezTo>
                    <a:pt x="353" y="58"/>
                    <a:pt x="353" y="58"/>
                    <a:pt x="353" y="58"/>
                  </a:cubicBezTo>
                  <a:cubicBezTo>
                    <a:pt x="353" y="58"/>
                    <a:pt x="353" y="58"/>
                    <a:pt x="353" y="58"/>
                  </a:cubicBezTo>
                  <a:cubicBezTo>
                    <a:pt x="353" y="58"/>
                    <a:pt x="353" y="57"/>
                    <a:pt x="353" y="56"/>
                  </a:cubicBezTo>
                  <a:cubicBezTo>
                    <a:pt x="353" y="52"/>
                    <a:pt x="350" y="48"/>
                    <a:pt x="345" y="48"/>
                  </a:cubicBezTo>
                  <a:cubicBezTo>
                    <a:pt x="88" y="48"/>
                    <a:pt x="88" y="48"/>
                    <a:pt x="88" y="48"/>
                  </a:cubicBezTo>
                  <a:cubicBezTo>
                    <a:pt x="77" y="6"/>
                    <a:pt x="77" y="6"/>
                    <a:pt x="77" y="6"/>
                  </a:cubicBezTo>
                  <a:cubicBezTo>
                    <a:pt x="77" y="6"/>
                    <a:pt x="77" y="6"/>
                    <a:pt x="77" y="6"/>
                  </a:cubicBezTo>
                  <a:cubicBezTo>
                    <a:pt x="76" y="3"/>
                    <a:pt x="73" y="0"/>
                    <a:pt x="69" y="0"/>
                  </a:cubicBezTo>
                  <a:cubicBezTo>
                    <a:pt x="8" y="0"/>
                    <a:pt x="8" y="0"/>
                    <a:pt x="8" y="0"/>
                  </a:cubicBezTo>
                  <a:cubicBezTo>
                    <a:pt x="4" y="0"/>
                    <a:pt x="0" y="4"/>
                    <a:pt x="0" y="8"/>
                  </a:cubicBezTo>
                  <a:cubicBezTo>
                    <a:pt x="0" y="13"/>
                    <a:pt x="4" y="16"/>
                    <a:pt x="8" y="16"/>
                  </a:cubicBezTo>
                  <a:cubicBezTo>
                    <a:pt x="63" y="16"/>
                    <a:pt x="63" y="16"/>
                    <a:pt x="63" y="16"/>
                  </a:cubicBezTo>
                  <a:cubicBezTo>
                    <a:pt x="113" y="203"/>
                    <a:pt x="113" y="203"/>
                    <a:pt x="113" y="203"/>
                  </a:cubicBezTo>
                  <a:cubicBezTo>
                    <a:pt x="113" y="203"/>
                    <a:pt x="113" y="203"/>
                    <a:pt x="113" y="203"/>
                  </a:cubicBezTo>
                  <a:cubicBezTo>
                    <a:pt x="114" y="206"/>
                    <a:pt x="115" y="207"/>
                    <a:pt x="117" y="208"/>
                  </a:cubicBezTo>
                  <a:cubicBezTo>
                    <a:pt x="114" y="213"/>
                    <a:pt x="113" y="219"/>
                    <a:pt x="113" y="225"/>
                  </a:cubicBezTo>
                  <a:cubicBezTo>
                    <a:pt x="113" y="243"/>
                    <a:pt x="127" y="257"/>
                    <a:pt x="145" y="257"/>
                  </a:cubicBezTo>
                  <a:cubicBezTo>
                    <a:pt x="162" y="257"/>
                    <a:pt x="177" y="243"/>
                    <a:pt x="177" y="225"/>
                  </a:cubicBezTo>
                  <a:cubicBezTo>
                    <a:pt x="177" y="219"/>
                    <a:pt x="175" y="214"/>
                    <a:pt x="172" y="209"/>
                  </a:cubicBezTo>
                  <a:cubicBezTo>
                    <a:pt x="262" y="209"/>
                    <a:pt x="262" y="209"/>
                    <a:pt x="262" y="209"/>
                  </a:cubicBezTo>
                  <a:cubicBezTo>
                    <a:pt x="259" y="214"/>
                    <a:pt x="257" y="219"/>
                    <a:pt x="257" y="225"/>
                  </a:cubicBezTo>
                  <a:cubicBezTo>
                    <a:pt x="257" y="243"/>
                    <a:pt x="271" y="257"/>
                    <a:pt x="289" y="257"/>
                  </a:cubicBezTo>
                  <a:cubicBezTo>
                    <a:pt x="307" y="257"/>
                    <a:pt x="321" y="243"/>
                    <a:pt x="321" y="225"/>
                  </a:cubicBezTo>
                  <a:cubicBezTo>
                    <a:pt x="321" y="219"/>
                    <a:pt x="320" y="213"/>
                    <a:pt x="317" y="208"/>
                  </a:cubicBezTo>
                  <a:cubicBezTo>
                    <a:pt x="319" y="207"/>
                    <a:pt x="320" y="205"/>
                    <a:pt x="321" y="203"/>
                  </a:cubicBezTo>
                  <a:moveTo>
                    <a:pt x="288" y="64"/>
                  </a:moveTo>
                  <a:cubicBezTo>
                    <a:pt x="335" y="64"/>
                    <a:pt x="335" y="64"/>
                    <a:pt x="335" y="64"/>
                  </a:cubicBezTo>
                  <a:cubicBezTo>
                    <a:pt x="328" y="97"/>
                    <a:pt x="328" y="97"/>
                    <a:pt x="328" y="97"/>
                  </a:cubicBezTo>
                  <a:cubicBezTo>
                    <a:pt x="285" y="97"/>
                    <a:pt x="285" y="97"/>
                    <a:pt x="285" y="97"/>
                  </a:cubicBezTo>
                  <a:lnTo>
                    <a:pt x="288" y="64"/>
                  </a:lnTo>
                  <a:close/>
                  <a:moveTo>
                    <a:pt x="92" y="64"/>
                  </a:moveTo>
                  <a:cubicBezTo>
                    <a:pt x="146" y="64"/>
                    <a:pt x="146" y="64"/>
                    <a:pt x="146" y="64"/>
                  </a:cubicBezTo>
                  <a:cubicBezTo>
                    <a:pt x="149" y="97"/>
                    <a:pt x="149" y="97"/>
                    <a:pt x="149" y="97"/>
                  </a:cubicBezTo>
                  <a:cubicBezTo>
                    <a:pt x="101" y="97"/>
                    <a:pt x="101" y="97"/>
                    <a:pt x="101" y="97"/>
                  </a:cubicBezTo>
                  <a:lnTo>
                    <a:pt x="92" y="64"/>
                  </a:lnTo>
                  <a:close/>
                  <a:moveTo>
                    <a:pt x="114" y="145"/>
                  </a:moveTo>
                  <a:cubicBezTo>
                    <a:pt x="105" y="113"/>
                    <a:pt x="105" y="113"/>
                    <a:pt x="105" y="113"/>
                  </a:cubicBezTo>
                  <a:cubicBezTo>
                    <a:pt x="151" y="113"/>
                    <a:pt x="151" y="113"/>
                    <a:pt x="151" y="113"/>
                  </a:cubicBezTo>
                  <a:cubicBezTo>
                    <a:pt x="154" y="145"/>
                    <a:pt x="154" y="145"/>
                    <a:pt x="154" y="145"/>
                  </a:cubicBezTo>
                  <a:lnTo>
                    <a:pt x="114" y="145"/>
                  </a:lnTo>
                  <a:close/>
                  <a:moveTo>
                    <a:pt x="118" y="161"/>
                  </a:moveTo>
                  <a:cubicBezTo>
                    <a:pt x="156" y="161"/>
                    <a:pt x="156" y="161"/>
                    <a:pt x="156" y="161"/>
                  </a:cubicBezTo>
                  <a:cubicBezTo>
                    <a:pt x="160" y="193"/>
                    <a:pt x="160" y="193"/>
                    <a:pt x="160" y="193"/>
                  </a:cubicBezTo>
                  <a:cubicBezTo>
                    <a:pt x="127" y="193"/>
                    <a:pt x="127" y="193"/>
                    <a:pt x="127" y="193"/>
                  </a:cubicBezTo>
                  <a:lnTo>
                    <a:pt x="118" y="161"/>
                  </a:lnTo>
                  <a:close/>
                  <a:moveTo>
                    <a:pt x="145" y="241"/>
                  </a:moveTo>
                  <a:cubicBezTo>
                    <a:pt x="136" y="241"/>
                    <a:pt x="129" y="234"/>
                    <a:pt x="129" y="225"/>
                  </a:cubicBezTo>
                  <a:cubicBezTo>
                    <a:pt x="129" y="216"/>
                    <a:pt x="136" y="209"/>
                    <a:pt x="145" y="209"/>
                  </a:cubicBezTo>
                  <a:cubicBezTo>
                    <a:pt x="154" y="209"/>
                    <a:pt x="161" y="216"/>
                    <a:pt x="161" y="225"/>
                  </a:cubicBezTo>
                  <a:cubicBezTo>
                    <a:pt x="161" y="234"/>
                    <a:pt x="154" y="241"/>
                    <a:pt x="145" y="241"/>
                  </a:cubicBezTo>
                  <a:moveTo>
                    <a:pt x="209" y="193"/>
                  </a:moveTo>
                  <a:cubicBezTo>
                    <a:pt x="176" y="193"/>
                    <a:pt x="176" y="193"/>
                    <a:pt x="176" y="193"/>
                  </a:cubicBezTo>
                  <a:cubicBezTo>
                    <a:pt x="172" y="161"/>
                    <a:pt x="172" y="161"/>
                    <a:pt x="172" y="161"/>
                  </a:cubicBezTo>
                  <a:cubicBezTo>
                    <a:pt x="209" y="161"/>
                    <a:pt x="209" y="161"/>
                    <a:pt x="209" y="161"/>
                  </a:cubicBezTo>
                  <a:lnTo>
                    <a:pt x="209" y="193"/>
                  </a:lnTo>
                  <a:close/>
                  <a:moveTo>
                    <a:pt x="209" y="145"/>
                  </a:moveTo>
                  <a:cubicBezTo>
                    <a:pt x="171" y="145"/>
                    <a:pt x="171" y="145"/>
                    <a:pt x="171" y="145"/>
                  </a:cubicBezTo>
                  <a:cubicBezTo>
                    <a:pt x="167" y="113"/>
                    <a:pt x="167" y="113"/>
                    <a:pt x="167" y="113"/>
                  </a:cubicBezTo>
                  <a:cubicBezTo>
                    <a:pt x="209" y="113"/>
                    <a:pt x="209" y="113"/>
                    <a:pt x="209" y="113"/>
                  </a:cubicBezTo>
                  <a:lnTo>
                    <a:pt x="209" y="145"/>
                  </a:lnTo>
                  <a:close/>
                  <a:moveTo>
                    <a:pt x="209" y="97"/>
                  </a:moveTo>
                  <a:cubicBezTo>
                    <a:pt x="165" y="97"/>
                    <a:pt x="165" y="97"/>
                    <a:pt x="165" y="97"/>
                  </a:cubicBezTo>
                  <a:cubicBezTo>
                    <a:pt x="162" y="64"/>
                    <a:pt x="162" y="64"/>
                    <a:pt x="162" y="64"/>
                  </a:cubicBezTo>
                  <a:cubicBezTo>
                    <a:pt x="209" y="64"/>
                    <a:pt x="209" y="64"/>
                    <a:pt x="209" y="64"/>
                  </a:cubicBezTo>
                  <a:lnTo>
                    <a:pt x="209" y="97"/>
                  </a:lnTo>
                  <a:close/>
                  <a:moveTo>
                    <a:pt x="258" y="193"/>
                  </a:moveTo>
                  <a:cubicBezTo>
                    <a:pt x="225" y="193"/>
                    <a:pt x="225" y="193"/>
                    <a:pt x="225" y="193"/>
                  </a:cubicBezTo>
                  <a:cubicBezTo>
                    <a:pt x="225" y="161"/>
                    <a:pt x="225" y="161"/>
                    <a:pt x="225" y="161"/>
                  </a:cubicBezTo>
                  <a:cubicBezTo>
                    <a:pt x="262" y="161"/>
                    <a:pt x="262" y="161"/>
                    <a:pt x="262" y="161"/>
                  </a:cubicBezTo>
                  <a:lnTo>
                    <a:pt x="258" y="193"/>
                  </a:lnTo>
                  <a:close/>
                  <a:moveTo>
                    <a:pt x="263" y="145"/>
                  </a:moveTo>
                  <a:cubicBezTo>
                    <a:pt x="225" y="145"/>
                    <a:pt x="225" y="145"/>
                    <a:pt x="225" y="145"/>
                  </a:cubicBezTo>
                  <a:cubicBezTo>
                    <a:pt x="225" y="113"/>
                    <a:pt x="225" y="113"/>
                    <a:pt x="225" y="113"/>
                  </a:cubicBezTo>
                  <a:cubicBezTo>
                    <a:pt x="267" y="113"/>
                    <a:pt x="267" y="113"/>
                    <a:pt x="267" y="113"/>
                  </a:cubicBezTo>
                  <a:lnTo>
                    <a:pt x="263" y="145"/>
                  </a:lnTo>
                  <a:close/>
                  <a:moveTo>
                    <a:pt x="269" y="97"/>
                  </a:moveTo>
                  <a:cubicBezTo>
                    <a:pt x="225" y="97"/>
                    <a:pt x="225" y="97"/>
                    <a:pt x="225" y="97"/>
                  </a:cubicBezTo>
                  <a:cubicBezTo>
                    <a:pt x="225" y="64"/>
                    <a:pt x="225" y="64"/>
                    <a:pt x="225" y="64"/>
                  </a:cubicBezTo>
                  <a:cubicBezTo>
                    <a:pt x="272" y="64"/>
                    <a:pt x="272" y="64"/>
                    <a:pt x="272" y="64"/>
                  </a:cubicBezTo>
                  <a:lnTo>
                    <a:pt x="269" y="97"/>
                  </a:lnTo>
                  <a:close/>
                  <a:moveTo>
                    <a:pt x="289" y="241"/>
                  </a:moveTo>
                  <a:cubicBezTo>
                    <a:pt x="280" y="241"/>
                    <a:pt x="273" y="234"/>
                    <a:pt x="273" y="225"/>
                  </a:cubicBezTo>
                  <a:cubicBezTo>
                    <a:pt x="273" y="216"/>
                    <a:pt x="280" y="209"/>
                    <a:pt x="289" y="209"/>
                  </a:cubicBezTo>
                  <a:cubicBezTo>
                    <a:pt x="298" y="209"/>
                    <a:pt x="305" y="216"/>
                    <a:pt x="305" y="225"/>
                  </a:cubicBezTo>
                  <a:cubicBezTo>
                    <a:pt x="305" y="234"/>
                    <a:pt x="298" y="241"/>
                    <a:pt x="289" y="241"/>
                  </a:cubicBezTo>
                  <a:moveTo>
                    <a:pt x="307" y="193"/>
                  </a:moveTo>
                  <a:cubicBezTo>
                    <a:pt x="274" y="193"/>
                    <a:pt x="274" y="193"/>
                    <a:pt x="274" y="193"/>
                  </a:cubicBezTo>
                  <a:cubicBezTo>
                    <a:pt x="278" y="161"/>
                    <a:pt x="278" y="161"/>
                    <a:pt x="278" y="161"/>
                  </a:cubicBezTo>
                  <a:cubicBezTo>
                    <a:pt x="314" y="161"/>
                    <a:pt x="314" y="161"/>
                    <a:pt x="314" y="161"/>
                  </a:cubicBezTo>
                  <a:lnTo>
                    <a:pt x="307" y="193"/>
                  </a:lnTo>
                  <a:close/>
                  <a:moveTo>
                    <a:pt x="279" y="145"/>
                  </a:moveTo>
                  <a:cubicBezTo>
                    <a:pt x="283" y="113"/>
                    <a:pt x="283" y="113"/>
                    <a:pt x="283" y="113"/>
                  </a:cubicBezTo>
                  <a:cubicBezTo>
                    <a:pt x="325" y="113"/>
                    <a:pt x="325" y="113"/>
                    <a:pt x="325" y="113"/>
                  </a:cubicBezTo>
                  <a:cubicBezTo>
                    <a:pt x="318" y="145"/>
                    <a:pt x="318" y="145"/>
                    <a:pt x="318" y="145"/>
                  </a:cubicBezTo>
                  <a:lnTo>
                    <a:pt x="279" y="145"/>
                  </a:lnTo>
                  <a:close/>
                </a:path>
              </a:pathLst>
            </a:custGeom>
            <a:grpFill/>
            <a:ln>
              <a:noFill/>
            </a:ln>
          </p:spPr>
          <p:txBody>
            <a:bodyPr vert="horz" wrap="square" lIns="45720" tIns="22860" rIns="45720" bIns="22860" numCol="1" anchor="t" anchorCtr="0" compatLnSpc="1">
              <a:prstTxWarp prst="textNoShape">
                <a:avLst/>
              </a:prstTxWarp>
            </a:bodyPr>
            <a:lstStyle/>
            <a:p>
              <a:endParaRPr lang="en-US"/>
            </a:p>
          </p:txBody>
        </p:sp>
      </p:grpSp>
      <p:sp>
        <p:nvSpPr>
          <p:cNvPr id="80" name="Фигура">
            <a:extLst>
              <a:ext uri="{FF2B5EF4-FFF2-40B4-BE49-F238E27FC236}">
                <a16:creationId xmlns:a16="http://schemas.microsoft.com/office/drawing/2014/main" id="{23E1D4FE-DB59-FD49-8A64-562988D3DA9D}"/>
              </a:ext>
            </a:extLst>
          </p:cNvPr>
          <p:cNvSpPr/>
          <p:nvPr/>
        </p:nvSpPr>
        <p:spPr>
          <a:xfrm>
            <a:off x="4318185" y="1227647"/>
            <a:ext cx="833135" cy="840956"/>
          </a:xfrm>
          <a:custGeom>
            <a:avLst/>
            <a:gdLst/>
            <a:ahLst/>
            <a:cxnLst>
              <a:cxn ang="0">
                <a:pos x="wd2" y="hd2"/>
              </a:cxn>
              <a:cxn ang="5400000">
                <a:pos x="wd2" y="hd2"/>
              </a:cxn>
              <a:cxn ang="10800000">
                <a:pos x="wd2" y="hd2"/>
              </a:cxn>
              <a:cxn ang="16200000">
                <a:pos x="wd2" y="hd2"/>
              </a:cxn>
            </a:cxnLst>
            <a:rect l="0" t="0" r="r" b="b"/>
            <a:pathLst>
              <a:path w="21306" h="21599" extrusionOk="0">
                <a:moveTo>
                  <a:pt x="8550" y="0"/>
                </a:moveTo>
                <a:cubicBezTo>
                  <a:pt x="3946" y="2"/>
                  <a:pt x="168" y="3661"/>
                  <a:pt x="0" y="8282"/>
                </a:cubicBezTo>
                <a:lnTo>
                  <a:pt x="0" y="21377"/>
                </a:lnTo>
                <a:lnTo>
                  <a:pt x="755" y="21377"/>
                </a:lnTo>
                <a:lnTo>
                  <a:pt x="755" y="8755"/>
                </a:lnTo>
                <a:cubicBezTo>
                  <a:pt x="643" y="4326"/>
                  <a:pt x="4197" y="678"/>
                  <a:pt x="8609" y="695"/>
                </a:cubicBezTo>
                <a:cubicBezTo>
                  <a:pt x="12870" y="712"/>
                  <a:pt x="16325" y="4167"/>
                  <a:pt x="16360" y="8447"/>
                </a:cubicBezTo>
                <a:lnTo>
                  <a:pt x="16360" y="8746"/>
                </a:lnTo>
                <a:cubicBezTo>
                  <a:pt x="16293" y="8803"/>
                  <a:pt x="16227" y="8861"/>
                  <a:pt x="16164" y="8924"/>
                </a:cubicBezTo>
                <a:cubicBezTo>
                  <a:pt x="15940" y="9149"/>
                  <a:pt x="15759" y="9402"/>
                  <a:pt x="15620" y="9670"/>
                </a:cubicBezTo>
                <a:cubicBezTo>
                  <a:pt x="15481" y="9402"/>
                  <a:pt x="15300" y="9149"/>
                  <a:pt x="15076" y="8924"/>
                </a:cubicBezTo>
                <a:cubicBezTo>
                  <a:pt x="14488" y="8333"/>
                  <a:pt x="13717" y="8038"/>
                  <a:pt x="12946" y="8038"/>
                </a:cubicBezTo>
                <a:cubicBezTo>
                  <a:pt x="12611" y="8038"/>
                  <a:pt x="12278" y="8098"/>
                  <a:pt x="11958" y="8209"/>
                </a:cubicBezTo>
                <a:lnTo>
                  <a:pt x="5239" y="9550"/>
                </a:lnTo>
                <a:cubicBezTo>
                  <a:pt x="5173" y="9567"/>
                  <a:pt x="5113" y="9601"/>
                  <a:pt x="5065" y="9650"/>
                </a:cubicBezTo>
                <a:cubicBezTo>
                  <a:pt x="5014" y="9703"/>
                  <a:pt x="4979" y="9770"/>
                  <a:pt x="4966" y="9843"/>
                </a:cubicBezTo>
                <a:lnTo>
                  <a:pt x="4966" y="10706"/>
                </a:lnTo>
                <a:lnTo>
                  <a:pt x="3020" y="10706"/>
                </a:lnTo>
                <a:lnTo>
                  <a:pt x="3020" y="9292"/>
                </a:lnTo>
                <a:lnTo>
                  <a:pt x="5072" y="7244"/>
                </a:lnTo>
                <a:lnTo>
                  <a:pt x="10196" y="7244"/>
                </a:lnTo>
                <a:cubicBezTo>
                  <a:pt x="10995" y="7292"/>
                  <a:pt x="11695" y="6712"/>
                  <a:pt x="11803" y="5916"/>
                </a:cubicBezTo>
                <a:cubicBezTo>
                  <a:pt x="11906" y="5150"/>
                  <a:pt x="11423" y="4428"/>
                  <a:pt x="10678" y="4233"/>
                </a:cubicBezTo>
                <a:cubicBezTo>
                  <a:pt x="10689" y="3773"/>
                  <a:pt x="10493" y="3331"/>
                  <a:pt x="10144" y="3032"/>
                </a:cubicBezTo>
                <a:cubicBezTo>
                  <a:pt x="9722" y="2671"/>
                  <a:pt x="9140" y="2564"/>
                  <a:pt x="8618" y="2753"/>
                </a:cubicBezTo>
                <a:cubicBezTo>
                  <a:pt x="8361" y="2244"/>
                  <a:pt x="7845" y="1919"/>
                  <a:pt x="7277" y="1907"/>
                </a:cubicBezTo>
                <a:cubicBezTo>
                  <a:pt x="6686" y="1896"/>
                  <a:pt x="6140" y="2224"/>
                  <a:pt x="5872" y="2753"/>
                </a:cubicBezTo>
                <a:cubicBezTo>
                  <a:pt x="5366" y="2557"/>
                  <a:pt x="4793" y="2647"/>
                  <a:pt x="4371" y="2988"/>
                </a:cubicBezTo>
                <a:cubicBezTo>
                  <a:pt x="3998" y="3290"/>
                  <a:pt x="3790" y="3752"/>
                  <a:pt x="3811" y="4233"/>
                </a:cubicBezTo>
                <a:cubicBezTo>
                  <a:pt x="3157" y="4420"/>
                  <a:pt x="2710" y="5025"/>
                  <a:pt x="2718" y="5707"/>
                </a:cubicBezTo>
                <a:cubicBezTo>
                  <a:pt x="2727" y="6492"/>
                  <a:pt x="3314" y="7137"/>
                  <a:pt x="4075" y="7232"/>
                </a:cubicBezTo>
                <a:lnTo>
                  <a:pt x="2497" y="8814"/>
                </a:lnTo>
                <a:cubicBezTo>
                  <a:pt x="2439" y="8866"/>
                  <a:pt x="2391" y="8928"/>
                  <a:pt x="2357" y="8998"/>
                </a:cubicBezTo>
                <a:cubicBezTo>
                  <a:pt x="2308" y="9095"/>
                  <a:pt x="2286" y="9203"/>
                  <a:pt x="2292" y="9312"/>
                </a:cubicBezTo>
                <a:lnTo>
                  <a:pt x="2292" y="11114"/>
                </a:lnTo>
                <a:cubicBezTo>
                  <a:pt x="2294" y="11214"/>
                  <a:pt x="2337" y="11308"/>
                  <a:pt x="2411" y="11374"/>
                </a:cubicBezTo>
                <a:cubicBezTo>
                  <a:pt x="2480" y="11435"/>
                  <a:pt x="2569" y="11466"/>
                  <a:pt x="2661" y="11461"/>
                </a:cubicBezTo>
                <a:lnTo>
                  <a:pt x="4966" y="11461"/>
                </a:lnTo>
                <a:lnTo>
                  <a:pt x="4966" y="12176"/>
                </a:lnTo>
                <a:cubicBezTo>
                  <a:pt x="4960" y="12267"/>
                  <a:pt x="4987" y="12357"/>
                  <a:pt x="5042" y="12430"/>
                </a:cubicBezTo>
                <a:cubicBezTo>
                  <a:pt x="5091" y="12495"/>
                  <a:pt x="5159" y="12542"/>
                  <a:pt x="5237" y="12564"/>
                </a:cubicBezTo>
                <a:lnTo>
                  <a:pt x="12022" y="13940"/>
                </a:lnTo>
                <a:cubicBezTo>
                  <a:pt x="13063" y="14276"/>
                  <a:pt x="14249" y="14032"/>
                  <a:pt x="15076" y="13202"/>
                </a:cubicBezTo>
                <a:cubicBezTo>
                  <a:pt x="15135" y="13142"/>
                  <a:pt x="15189" y="13080"/>
                  <a:pt x="15243" y="13016"/>
                </a:cubicBezTo>
                <a:lnTo>
                  <a:pt x="15243" y="15635"/>
                </a:lnTo>
                <a:lnTo>
                  <a:pt x="14105" y="15635"/>
                </a:lnTo>
                <a:cubicBezTo>
                  <a:pt x="13991" y="15631"/>
                  <a:pt x="13880" y="15677"/>
                  <a:pt x="13801" y="15761"/>
                </a:cubicBezTo>
                <a:cubicBezTo>
                  <a:pt x="13728" y="15839"/>
                  <a:pt x="13689" y="15943"/>
                  <a:pt x="13693" y="16049"/>
                </a:cubicBezTo>
                <a:lnTo>
                  <a:pt x="13693" y="18310"/>
                </a:lnTo>
                <a:lnTo>
                  <a:pt x="7997" y="18310"/>
                </a:lnTo>
                <a:lnTo>
                  <a:pt x="7997" y="19037"/>
                </a:lnTo>
                <a:lnTo>
                  <a:pt x="9134" y="19037"/>
                </a:lnTo>
                <a:lnTo>
                  <a:pt x="9134" y="21372"/>
                </a:lnTo>
                <a:lnTo>
                  <a:pt x="9895" y="21372"/>
                </a:lnTo>
                <a:lnTo>
                  <a:pt x="9895" y="19037"/>
                </a:lnTo>
                <a:lnTo>
                  <a:pt x="14018" y="19037"/>
                </a:lnTo>
                <a:cubicBezTo>
                  <a:pt x="14118" y="19045"/>
                  <a:pt x="14217" y="19016"/>
                  <a:pt x="14297" y="18956"/>
                </a:cubicBezTo>
                <a:cubicBezTo>
                  <a:pt x="14410" y="18873"/>
                  <a:pt x="14474" y="18740"/>
                  <a:pt x="14470" y="18600"/>
                </a:cubicBezTo>
                <a:lnTo>
                  <a:pt x="14470" y="16377"/>
                </a:lnTo>
                <a:lnTo>
                  <a:pt x="15556" y="16377"/>
                </a:lnTo>
                <a:cubicBezTo>
                  <a:pt x="15673" y="16386"/>
                  <a:pt x="15788" y="16345"/>
                  <a:pt x="15873" y="16264"/>
                </a:cubicBezTo>
                <a:cubicBezTo>
                  <a:pt x="15957" y="16183"/>
                  <a:pt x="16004" y="16072"/>
                  <a:pt x="16002" y="15955"/>
                </a:cubicBezTo>
                <a:lnTo>
                  <a:pt x="16002" y="13022"/>
                </a:lnTo>
                <a:cubicBezTo>
                  <a:pt x="16054" y="13083"/>
                  <a:pt x="16107" y="13144"/>
                  <a:pt x="16164" y="13202"/>
                </a:cubicBezTo>
                <a:cubicBezTo>
                  <a:pt x="17340" y="14383"/>
                  <a:pt x="19248" y="14383"/>
                  <a:pt x="20424" y="13202"/>
                </a:cubicBezTo>
                <a:cubicBezTo>
                  <a:pt x="21600" y="12021"/>
                  <a:pt x="21600" y="10105"/>
                  <a:pt x="20424" y="8924"/>
                </a:cubicBezTo>
                <a:cubicBezTo>
                  <a:pt x="19836" y="8333"/>
                  <a:pt x="19065" y="8038"/>
                  <a:pt x="18294" y="8038"/>
                </a:cubicBezTo>
                <a:cubicBezTo>
                  <a:pt x="17877" y="8038"/>
                  <a:pt x="17461" y="8128"/>
                  <a:pt x="17073" y="8300"/>
                </a:cubicBezTo>
                <a:lnTo>
                  <a:pt x="17073" y="8076"/>
                </a:lnTo>
                <a:cubicBezTo>
                  <a:pt x="16812" y="3541"/>
                  <a:pt x="13073" y="-1"/>
                  <a:pt x="8550" y="0"/>
                </a:cubicBezTo>
                <a:close/>
                <a:moveTo>
                  <a:pt x="7155" y="2662"/>
                </a:moveTo>
                <a:cubicBezTo>
                  <a:pt x="7630" y="2616"/>
                  <a:pt x="8030" y="3011"/>
                  <a:pt x="7995" y="3489"/>
                </a:cubicBezTo>
                <a:cubicBezTo>
                  <a:pt x="7999" y="3607"/>
                  <a:pt x="8069" y="3712"/>
                  <a:pt x="8175" y="3762"/>
                </a:cubicBezTo>
                <a:cubicBezTo>
                  <a:pt x="8308" y="3825"/>
                  <a:pt x="8466" y="3789"/>
                  <a:pt x="8559" y="3675"/>
                </a:cubicBezTo>
                <a:cubicBezTo>
                  <a:pt x="8818" y="3373"/>
                  <a:pt x="9264" y="3319"/>
                  <a:pt x="9586" y="3551"/>
                </a:cubicBezTo>
                <a:cubicBezTo>
                  <a:pt x="9876" y="3759"/>
                  <a:pt x="9982" y="4142"/>
                  <a:pt x="9840" y="4470"/>
                </a:cubicBezTo>
                <a:cubicBezTo>
                  <a:pt x="9761" y="4598"/>
                  <a:pt x="9781" y="4764"/>
                  <a:pt x="9887" y="4869"/>
                </a:cubicBezTo>
                <a:cubicBezTo>
                  <a:pt x="9970" y="4951"/>
                  <a:pt x="10090" y="4980"/>
                  <a:pt x="10200" y="4946"/>
                </a:cubicBezTo>
                <a:cubicBezTo>
                  <a:pt x="10706" y="4859"/>
                  <a:pt x="11156" y="5279"/>
                  <a:pt x="11105" y="5792"/>
                </a:cubicBezTo>
                <a:cubicBezTo>
                  <a:pt x="11070" y="6152"/>
                  <a:pt x="10780" y="6433"/>
                  <a:pt x="10420" y="6454"/>
                </a:cubicBezTo>
                <a:lnTo>
                  <a:pt x="4048" y="6454"/>
                </a:lnTo>
                <a:cubicBezTo>
                  <a:pt x="3595" y="6370"/>
                  <a:pt x="3314" y="5910"/>
                  <a:pt x="3444" y="5466"/>
                </a:cubicBezTo>
                <a:cubicBezTo>
                  <a:pt x="3551" y="5099"/>
                  <a:pt x="3913" y="4871"/>
                  <a:pt x="4288" y="4931"/>
                </a:cubicBezTo>
                <a:cubicBezTo>
                  <a:pt x="4400" y="4952"/>
                  <a:pt x="4514" y="4911"/>
                  <a:pt x="4587" y="4824"/>
                </a:cubicBezTo>
                <a:cubicBezTo>
                  <a:pt x="4658" y="4738"/>
                  <a:pt x="4679" y="4621"/>
                  <a:pt x="4642" y="4516"/>
                </a:cubicBezTo>
                <a:cubicBezTo>
                  <a:pt x="4473" y="4184"/>
                  <a:pt x="4565" y="3778"/>
                  <a:pt x="4862" y="3554"/>
                </a:cubicBezTo>
                <a:cubicBezTo>
                  <a:pt x="5198" y="3299"/>
                  <a:pt x="5676" y="3360"/>
                  <a:pt x="5939" y="3691"/>
                </a:cubicBezTo>
                <a:cubicBezTo>
                  <a:pt x="6027" y="3781"/>
                  <a:pt x="6161" y="3810"/>
                  <a:pt x="6278" y="3764"/>
                </a:cubicBezTo>
                <a:cubicBezTo>
                  <a:pt x="6400" y="3717"/>
                  <a:pt x="6479" y="3598"/>
                  <a:pt x="6479" y="3467"/>
                </a:cubicBezTo>
                <a:cubicBezTo>
                  <a:pt x="6448" y="3059"/>
                  <a:pt x="6749" y="2701"/>
                  <a:pt x="7155" y="2662"/>
                </a:cubicBezTo>
                <a:close/>
                <a:moveTo>
                  <a:pt x="5338" y="4943"/>
                </a:moveTo>
                <a:lnTo>
                  <a:pt x="5338" y="5708"/>
                </a:lnTo>
                <a:lnTo>
                  <a:pt x="6099" y="5708"/>
                </a:lnTo>
                <a:lnTo>
                  <a:pt x="6099" y="4943"/>
                </a:lnTo>
                <a:lnTo>
                  <a:pt x="5338" y="4943"/>
                </a:lnTo>
                <a:close/>
                <a:moveTo>
                  <a:pt x="6847" y="4943"/>
                </a:moveTo>
                <a:lnTo>
                  <a:pt x="6847" y="5708"/>
                </a:lnTo>
                <a:lnTo>
                  <a:pt x="7608" y="5708"/>
                </a:lnTo>
                <a:lnTo>
                  <a:pt x="7608" y="4943"/>
                </a:lnTo>
                <a:lnTo>
                  <a:pt x="6847" y="4943"/>
                </a:lnTo>
                <a:close/>
                <a:moveTo>
                  <a:pt x="8357" y="4943"/>
                </a:moveTo>
                <a:lnTo>
                  <a:pt x="8357" y="5708"/>
                </a:lnTo>
                <a:lnTo>
                  <a:pt x="9117" y="5708"/>
                </a:lnTo>
                <a:lnTo>
                  <a:pt x="9117" y="4943"/>
                </a:lnTo>
                <a:lnTo>
                  <a:pt x="8357" y="4943"/>
                </a:lnTo>
                <a:close/>
                <a:moveTo>
                  <a:pt x="12946" y="8728"/>
                </a:moveTo>
                <a:cubicBezTo>
                  <a:pt x="13541" y="8728"/>
                  <a:pt x="14136" y="8956"/>
                  <a:pt x="14590" y="9412"/>
                </a:cubicBezTo>
                <a:cubicBezTo>
                  <a:pt x="14857" y="9680"/>
                  <a:pt x="15042" y="9997"/>
                  <a:pt x="15152" y="10334"/>
                </a:cubicBezTo>
                <a:cubicBezTo>
                  <a:pt x="14561" y="9857"/>
                  <a:pt x="13832" y="9572"/>
                  <a:pt x="13065" y="9535"/>
                </a:cubicBezTo>
                <a:cubicBezTo>
                  <a:pt x="12243" y="9495"/>
                  <a:pt x="11440" y="9741"/>
                  <a:pt x="10780" y="10216"/>
                </a:cubicBezTo>
                <a:cubicBezTo>
                  <a:pt x="10894" y="9923"/>
                  <a:pt x="11067" y="9648"/>
                  <a:pt x="11302" y="9412"/>
                </a:cubicBezTo>
                <a:cubicBezTo>
                  <a:pt x="11756" y="8956"/>
                  <a:pt x="12351" y="8728"/>
                  <a:pt x="12946" y="8728"/>
                </a:cubicBezTo>
                <a:close/>
                <a:moveTo>
                  <a:pt x="18294" y="8728"/>
                </a:moveTo>
                <a:cubicBezTo>
                  <a:pt x="18889" y="8728"/>
                  <a:pt x="19484" y="8956"/>
                  <a:pt x="19938" y="9412"/>
                </a:cubicBezTo>
                <a:cubicBezTo>
                  <a:pt x="20210" y="9685"/>
                  <a:pt x="20399" y="10009"/>
                  <a:pt x="20508" y="10353"/>
                </a:cubicBezTo>
                <a:cubicBezTo>
                  <a:pt x="19915" y="9873"/>
                  <a:pt x="19184" y="9586"/>
                  <a:pt x="18414" y="9549"/>
                </a:cubicBezTo>
                <a:cubicBezTo>
                  <a:pt x="17588" y="9509"/>
                  <a:pt x="16783" y="9757"/>
                  <a:pt x="16121" y="10236"/>
                </a:cubicBezTo>
                <a:cubicBezTo>
                  <a:pt x="16234" y="9936"/>
                  <a:pt x="16409" y="9654"/>
                  <a:pt x="16650" y="9412"/>
                </a:cubicBezTo>
                <a:cubicBezTo>
                  <a:pt x="17104" y="8956"/>
                  <a:pt x="17699" y="8728"/>
                  <a:pt x="18294" y="8728"/>
                </a:cubicBezTo>
                <a:close/>
                <a:moveTo>
                  <a:pt x="10525" y="9270"/>
                </a:moveTo>
                <a:cubicBezTo>
                  <a:pt x="9745" y="10330"/>
                  <a:pt x="9742" y="11782"/>
                  <a:pt x="10516" y="12845"/>
                </a:cubicBezTo>
                <a:lnTo>
                  <a:pt x="5745" y="11928"/>
                </a:lnTo>
                <a:lnTo>
                  <a:pt x="5745" y="10221"/>
                </a:lnTo>
                <a:lnTo>
                  <a:pt x="10525" y="9270"/>
                </a:lnTo>
                <a:close/>
                <a:moveTo>
                  <a:pt x="13841" y="10428"/>
                </a:moveTo>
                <a:cubicBezTo>
                  <a:pt x="14261" y="10553"/>
                  <a:pt x="14655" y="10763"/>
                  <a:pt x="14994" y="11052"/>
                </a:cubicBezTo>
                <a:cubicBezTo>
                  <a:pt x="14668" y="11328"/>
                  <a:pt x="14291" y="11530"/>
                  <a:pt x="13889" y="11655"/>
                </a:cubicBezTo>
                <a:cubicBezTo>
                  <a:pt x="14114" y="11275"/>
                  <a:pt x="14098" y="10793"/>
                  <a:pt x="13841" y="10428"/>
                </a:cubicBezTo>
                <a:close/>
                <a:moveTo>
                  <a:pt x="19190" y="10442"/>
                </a:moveTo>
                <a:cubicBezTo>
                  <a:pt x="19610" y="10567"/>
                  <a:pt x="20004" y="10777"/>
                  <a:pt x="20343" y="11066"/>
                </a:cubicBezTo>
                <a:cubicBezTo>
                  <a:pt x="20017" y="11343"/>
                  <a:pt x="19640" y="11545"/>
                  <a:pt x="19238" y="11670"/>
                </a:cubicBezTo>
                <a:cubicBezTo>
                  <a:pt x="19463" y="11290"/>
                  <a:pt x="19447" y="10807"/>
                  <a:pt x="19190" y="10442"/>
                </a:cubicBezTo>
                <a:close/>
                <a:moveTo>
                  <a:pt x="11988" y="10445"/>
                </a:moveTo>
                <a:cubicBezTo>
                  <a:pt x="11748" y="10800"/>
                  <a:pt x="11731" y="11260"/>
                  <a:pt x="11937" y="11630"/>
                </a:cubicBezTo>
                <a:cubicBezTo>
                  <a:pt x="11560" y="11502"/>
                  <a:pt x="11207" y="11305"/>
                  <a:pt x="10901" y="11041"/>
                </a:cubicBezTo>
                <a:cubicBezTo>
                  <a:pt x="11222" y="10770"/>
                  <a:pt x="11593" y="10570"/>
                  <a:pt x="11988" y="10445"/>
                </a:cubicBezTo>
                <a:close/>
                <a:moveTo>
                  <a:pt x="17337" y="10459"/>
                </a:moveTo>
                <a:cubicBezTo>
                  <a:pt x="17097" y="10814"/>
                  <a:pt x="17080" y="11275"/>
                  <a:pt x="17286" y="11645"/>
                </a:cubicBezTo>
                <a:cubicBezTo>
                  <a:pt x="16909" y="11516"/>
                  <a:pt x="16556" y="11319"/>
                  <a:pt x="16249" y="11056"/>
                </a:cubicBezTo>
                <a:cubicBezTo>
                  <a:pt x="16571" y="10784"/>
                  <a:pt x="16942" y="10584"/>
                  <a:pt x="17337" y="10459"/>
                </a:cubicBezTo>
                <a:close/>
                <a:moveTo>
                  <a:pt x="12921" y="10678"/>
                </a:moveTo>
                <a:cubicBezTo>
                  <a:pt x="13023" y="10678"/>
                  <a:pt x="13125" y="10717"/>
                  <a:pt x="13203" y="10796"/>
                </a:cubicBezTo>
                <a:cubicBezTo>
                  <a:pt x="13360" y="10953"/>
                  <a:pt x="13360" y="11206"/>
                  <a:pt x="13203" y="11363"/>
                </a:cubicBezTo>
                <a:cubicBezTo>
                  <a:pt x="13047" y="11520"/>
                  <a:pt x="12794" y="11520"/>
                  <a:pt x="12638" y="11363"/>
                </a:cubicBezTo>
                <a:cubicBezTo>
                  <a:pt x="12482" y="11206"/>
                  <a:pt x="12482" y="10953"/>
                  <a:pt x="12638" y="10796"/>
                </a:cubicBezTo>
                <a:cubicBezTo>
                  <a:pt x="12716" y="10717"/>
                  <a:pt x="12819" y="10678"/>
                  <a:pt x="12921" y="10678"/>
                </a:cubicBezTo>
                <a:close/>
                <a:moveTo>
                  <a:pt x="18270" y="10693"/>
                </a:moveTo>
                <a:cubicBezTo>
                  <a:pt x="18372" y="10693"/>
                  <a:pt x="18474" y="10732"/>
                  <a:pt x="18552" y="10810"/>
                </a:cubicBezTo>
                <a:cubicBezTo>
                  <a:pt x="18708" y="10967"/>
                  <a:pt x="18708" y="11221"/>
                  <a:pt x="18552" y="11378"/>
                </a:cubicBezTo>
                <a:cubicBezTo>
                  <a:pt x="18396" y="11535"/>
                  <a:pt x="18143" y="11535"/>
                  <a:pt x="17987" y="11378"/>
                </a:cubicBezTo>
                <a:cubicBezTo>
                  <a:pt x="17831" y="11221"/>
                  <a:pt x="17831" y="10967"/>
                  <a:pt x="17987" y="10810"/>
                </a:cubicBezTo>
                <a:cubicBezTo>
                  <a:pt x="18065" y="10732"/>
                  <a:pt x="18168" y="10693"/>
                  <a:pt x="18270" y="10693"/>
                </a:cubicBezTo>
                <a:close/>
                <a:moveTo>
                  <a:pt x="15121" y="11884"/>
                </a:moveTo>
                <a:cubicBezTo>
                  <a:pt x="15008" y="12187"/>
                  <a:pt x="14832" y="12471"/>
                  <a:pt x="14590" y="12714"/>
                </a:cubicBezTo>
                <a:cubicBezTo>
                  <a:pt x="13682" y="13626"/>
                  <a:pt x="12210" y="13626"/>
                  <a:pt x="11302" y="12714"/>
                </a:cubicBezTo>
                <a:cubicBezTo>
                  <a:pt x="11064" y="12475"/>
                  <a:pt x="10890" y="12196"/>
                  <a:pt x="10776" y="11899"/>
                </a:cubicBezTo>
                <a:cubicBezTo>
                  <a:pt x="11389" y="12315"/>
                  <a:pt x="12109" y="12551"/>
                  <a:pt x="12856" y="12566"/>
                </a:cubicBezTo>
                <a:cubicBezTo>
                  <a:pt x="13668" y="12583"/>
                  <a:pt x="14458" y="12340"/>
                  <a:pt x="15121" y="11884"/>
                </a:cubicBezTo>
                <a:close/>
                <a:moveTo>
                  <a:pt x="20462" y="11904"/>
                </a:moveTo>
                <a:cubicBezTo>
                  <a:pt x="20348" y="12199"/>
                  <a:pt x="20175" y="12476"/>
                  <a:pt x="19938" y="12714"/>
                </a:cubicBezTo>
                <a:cubicBezTo>
                  <a:pt x="19030" y="13626"/>
                  <a:pt x="17558" y="13626"/>
                  <a:pt x="16650" y="12714"/>
                </a:cubicBezTo>
                <a:cubicBezTo>
                  <a:pt x="16417" y="12480"/>
                  <a:pt x="16245" y="12207"/>
                  <a:pt x="16131" y="11917"/>
                </a:cubicBezTo>
                <a:cubicBezTo>
                  <a:pt x="16742" y="12331"/>
                  <a:pt x="17460" y="12565"/>
                  <a:pt x="18205" y="12581"/>
                </a:cubicBezTo>
                <a:cubicBezTo>
                  <a:pt x="19014" y="12598"/>
                  <a:pt x="19801" y="12356"/>
                  <a:pt x="20462" y="11904"/>
                </a:cubicBezTo>
                <a:close/>
                <a:moveTo>
                  <a:pt x="8372" y="16000"/>
                </a:moveTo>
                <a:lnTo>
                  <a:pt x="8372" y="16452"/>
                </a:lnTo>
                <a:cubicBezTo>
                  <a:pt x="8372" y="16691"/>
                  <a:pt x="8452" y="16923"/>
                  <a:pt x="8598" y="17112"/>
                </a:cubicBezTo>
                <a:cubicBezTo>
                  <a:pt x="8801" y="17375"/>
                  <a:pt x="9111" y="17531"/>
                  <a:pt x="9442" y="17536"/>
                </a:cubicBezTo>
                <a:lnTo>
                  <a:pt x="12927" y="17536"/>
                </a:lnTo>
                <a:lnTo>
                  <a:pt x="12920" y="16792"/>
                </a:lnTo>
                <a:lnTo>
                  <a:pt x="9424" y="16792"/>
                </a:lnTo>
                <a:cubicBezTo>
                  <a:pt x="9341" y="16787"/>
                  <a:pt x="9264" y="16749"/>
                  <a:pt x="9208" y="16688"/>
                </a:cubicBezTo>
                <a:cubicBezTo>
                  <a:pt x="9150" y="16622"/>
                  <a:pt x="9120" y="16536"/>
                  <a:pt x="9126" y="16448"/>
                </a:cubicBezTo>
                <a:lnTo>
                  <a:pt x="9126" y="16000"/>
                </a:lnTo>
                <a:lnTo>
                  <a:pt x="8372" y="16000"/>
                </a:lnTo>
                <a:close/>
                <a:moveTo>
                  <a:pt x="20852" y="16027"/>
                </a:moveTo>
                <a:lnTo>
                  <a:pt x="19046" y="16032"/>
                </a:lnTo>
                <a:lnTo>
                  <a:pt x="19046" y="16781"/>
                </a:lnTo>
                <a:lnTo>
                  <a:pt x="20059" y="16781"/>
                </a:lnTo>
                <a:lnTo>
                  <a:pt x="17510" y="19333"/>
                </a:lnTo>
                <a:lnTo>
                  <a:pt x="16621" y="18427"/>
                </a:lnTo>
                <a:cubicBezTo>
                  <a:pt x="16556" y="18357"/>
                  <a:pt x="16464" y="18319"/>
                  <a:pt x="16369" y="18321"/>
                </a:cubicBezTo>
                <a:cubicBezTo>
                  <a:pt x="16281" y="18323"/>
                  <a:pt x="16198" y="18361"/>
                  <a:pt x="16138" y="18424"/>
                </a:cubicBezTo>
                <a:lnTo>
                  <a:pt x="13451" y="21092"/>
                </a:lnTo>
                <a:lnTo>
                  <a:pt x="13981" y="21599"/>
                </a:lnTo>
                <a:lnTo>
                  <a:pt x="16361" y="19249"/>
                </a:lnTo>
                <a:lnTo>
                  <a:pt x="17305" y="20139"/>
                </a:lnTo>
                <a:cubicBezTo>
                  <a:pt x="17365" y="20185"/>
                  <a:pt x="17439" y="20209"/>
                  <a:pt x="17515" y="20207"/>
                </a:cubicBezTo>
                <a:cubicBezTo>
                  <a:pt x="17609" y="20204"/>
                  <a:pt x="17696" y="20161"/>
                  <a:pt x="17757" y="20089"/>
                </a:cubicBezTo>
                <a:lnTo>
                  <a:pt x="20552" y="17298"/>
                </a:lnTo>
                <a:lnTo>
                  <a:pt x="20552" y="18304"/>
                </a:lnTo>
                <a:lnTo>
                  <a:pt x="21304" y="18304"/>
                </a:lnTo>
                <a:lnTo>
                  <a:pt x="21304" y="16460"/>
                </a:lnTo>
                <a:cubicBezTo>
                  <a:pt x="21311" y="16344"/>
                  <a:pt x="21270" y="16231"/>
                  <a:pt x="21189" y="16149"/>
                </a:cubicBezTo>
                <a:cubicBezTo>
                  <a:pt x="21101" y="16059"/>
                  <a:pt x="20977" y="16014"/>
                  <a:pt x="20852" y="16027"/>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 name="Фигура">
            <a:extLst>
              <a:ext uri="{FF2B5EF4-FFF2-40B4-BE49-F238E27FC236}">
                <a16:creationId xmlns:a16="http://schemas.microsoft.com/office/drawing/2014/main" id="{6D32A36B-A789-6547-B0AB-0A263281FFF1}"/>
              </a:ext>
            </a:extLst>
          </p:cNvPr>
          <p:cNvSpPr/>
          <p:nvPr/>
        </p:nvSpPr>
        <p:spPr>
          <a:xfrm>
            <a:off x="1317979" y="2455195"/>
            <a:ext cx="663730" cy="675884"/>
          </a:xfrm>
          <a:custGeom>
            <a:avLst/>
            <a:gdLst/>
            <a:ahLst/>
            <a:cxnLst>
              <a:cxn ang="0">
                <a:pos x="wd2" y="hd2"/>
              </a:cxn>
              <a:cxn ang="5400000">
                <a:pos x="wd2" y="hd2"/>
              </a:cxn>
              <a:cxn ang="10800000">
                <a:pos x="wd2" y="hd2"/>
              </a:cxn>
              <a:cxn ang="16200000">
                <a:pos x="wd2" y="hd2"/>
              </a:cxn>
            </a:cxnLst>
            <a:rect l="0" t="0" r="r" b="b"/>
            <a:pathLst>
              <a:path w="21555" h="21600" extrusionOk="0">
                <a:moveTo>
                  <a:pt x="10382" y="0"/>
                </a:moveTo>
                <a:lnTo>
                  <a:pt x="10382" y="779"/>
                </a:lnTo>
                <a:lnTo>
                  <a:pt x="11173" y="779"/>
                </a:lnTo>
                <a:lnTo>
                  <a:pt x="11173" y="0"/>
                </a:lnTo>
                <a:lnTo>
                  <a:pt x="10382" y="0"/>
                </a:lnTo>
                <a:close/>
                <a:moveTo>
                  <a:pt x="4593" y="390"/>
                </a:moveTo>
                <a:lnTo>
                  <a:pt x="4593" y="1169"/>
                </a:lnTo>
                <a:lnTo>
                  <a:pt x="5384" y="1169"/>
                </a:lnTo>
                <a:lnTo>
                  <a:pt x="5384" y="390"/>
                </a:lnTo>
                <a:lnTo>
                  <a:pt x="4593" y="390"/>
                </a:lnTo>
                <a:close/>
                <a:moveTo>
                  <a:pt x="16174" y="390"/>
                </a:moveTo>
                <a:lnTo>
                  <a:pt x="16174" y="1169"/>
                </a:lnTo>
                <a:lnTo>
                  <a:pt x="16965" y="1169"/>
                </a:lnTo>
                <a:lnTo>
                  <a:pt x="16965" y="390"/>
                </a:lnTo>
                <a:lnTo>
                  <a:pt x="16174" y="390"/>
                </a:lnTo>
                <a:close/>
                <a:moveTo>
                  <a:pt x="6183" y="397"/>
                </a:moveTo>
                <a:lnTo>
                  <a:pt x="6183" y="1149"/>
                </a:lnTo>
                <a:cubicBezTo>
                  <a:pt x="6901" y="1169"/>
                  <a:pt x="7585" y="1459"/>
                  <a:pt x="8092" y="1960"/>
                </a:cubicBezTo>
                <a:cubicBezTo>
                  <a:pt x="8578" y="2439"/>
                  <a:pt x="8868" y="3078"/>
                  <a:pt x="8907" y="3754"/>
                </a:cubicBezTo>
                <a:lnTo>
                  <a:pt x="9591" y="3754"/>
                </a:lnTo>
                <a:cubicBezTo>
                  <a:pt x="9600" y="2876"/>
                  <a:pt x="9256" y="2031"/>
                  <a:pt x="8633" y="1402"/>
                </a:cubicBezTo>
                <a:cubicBezTo>
                  <a:pt x="7990" y="752"/>
                  <a:pt x="7105" y="389"/>
                  <a:pt x="6183" y="397"/>
                </a:cubicBezTo>
                <a:close/>
                <a:moveTo>
                  <a:pt x="15390" y="402"/>
                </a:moveTo>
                <a:cubicBezTo>
                  <a:pt x="14475" y="405"/>
                  <a:pt x="13599" y="768"/>
                  <a:pt x="12957" y="1410"/>
                </a:cubicBezTo>
                <a:cubicBezTo>
                  <a:pt x="12331" y="2036"/>
                  <a:pt x="11979" y="2878"/>
                  <a:pt x="11975" y="3757"/>
                </a:cubicBezTo>
                <a:lnTo>
                  <a:pt x="12709" y="3757"/>
                </a:lnTo>
                <a:cubicBezTo>
                  <a:pt x="12731" y="3107"/>
                  <a:pt x="12992" y="2487"/>
                  <a:pt x="13444" y="2012"/>
                </a:cubicBezTo>
                <a:cubicBezTo>
                  <a:pt x="13949" y="1481"/>
                  <a:pt x="14651" y="1174"/>
                  <a:pt x="15390" y="1160"/>
                </a:cubicBezTo>
                <a:lnTo>
                  <a:pt x="15390" y="402"/>
                </a:lnTo>
                <a:close/>
                <a:moveTo>
                  <a:pt x="412" y="404"/>
                </a:moveTo>
                <a:lnTo>
                  <a:pt x="432" y="1148"/>
                </a:lnTo>
                <a:cubicBezTo>
                  <a:pt x="1490" y="1174"/>
                  <a:pt x="2500" y="1584"/>
                  <a:pt x="3270" y="2299"/>
                </a:cubicBezTo>
                <a:cubicBezTo>
                  <a:pt x="4114" y="3082"/>
                  <a:pt x="4602" y="4168"/>
                  <a:pt x="4623" y="5311"/>
                </a:cubicBezTo>
                <a:lnTo>
                  <a:pt x="5382" y="5311"/>
                </a:lnTo>
                <a:cubicBezTo>
                  <a:pt x="5362" y="3969"/>
                  <a:pt x="4794" y="2693"/>
                  <a:pt x="3806" y="1769"/>
                </a:cubicBezTo>
                <a:cubicBezTo>
                  <a:pt x="2889" y="911"/>
                  <a:pt x="1677" y="424"/>
                  <a:pt x="412" y="404"/>
                </a:cubicBezTo>
                <a:close/>
                <a:moveTo>
                  <a:pt x="21129" y="418"/>
                </a:moveTo>
                <a:cubicBezTo>
                  <a:pt x="19920" y="408"/>
                  <a:pt x="18749" y="838"/>
                  <a:pt x="17842" y="1626"/>
                </a:cubicBezTo>
                <a:cubicBezTo>
                  <a:pt x="16769" y="2559"/>
                  <a:pt x="16159" y="3905"/>
                  <a:pt x="16173" y="5315"/>
                </a:cubicBezTo>
                <a:lnTo>
                  <a:pt x="16915" y="5301"/>
                </a:lnTo>
                <a:cubicBezTo>
                  <a:pt x="16936" y="4134"/>
                  <a:pt x="17446" y="3027"/>
                  <a:pt x="18324" y="2243"/>
                </a:cubicBezTo>
                <a:cubicBezTo>
                  <a:pt x="19094" y="1556"/>
                  <a:pt x="20091" y="1169"/>
                  <a:pt x="21129" y="1153"/>
                </a:cubicBezTo>
                <a:lnTo>
                  <a:pt x="21129" y="418"/>
                </a:lnTo>
                <a:close/>
                <a:moveTo>
                  <a:pt x="10382" y="1518"/>
                </a:moveTo>
                <a:lnTo>
                  <a:pt x="10382" y="2296"/>
                </a:lnTo>
                <a:lnTo>
                  <a:pt x="11173" y="2296"/>
                </a:lnTo>
                <a:lnTo>
                  <a:pt x="11173" y="1518"/>
                </a:lnTo>
                <a:lnTo>
                  <a:pt x="10382" y="1518"/>
                </a:lnTo>
                <a:close/>
                <a:moveTo>
                  <a:pt x="10382" y="3036"/>
                </a:moveTo>
                <a:lnTo>
                  <a:pt x="10382" y="3814"/>
                </a:lnTo>
                <a:lnTo>
                  <a:pt x="11173" y="3814"/>
                </a:lnTo>
                <a:lnTo>
                  <a:pt x="11173" y="3036"/>
                </a:lnTo>
                <a:lnTo>
                  <a:pt x="10382" y="3036"/>
                </a:lnTo>
                <a:close/>
                <a:moveTo>
                  <a:pt x="6513" y="3044"/>
                </a:moveTo>
                <a:lnTo>
                  <a:pt x="6513" y="3823"/>
                </a:lnTo>
                <a:lnTo>
                  <a:pt x="7304" y="3823"/>
                </a:lnTo>
                <a:lnTo>
                  <a:pt x="7304" y="3044"/>
                </a:lnTo>
                <a:lnTo>
                  <a:pt x="6513" y="3044"/>
                </a:lnTo>
                <a:close/>
                <a:moveTo>
                  <a:pt x="14253" y="3044"/>
                </a:moveTo>
                <a:lnTo>
                  <a:pt x="14253" y="3823"/>
                </a:lnTo>
                <a:lnTo>
                  <a:pt x="15044" y="3823"/>
                </a:lnTo>
                <a:lnTo>
                  <a:pt x="15044" y="3044"/>
                </a:lnTo>
                <a:lnTo>
                  <a:pt x="14253" y="3044"/>
                </a:lnTo>
                <a:close/>
                <a:moveTo>
                  <a:pt x="9862" y="4558"/>
                </a:moveTo>
                <a:cubicBezTo>
                  <a:pt x="9024" y="4558"/>
                  <a:pt x="8600" y="4558"/>
                  <a:pt x="8152" y="4698"/>
                </a:cubicBezTo>
                <a:cubicBezTo>
                  <a:pt x="7659" y="4874"/>
                  <a:pt x="7271" y="5256"/>
                  <a:pt x="7092" y="5741"/>
                </a:cubicBezTo>
                <a:cubicBezTo>
                  <a:pt x="6949" y="6184"/>
                  <a:pt x="6949" y="6602"/>
                  <a:pt x="6949" y="7424"/>
                </a:cubicBezTo>
                <a:lnTo>
                  <a:pt x="6949" y="9506"/>
                </a:lnTo>
                <a:lnTo>
                  <a:pt x="2375" y="9506"/>
                </a:lnTo>
                <a:cubicBezTo>
                  <a:pt x="2297" y="9502"/>
                  <a:pt x="2220" y="9519"/>
                  <a:pt x="2152" y="9557"/>
                </a:cubicBezTo>
                <a:cubicBezTo>
                  <a:pt x="2100" y="9585"/>
                  <a:pt x="2056" y="9625"/>
                  <a:pt x="2021" y="9672"/>
                </a:cubicBezTo>
                <a:lnTo>
                  <a:pt x="43" y="13512"/>
                </a:lnTo>
                <a:cubicBezTo>
                  <a:pt x="-13" y="13611"/>
                  <a:pt x="-14" y="13731"/>
                  <a:pt x="41" y="13831"/>
                </a:cubicBezTo>
                <a:cubicBezTo>
                  <a:pt x="99" y="13936"/>
                  <a:pt x="211" y="14003"/>
                  <a:pt x="333" y="14005"/>
                </a:cubicBezTo>
                <a:lnTo>
                  <a:pt x="1928" y="14006"/>
                </a:lnTo>
                <a:lnTo>
                  <a:pt x="1928" y="18641"/>
                </a:lnTo>
                <a:cubicBezTo>
                  <a:pt x="1928" y="19498"/>
                  <a:pt x="1929" y="19927"/>
                  <a:pt x="2076" y="20383"/>
                </a:cubicBezTo>
                <a:cubicBezTo>
                  <a:pt x="2260" y="20881"/>
                  <a:pt x="2659" y="21274"/>
                  <a:pt x="3166" y="21456"/>
                </a:cubicBezTo>
                <a:cubicBezTo>
                  <a:pt x="3629" y="21600"/>
                  <a:pt x="4064" y="21600"/>
                  <a:pt x="4922" y="21600"/>
                </a:cubicBezTo>
                <a:lnTo>
                  <a:pt x="16628" y="21600"/>
                </a:lnTo>
                <a:cubicBezTo>
                  <a:pt x="17500" y="21600"/>
                  <a:pt x="17935" y="21600"/>
                  <a:pt x="18398" y="21456"/>
                </a:cubicBezTo>
                <a:cubicBezTo>
                  <a:pt x="18905" y="21274"/>
                  <a:pt x="19304" y="20882"/>
                  <a:pt x="19488" y="20383"/>
                </a:cubicBezTo>
                <a:cubicBezTo>
                  <a:pt x="19635" y="19927"/>
                  <a:pt x="19635" y="19498"/>
                  <a:pt x="19635" y="18654"/>
                </a:cubicBezTo>
                <a:lnTo>
                  <a:pt x="19635" y="14027"/>
                </a:lnTo>
                <a:lnTo>
                  <a:pt x="21203" y="14027"/>
                </a:lnTo>
                <a:cubicBezTo>
                  <a:pt x="21298" y="14028"/>
                  <a:pt x="21390" y="13989"/>
                  <a:pt x="21456" y="13921"/>
                </a:cubicBezTo>
                <a:cubicBezTo>
                  <a:pt x="21563" y="13811"/>
                  <a:pt x="21586" y="13645"/>
                  <a:pt x="21513" y="13510"/>
                </a:cubicBezTo>
                <a:lnTo>
                  <a:pt x="19580" y="9713"/>
                </a:lnTo>
                <a:cubicBezTo>
                  <a:pt x="19551" y="9654"/>
                  <a:pt x="19507" y="9605"/>
                  <a:pt x="19452" y="9569"/>
                </a:cubicBezTo>
                <a:cubicBezTo>
                  <a:pt x="19385" y="9525"/>
                  <a:pt x="19306" y="9503"/>
                  <a:pt x="19226" y="9506"/>
                </a:cubicBezTo>
                <a:lnTo>
                  <a:pt x="14608" y="9506"/>
                </a:lnTo>
                <a:lnTo>
                  <a:pt x="14608" y="7436"/>
                </a:lnTo>
                <a:cubicBezTo>
                  <a:pt x="14608" y="6602"/>
                  <a:pt x="14607" y="6184"/>
                  <a:pt x="14465" y="5741"/>
                </a:cubicBezTo>
                <a:cubicBezTo>
                  <a:pt x="14285" y="5256"/>
                  <a:pt x="13897" y="4874"/>
                  <a:pt x="13404" y="4698"/>
                </a:cubicBezTo>
                <a:cubicBezTo>
                  <a:pt x="12954" y="4557"/>
                  <a:pt x="12530" y="4558"/>
                  <a:pt x="11695" y="4558"/>
                </a:cubicBezTo>
                <a:lnTo>
                  <a:pt x="9875" y="4558"/>
                </a:lnTo>
                <a:lnTo>
                  <a:pt x="9862" y="4558"/>
                </a:lnTo>
                <a:close/>
                <a:moveTo>
                  <a:pt x="22" y="4967"/>
                </a:moveTo>
                <a:lnTo>
                  <a:pt x="30" y="5682"/>
                </a:lnTo>
                <a:cubicBezTo>
                  <a:pt x="863" y="5702"/>
                  <a:pt x="1655" y="6047"/>
                  <a:pt x="2230" y="6641"/>
                </a:cubicBezTo>
                <a:cubicBezTo>
                  <a:pt x="2765" y="7194"/>
                  <a:pt x="3073" y="7923"/>
                  <a:pt x="3093" y="8687"/>
                </a:cubicBezTo>
                <a:lnTo>
                  <a:pt x="3831" y="8683"/>
                </a:lnTo>
                <a:cubicBezTo>
                  <a:pt x="3822" y="7691"/>
                  <a:pt x="3413" y="6743"/>
                  <a:pt x="2695" y="6046"/>
                </a:cubicBezTo>
                <a:cubicBezTo>
                  <a:pt x="1983" y="5355"/>
                  <a:pt x="1023" y="4968"/>
                  <a:pt x="22" y="4967"/>
                </a:cubicBezTo>
                <a:close/>
                <a:moveTo>
                  <a:pt x="21535" y="4976"/>
                </a:moveTo>
                <a:cubicBezTo>
                  <a:pt x="20552" y="4969"/>
                  <a:pt x="19605" y="5339"/>
                  <a:pt x="18895" y="6007"/>
                </a:cubicBezTo>
                <a:cubicBezTo>
                  <a:pt x="18149" y="6710"/>
                  <a:pt x="17727" y="7683"/>
                  <a:pt x="17728" y="8700"/>
                </a:cubicBezTo>
                <a:lnTo>
                  <a:pt x="18452" y="8693"/>
                </a:lnTo>
                <a:cubicBezTo>
                  <a:pt x="18488" y="7868"/>
                  <a:pt x="18852" y="7089"/>
                  <a:pt x="19465" y="6524"/>
                </a:cubicBezTo>
                <a:cubicBezTo>
                  <a:pt x="20028" y="6005"/>
                  <a:pt x="20763" y="5704"/>
                  <a:pt x="21535" y="5676"/>
                </a:cubicBezTo>
                <a:lnTo>
                  <a:pt x="21535" y="4976"/>
                </a:lnTo>
                <a:close/>
                <a:moveTo>
                  <a:pt x="9504" y="5308"/>
                </a:moveTo>
                <a:lnTo>
                  <a:pt x="9513" y="5308"/>
                </a:lnTo>
                <a:lnTo>
                  <a:pt x="12051" y="5308"/>
                </a:lnTo>
                <a:cubicBezTo>
                  <a:pt x="12571" y="5308"/>
                  <a:pt x="12835" y="5308"/>
                  <a:pt x="13116" y="5396"/>
                </a:cubicBezTo>
                <a:cubicBezTo>
                  <a:pt x="13423" y="5506"/>
                  <a:pt x="13664" y="5744"/>
                  <a:pt x="13776" y="6046"/>
                </a:cubicBezTo>
                <a:cubicBezTo>
                  <a:pt x="13865" y="6322"/>
                  <a:pt x="13866" y="6582"/>
                  <a:pt x="13866" y="7101"/>
                </a:cubicBezTo>
                <a:lnTo>
                  <a:pt x="13866" y="9506"/>
                </a:lnTo>
                <a:lnTo>
                  <a:pt x="12268" y="9506"/>
                </a:lnTo>
                <a:cubicBezTo>
                  <a:pt x="12559" y="9200"/>
                  <a:pt x="12724" y="8783"/>
                  <a:pt x="12697" y="8338"/>
                </a:cubicBezTo>
                <a:cubicBezTo>
                  <a:pt x="12698" y="8270"/>
                  <a:pt x="12679" y="8203"/>
                  <a:pt x="12642" y="8145"/>
                </a:cubicBezTo>
                <a:cubicBezTo>
                  <a:pt x="12582" y="8052"/>
                  <a:pt x="12482" y="7991"/>
                  <a:pt x="12371" y="7979"/>
                </a:cubicBezTo>
                <a:lnTo>
                  <a:pt x="9235" y="7979"/>
                </a:lnTo>
                <a:cubicBezTo>
                  <a:pt x="9139" y="7979"/>
                  <a:pt x="9048" y="8016"/>
                  <a:pt x="8981" y="8084"/>
                </a:cubicBezTo>
                <a:cubicBezTo>
                  <a:pt x="8908" y="8157"/>
                  <a:pt x="8872" y="8258"/>
                  <a:pt x="8881" y="8359"/>
                </a:cubicBezTo>
                <a:cubicBezTo>
                  <a:pt x="8878" y="8798"/>
                  <a:pt x="9053" y="9206"/>
                  <a:pt x="9349" y="9506"/>
                </a:cubicBezTo>
                <a:lnTo>
                  <a:pt x="7690" y="9506"/>
                </a:lnTo>
                <a:lnTo>
                  <a:pt x="7690" y="7094"/>
                </a:lnTo>
                <a:cubicBezTo>
                  <a:pt x="7690" y="6582"/>
                  <a:pt x="7690" y="6322"/>
                  <a:pt x="7779" y="6046"/>
                </a:cubicBezTo>
                <a:cubicBezTo>
                  <a:pt x="7890" y="5744"/>
                  <a:pt x="8133" y="5506"/>
                  <a:pt x="8440" y="5396"/>
                </a:cubicBezTo>
                <a:cubicBezTo>
                  <a:pt x="8718" y="5309"/>
                  <a:pt x="8982" y="5308"/>
                  <a:pt x="9504" y="5308"/>
                </a:cubicBezTo>
                <a:close/>
                <a:moveTo>
                  <a:pt x="4601" y="6070"/>
                </a:moveTo>
                <a:lnTo>
                  <a:pt x="4601" y="6849"/>
                </a:lnTo>
                <a:lnTo>
                  <a:pt x="5392" y="6849"/>
                </a:lnTo>
                <a:lnTo>
                  <a:pt x="5392" y="6070"/>
                </a:lnTo>
                <a:lnTo>
                  <a:pt x="4601" y="6070"/>
                </a:lnTo>
                <a:close/>
                <a:moveTo>
                  <a:pt x="16173" y="6079"/>
                </a:moveTo>
                <a:lnTo>
                  <a:pt x="16173" y="6858"/>
                </a:lnTo>
                <a:lnTo>
                  <a:pt x="16964" y="6858"/>
                </a:lnTo>
                <a:lnTo>
                  <a:pt x="16964" y="6079"/>
                </a:lnTo>
                <a:lnTo>
                  <a:pt x="16173" y="6079"/>
                </a:lnTo>
                <a:close/>
                <a:moveTo>
                  <a:pt x="9632" y="6463"/>
                </a:moveTo>
                <a:cubicBezTo>
                  <a:pt x="9538" y="6463"/>
                  <a:pt x="9444" y="6498"/>
                  <a:pt x="9372" y="6569"/>
                </a:cubicBezTo>
                <a:cubicBezTo>
                  <a:pt x="9228" y="6711"/>
                  <a:pt x="9228" y="6941"/>
                  <a:pt x="9372" y="7083"/>
                </a:cubicBezTo>
                <a:cubicBezTo>
                  <a:pt x="9516" y="7224"/>
                  <a:pt x="9750" y="7225"/>
                  <a:pt x="9894" y="7083"/>
                </a:cubicBezTo>
                <a:cubicBezTo>
                  <a:pt x="10038" y="6941"/>
                  <a:pt x="10038" y="6711"/>
                  <a:pt x="9894" y="6569"/>
                </a:cubicBezTo>
                <a:cubicBezTo>
                  <a:pt x="9822" y="6498"/>
                  <a:pt x="9727" y="6463"/>
                  <a:pt x="9632" y="6463"/>
                </a:cubicBezTo>
                <a:close/>
                <a:moveTo>
                  <a:pt x="11941" y="6463"/>
                </a:moveTo>
                <a:cubicBezTo>
                  <a:pt x="11847" y="6463"/>
                  <a:pt x="11753" y="6498"/>
                  <a:pt x="11681" y="6569"/>
                </a:cubicBezTo>
                <a:cubicBezTo>
                  <a:pt x="11537" y="6711"/>
                  <a:pt x="11537" y="6941"/>
                  <a:pt x="11681" y="7083"/>
                </a:cubicBezTo>
                <a:cubicBezTo>
                  <a:pt x="11825" y="7224"/>
                  <a:pt x="12058" y="7225"/>
                  <a:pt x="12202" y="7083"/>
                </a:cubicBezTo>
                <a:cubicBezTo>
                  <a:pt x="12346" y="6941"/>
                  <a:pt x="12346" y="6711"/>
                  <a:pt x="12202" y="6569"/>
                </a:cubicBezTo>
                <a:cubicBezTo>
                  <a:pt x="12130" y="6498"/>
                  <a:pt x="12036" y="6463"/>
                  <a:pt x="11941" y="6463"/>
                </a:cubicBezTo>
                <a:close/>
                <a:moveTo>
                  <a:pt x="4601" y="7588"/>
                </a:moveTo>
                <a:lnTo>
                  <a:pt x="4601" y="8367"/>
                </a:lnTo>
                <a:lnTo>
                  <a:pt x="5392" y="8367"/>
                </a:lnTo>
                <a:lnTo>
                  <a:pt x="5392" y="7588"/>
                </a:lnTo>
                <a:lnTo>
                  <a:pt x="4601" y="7588"/>
                </a:lnTo>
                <a:close/>
                <a:moveTo>
                  <a:pt x="16173" y="7597"/>
                </a:moveTo>
                <a:lnTo>
                  <a:pt x="16173" y="8375"/>
                </a:lnTo>
                <a:lnTo>
                  <a:pt x="16964" y="8375"/>
                </a:lnTo>
                <a:lnTo>
                  <a:pt x="16964" y="7597"/>
                </a:lnTo>
                <a:lnTo>
                  <a:pt x="16173" y="7597"/>
                </a:lnTo>
                <a:close/>
                <a:moveTo>
                  <a:pt x="9709" y="8735"/>
                </a:moveTo>
                <a:lnTo>
                  <a:pt x="11875" y="8735"/>
                </a:lnTo>
                <a:cubicBezTo>
                  <a:pt x="11721" y="9184"/>
                  <a:pt x="11298" y="9490"/>
                  <a:pt x="10817" y="9500"/>
                </a:cubicBezTo>
                <a:cubicBezTo>
                  <a:pt x="10318" y="9510"/>
                  <a:pt x="9869" y="9200"/>
                  <a:pt x="9709" y="8735"/>
                </a:cubicBezTo>
                <a:close/>
                <a:moveTo>
                  <a:pt x="15242" y="10247"/>
                </a:moveTo>
                <a:lnTo>
                  <a:pt x="19030" y="10247"/>
                </a:lnTo>
                <a:lnTo>
                  <a:pt x="20571" y="13281"/>
                </a:lnTo>
                <a:lnTo>
                  <a:pt x="16786" y="13281"/>
                </a:lnTo>
                <a:lnTo>
                  <a:pt x="15242" y="10247"/>
                </a:lnTo>
                <a:close/>
                <a:moveTo>
                  <a:pt x="2582" y="10249"/>
                </a:moveTo>
                <a:lnTo>
                  <a:pt x="14004" y="10249"/>
                </a:lnTo>
                <a:lnTo>
                  <a:pt x="12485" y="13279"/>
                </a:lnTo>
                <a:lnTo>
                  <a:pt x="975" y="13279"/>
                </a:lnTo>
                <a:lnTo>
                  <a:pt x="2582" y="10249"/>
                </a:lnTo>
                <a:close/>
                <a:moveTo>
                  <a:pt x="14255" y="11380"/>
                </a:moveTo>
                <a:lnTo>
                  <a:pt x="14255" y="20861"/>
                </a:lnTo>
                <a:lnTo>
                  <a:pt x="10398" y="20861"/>
                </a:lnTo>
                <a:lnTo>
                  <a:pt x="10398" y="16644"/>
                </a:lnTo>
                <a:cubicBezTo>
                  <a:pt x="10400" y="16521"/>
                  <a:pt x="10334" y="16408"/>
                  <a:pt x="10226" y="16345"/>
                </a:cubicBezTo>
                <a:cubicBezTo>
                  <a:pt x="10120" y="16285"/>
                  <a:pt x="9991" y="16283"/>
                  <a:pt x="9884" y="16341"/>
                </a:cubicBezTo>
                <a:lnTo>
                  <a:pt x="9266" y="16674"/>
                </a:lnTo>
                <a:lnTo>
                  <a:pt x="8672" y="16358"/>
                </a:lnTo>
                <a:cubicBezTo>
                  <a:pt x="8613" y="16321"/>
                  <a:pt x="8544" y="16302"/>
                  <a:pt x="8473" y="16303"/>
                </a:cubicBezTo>
                <a:cubicBezTo>
                  <a:pt x="8408" y="16305"/>
                  <a:pt x="8345" y="16324"/>
                  <a:pt x="8290" y="16358"/>
                </a:cubicBezTo>
                <a:lnTo>
                  <a:pt x="7717" y="16674"/>
                </a:lnTo>
                <a:lnTo>
                  <a:pt x="7102" y="16316"/>
                </a:lnTo>
                <a:cubicBezTo>
                  <a:pt x="6972" y="16265"/>
                  <a:pt x="6823" y="16286"/>
                  <a:pt x="6712" y="16370"/>
                </a:cubicBezTo>
                <a:cubicBezTo>
                  <a:pt x="6612" y="16446"/>
                  <a:pt x="6554" y="16565"/>
                  <a:pt x="6558" y="16689"/>
                </a:cubicBezTo>
                <a:lnTo>
                  <a:pt x="6558" y="20861"/>
                </a:lnTo>
                <a:lnTo>
                  <a:pt x="4586" y="20861"/>
                </a:lnTo>
                <a:cubicBezTo>
                  <a:pt x="4038" y="20861"/>
                  <a:pt x="3761" y="20861"/>
                  <a:pt x="3465" y="20769"/>
                </a:cubicBezTo>
                <a:cubicBezTo>
                  <a:pt x="3142" y="20653"/>
                  <a:pt x="2887" y="20403"/>
                  <a:pt x="2770" y="20085"/>
                </a:cubicBezTo>
                <a:cubicBezTo>
                  <a:pt x="2676" y="19794"/>
                  <a:pt x="2676" y="19521"/>
                  <a:pt x="2676" y="18973"/>
                </a:cubicBezTo>
                <a:lnTo>
                  <a:pt x="2676" y="14006"/>
                </a:lnTo>
                <a:lnTo>
                  <a:pt x="12612" y="14013"/>
                </a:lnTo>
                <a:cubicBezTo>
                  <a:pt x="12737" y="14019"/>
                  <a:pt x="12859" y="13977"/>
                  <a:pt x="12953" y="13895"/>
                </a:cubicBezTo>
                <a:cubicBezTo>
                  <a:pt x="12999" y="13855"/>
                  <a:pt x="13037" y="13806"/>
                  <a:pt x="13064" y="13751"/>
                </a:cubicBezTo>
                <a:lnTo>
                  <a:pt x="14255" y="11380"/>
                </a:lnTo>
                <a:close/>
                <a:moveTo>
                  <a:pt x="14992" y="11419"/>
                </a:moveTo>
                <a:lnTo>
                  <a:pt x="16178" y="13773"/>
                </a:lnTo>
                <a:cubicBezTo>
                  <a:pt x="16207" y="13844"/>
                  <a:pt x="16256" y="13905"/>
                  <a:pt x="16318" y="13950"/>
                </a:cubicBezTo>
                <a:cubicBezTo>
                  <a:pt x="16399" y="14007"/>
                  <a:pt x="16497" y="14035"/>
                  <a:pt x="16595" y="14027"/>
                </a:cubicBezTo>
                <a:lnTo>
                  <a:pt x="18880" y="14027"/>
                </a:lnTo>
                <a:lnTo>
                  <a:pt x="18880" y="18982"/>
                </a:lnTo>
                <a:cubicBezTo>
                  <a:pt x="18880" y="19521"/>
                  <a:pt x="18880" y="19794"/>
                  <a:pt x="18786" y="20085"/>
                </a:cubicBezTo>
                <a:cubicBezTo>
                  <a:pt x="18668" y="20403"/>
                  <a:pt x="18414" y="20653"/>
                  <a:pt x="18090" y="20769"/>
                </a:cubicBezTo>
                <a:cubicBezTo>
                  <a:pt x="17795" y="20861"/>
                  <a:pt x="17517" y="20861"/>
                  <a:pt x="16961" y="20861"/>
                </a:cubicBezTo>
                <a:lnTo>
                  <a:pt x="14992" y="20861"/>
                </a:lnTo>
                <a:lnTo>
                  <a:pt x="14992" y="11419"/>
                </a:lnTo>
                <a:close/>
                <a:moveTo>
                  <a:pt x="8495" y="17092"/>
                </a:moveTo>
                <a:lnTo>
                  <a:pt x="9063" y="17396"/>
                </a:lnTo>
                <a:cubicBezTo>
                  <a:pt x="9109" y="17430"/>
                  <a:pt x="9163" y="17449"/>
                  <a:pt x="9220" y="17452"/>
                </a:cubicBezTo>
                <a:cubicBezTo>
                  <a:pt x="9278" y="17455"/>
                  <a:pt x="9335" y="17442"/>
                  <a:pt x="9384" y="17413"/>
                </a:cubicBezTo>
                <a:lnTo>
                  <a:pt x="9637" y="17279"/>
                </a:lnTo>
                <a:lnTo>
                  <a:pt x="9637" y="20861"/>
                </a:lnTo>
                <a:lnTo>
                  <a:pt x="7319" y="20861"/>
                </a:lnTo>
                <a:lnTo>
                  <a:pt x="7319" y="17270"/>
                </a:lnTo>
                <a:lnTo>
                  <a:pt x="7569" y="17430"/>
                </a:lnTo>
                <a:cubicBezTo>
                  <a:pt x="7609" y="17448"/>
                  <a:pt x="7652" y="17457"/>
                  <a:pt x="7696" y="17456"/>
                </a:cubicBezTo>
                <a:cubicBezTo>
                  <a:pt x="7740" y="17456"/>
                  <a:pt x="7785" y="17446"/>
                  <a:pt x="7824" y="17428"/>
                </a:cubicBezTo>
                <a:lnTo>
                  <a:pt x="8495" y="17092"/>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 name="Фигура">
            <a:extLst>
              <a:ext uri="{FF2B5EF4-FFF2-40B4-BE49-F238E27FC236}">
                <a16:creationId xmlns:a16="http://schemas.microsoft.com/office/drawing/2014/main" id="{CEEA3D98-D634-A044-A27D-8AD510AF8DE7}"/>
              </a:ext>
            </a:extLst>
          </p:cNvPr>
          <p:cNvSpPr/>
          <p:nvPr/>
        </p:nvSpPr>
        <p:spPr>
          <a:xfrm>
            <a:off x="3745890" y="2392180"/>
            <a:ext cx="754024" cy="754272"/>
          </a:xfrm>
          <a:custGeom>
            <a:avLst/>
            <a:gdLst/>
            <a:ahLst/>
            <a:cxnLst>
              <a:cxn ang="0">
                <a:pos x="wd2" y="hd2"/>
              </a:cxn>
              <a:cxn ang="5400000">
                <a:pos x="wd2" y="hd2"/>
              </a:cxn>
              <a:cxn ang="10800000">
                <a:pos x="wd2" y="hd2"/>
              </a:cxn>
              <a:cxn ang="16200000">
                <a:pos x="wd2" y="hd2"/>
              </a:cxn>
            </a:cxnLst>
            <a:rect l="0" t="0" r="r" b="b"/>
            <a:pathLst>
              <a:path w="21587" h="21595" extrusionOk="0">
                <a:moveTo>
                  <a:pt x="18973" y="1"/>
                </a:moveTo>
                <a:cubicBezTo>
                  <a:pt x="18916" y="7"/>
                  <a:pt x="18860" y="25"/>
                  <a:pt x="18810" y="56"/>
                </a:cubicBezTo>
                <a:cubicBezTo>
                  <a:pt x="18693" y="129"/>
                  <a:pt x="18623" y="260"/>
                  <a:pt x="18630" y="399"/>
                </a:cubicBezTo>
                <a:lnTo>
                  <a:pt x="18630" y="5333"/>
                </a:lnTo>
                <a:lnTo>
                  <a:pt x="13281" y="5333"/>
                </a:lnTo>
                <a:cubicBezTo>
                  <a:pt x="13201" y="5336"/>
                  <a:pt x="13121" y="5354"/>
                  <a:pt x="13049" y="5389"/>
                </a:cubicBezTo>
                <a:cubicBezTo>
                  <a:pt x="12987" y="5418"/>
                  <a:pt x="12931" y="5459"/>
                  <a:pt x="12884" y="5508"/>
                </a:cubicBezTo>
                <a:lnTo>
                  <a:pt x="10898" y="7189"/>
                </a:lnTo>
                <a:cubicBezTo>
                  <a:pt x="10856" y="7225"/>
                  <a:pt x="10816" y="7265"/>
                  <a:pt x="10780" y="7307"/>
                </a:cubicBezTo>
                <a:cubicBezTo>
                  <a:pt x="10725" y="7369"/>
                  <a:pt x="10677" y="7437"/>
                  <a:pt x="10637" y="7509"/>
                </a:cubicBezTo>
                <a:lnTo>
                  <a:pt x="9649" y="9551"/>
                </a:lnTo>
                <a:lnTo>
                  <a:pt x="7156" y="10626"/>
                </a:lnTo>
                <a:lnTo>
                  <a:pt x="4991" y="9903"/>
                </a:lnTo>
                <a:lnTo>
                  <a:pt x="1790" y="9903"/>
                </a:lnTo>
                <a:cubicBezTo>
                  <a:pt x="1291" y="9900"/>
                  <a:pt x="814" y="10107"/>
                  <a:pt x="474" y="10472"/>
                </a:cubicBezTo>
                <a:cubicBezTo>
                  <a:pt x="170" y="10800"/>
                  <a:pt x="0" y="11231"/>
                  <a:pt x="1" y="11679"/>
                </a:cubicBezTo>
                <a:lnTo>
                  <a:pt x="1" y="15889"/>
                </a:lnTo>
                <a:cubicBezTo>
                  <a:pt x="-4" y="15990"/>
                  <a:pt x="31" y="16088"/>
                  <a:pt x="98" y="16162"/>
                </a:cubicBezTo>
                <a:cubicBezTo>
                  <a:pt x="170" y="16241"/>
                  <a:pt x="271" y="16287"/>
                  <a:pt x="377" y="16289"/>
                </a:cubicBezTo>
                <a:lnTo>
                  <a:pt x="1498" y="16289"/>
                </a:lnTo>
                <a:lnTo>
                  <a:pt x="1498" y="20900"/>
                </a:lnTo>
                <a:lnTo>
                  <a:pt x="24" y="20900"/>
                </a:lnTo>
                <a:lnTo>
                  <a:pt x="19" y="21594"/>
                </a:lnTo>
                <a:lnTo>
                  <a:pt x="5316" y="21594"/>
                </a:lnTo>
                <a:cubicBezTo>
                  <a:pt x="5408" y="21596"/>
                  <a:pt x="5497" y="21559"/>
                  <a:pt x="5560" y="21494"/>
                </a:cubicBezTo>
                <a:cubicBezTo>
                  <a:pt x="5622" y="21430"/>
                  <a:pt x="5655" y="21345"/>
                  <a:pt x="5653" y="21257"/>
                </a:cubicBezTo>
                <a:lnTo>
                  <a:pt x="5653" y="19322"/>
                </a:lnTo>
                <a:lnTo>
                  <a:pt x="11032" y="19322"/>
                </a:lnTo>
                <a:cubicBezTo>
                  <a:pt x="11109" y="19328"/>
                  <a:pt x="11186" y="19304"/>
                  <a:pt x="11245" y="19255"/>
                </a:cubicBezTo>
                <a:cubicBezTo>
                  <a:pt x="11322" y="19193"/>
                  <a:pt x="11363" y="19097"/>
                  <a:pt x="11356" y="18999"/>
                </a:cubicBezTo>
                <a:lnTo>
                  <a:pt x="11356" y="17072"/>
                </a:lnTo>
                <a:lnTo>
                  <a:pt x="15601" y="17072"/>
                </a:lnTo>
                <a:cubicBezTo>
                  <a:pt x="15683" y="17074"/>
                  <a:pt x="15762" y="17044"/>
                  <a:pt x="15821" y="16988"/>
                </a:cubicBezTo>
                <a:cubicBezTo>
                  <a:pt x="15884" y="16928"/>
                  <a:pt x="15919" y="16843"/>
                  <a:pt x="15917" y="16756"/>
                </a:cubicBezTo>
                <a:lnTo>
                  <a:pt x="15917" y="14811"/>
                </a:lnTo>
                <a:lnTo>
                  <a:pt x="21223" y="14811"/>
                </a:lnTo>
                <a:lnTo>
                  <a:pt x="21223" y="14078"/>
                </a:lnTo>
                <a:lnTo>
                  <a:pt x="20504" y="14078"/>
                </a:lnTo>
                <a:lnTo>
                  <a:pt x="20504" y="11006"/>
                </a:lnTo>
                <a:cubicBezTo>
                  <a:pt x="20512" y="10521"/>
                  <a:pt x="20327" y="10054"/>
                  <a:pt x="19990" y="9705"/>
                </a:cubicBezTo>
                <a:cubicBezTo>
                  <a:pt x="19654" y="9357"/>
                  <a:pt x="19194" y="9156"/>
                  <a:pt x="18710" y="9147"/>
                </a:cubicBezTo>
                <a:lnTo>
                  <a:pt x="17050" y="9147"/>
                </a:lnTo>
                <a:lnTo>
                  <a:pt x="17050" y="7576"/>
                </a:lnTo>
                <a:lnTo>
                  <a:pt x="19094" y="7576"/>
                </a:lnTo>
                <a:cubicBezTo>
                  <a:pt x="19617" y="7576"/>
                  <a:pt x="20113" y="7343"/>
                  <a:pt x="20446" y="6940"/>
                </a:cubicBezTo>
                <a:cubicBezTo>
                  <a:pt x="20728" y="6598"/>
                  <a:pt x="20870" y="6162"/>
                  <a:pt x="20841" y="5720"/>
                </a:cubicBezTo>
                <a:lnTo>
                  <a:pt x="20841" y="3432"/>
                </a:lnTo>
                <a:cubicBezTo>
                  <a:pt x="20841" y="3327"/>
                  <a:pt x="20795" y="3227"/>
                  <a:pt x="20717" y="3157"/>
                </a:cubicBezTo>
                <a:cubicBezTo>
                  <a:pt x="20647" y="3095"/>
                  <a:pt x="20556" y="3061"/>
                  <a:pt x="20463" y="3063"/>
                </a:cubicBezTo>
                <a:lnTo>
                  <a:pt x="19362" y="3063"/>
                </a:lnTo>
                <a:lnTo>
                  <a:pt x="19362" y="2155"/>
                </a:lnTo>
                <a:lnTo>
                  <a:pt x="21367" y="1453"/>
                </a:lnTo>
                <a:cubicBezTo>
                  <a:pt x="21507" y="1398"/>
                  <a:pt x="21596" y="1259"/>
                  <a:pt x="21586" y="1108"/>
                </a:cubicBezTo>
                <a:cubicBezTo>
                  <a:pt x="21578" y="975"/>
                  <a:pt x="21492" y="859"/>
                  <a:pt x="21367" y="811"/>
                </a:cubicBezTo>
                <a:lnTo>
                  <a:pt x="19143" y="24"/>
                </a:lnTo>
                <a:cubicBezTo>
                  <a:pt x="19088" y="3"/>
                  <a:pt x="19030" y="-4"/>
                  <a:pt x="18973" y="1"/>
                </a:cubicBezTo>
                <a:close/>
                <a:moveTo>
                  <a:pt x="14798" y="356"/>
                </a:moveTo>
                <a:cubicBezTo>
                  <a:pt x="14215" y="356"/>
                  <a:pt x="13632" y="578"/>
                  <a:pt x="13187" y="1023"/>
                </a:cubicBezTo>
                <a:cubicBezTo>
                  <a:pt x="12297" y="1912"/>
                  <a:pt x="12297" y="3356"/>
                  <a:pt x="13187" y="4245"/>
                </a:cubicBezTo>
                <a:cubicBezTo>
                  <a:pt x="14077" y="5135"/>
                  <a:pt x="15520" y="5135"/>
                  <a:pt x="16409" y="4245"/>
                </a:cubicBezTo>
                <a:cubicBezTo>
                  <a:pt x="17299" y="3356"/>
                  <a:pt x="17299" y="1912"/>
                  <a:pt x="16409" y="1023"/>
                </a:cubicBezTo>
                <a:cubicBezTo>
                  <a:pt x="15965" y="578"/>
                  <a:pt x="15381" y="356"/>
                  <a:pt x="14798" y="356"/>
                </a:cubicBezTo>
                <a:close/>
                <a:moveTo>
                  <a:pt x="19333" y="869"/>
                </a:moveTo>
                <a:lnTo>
                  <a:pt x="20051" y="1138"/>
                </a:lnTo>
                <a:lnTo>
                  <a:pt x="19333" y="1387"/>
                </a:lnTo>
                <a:lnTo>
                  <a:pt x="19333" y="869"/>
                </a:lnTo>
                <a:close/>
                <a:moveTo>
                  <a:pt x="14798" y="1097"/>
                </a:moveTo>
                <a:cubicBezTo>
                  <a:pt x="15192" y="1097"/>
                  <a:pt x="15585" y="1247"/>
                  <a:pt x="15885" y="1547"/>
                </a:cubicBezTo>
                <a:cubicBezTo>
                  <a:pt x="16485" y="2147"/>
                  <a:pt x="16485" y="3121"/>
                  <a:pt x="15885" y="3721"/>
                </a:cubicBezTo>
                <a:cubicBezTo>
                  <a:pt x="15550" y="4056"/>
                  <a:pt x="15099" y="4204"/>
                  <a:pt x="14662" y="4165"/>
                </a:cubicBezTo>
                <a:cubicBezTo>
                  <a:pt x="14748" y="4097"/>
                  <a:pt x="14826" y="4019"/>
                  <a:pt x="14894" y="3930"/>
                </a:cubicBezTo>
                <a:cubicBezTo>
                  <a:pt x="15087" y="3676"/>
                  <a:pt x="15178" y="3360"/>
                  <a:pt x="15152" y="3043"/>
                </a:cubicBezTo>
                <a:lnTo>
                  <a:pt x="14410" y="3043"/>
                </a:lnTo>
                <a:cubicBezTo>
                  <a:pt x="14421" y="3249"/>
                  <a:pt x="14342" y="3450"/>
                  <a:pt x="14193" y="3593"/>
                </a:cubicBezTo>
                <a:cubicBezTo>
                  <a:pt x="14080" y="3703"/>
                  <a:pt x="13937" y="3769"/>
                  <a:pt x="13787" y="3790"/>
                </a:cubicBezTo>
                <a:cubicBezTo>
                  <a:pt x="13761" y="3768"/>
                  <a:pt x="13736" y="3745"/>
                  <a:pt x="13711" y="3721"/>
                </a:cubicBezTo>
                <a:cubicBezTo>
                  <a:pt x="13111" y="3121"/>
                  <a:pt x="13111" y="2147"/>
                  <a:pt x="13711" y="1547"/>
                </a:cubicBezTo>
                <a:cubicBezTo>
                  <a:pt x="14011" y="1247"/>
                  <a:pt x="14405" y="1097"/>
                  <a:pt x="14798" y="1097"/>
                </a:cubicBezTo>
                <a:close/>
                <a:moveTo>
                  <a:pt x="6052" y="1888"/>
                </a:moveTo>
                <a:lnTo>
                  <a:pt x="6052" y="2654"/>
                </a:lnTo>
                <a:lnTo>
                  <a:pt x="6820" y="2654"/>
                </a:lnTo>
                <a:lnTo>
                  <a:pt x="6820" y="1888"/>
                </a:lnTo>
                <a:lnTo>
                  <a:pt x="6052" y="1888"/>
                </a:lnTo>
                <a:close/>
                <a:moveTo>
                  <a:pt x="7577" y="1888"/>
                </a:moveTo>
                <a:lnTo>
                  <a:pt x="7577" y="2654"/>
                </a:lnTo>
                <a:lnTo>
                  <a:pt x="8343" y="2654"/>
                </a:lnTo>
                <a:lnTo>
                  <a:pt x="8343" y="1888"/>
                </a:lnTo>
                <a:lnTo>
                  <a:pt x="7577" y="1888"/>
                </a:lnTo>
                <a:close/>
                <a:moveTo>
                  <a:pt x="9100" y="1888"/>
                </a:moveTo>
                <a:lnTo>
                  <a:pt x="9100" y="2654"/>
                </a:lnTo>
                <a:lnTo>
                  <a:pt x="9866" y="2654"/>
                </a:lnTo>
                <a:lnTo>
                  <a:pt x="9866" y="1888"/>
                </a:lnTo>
                <a:lnTo>
                  <a:pt x="9100" y="1888"/>
                </a:lnTo>
                <a:close/>
                <a:moveTo>
                  <a:pt x="19362" y="3778"/>
                </a:moveTo>
                <a:lnTo>
                  <a:pt x="20130" y="3778"/>
                </a:lnTo>
                <a:lnTo>
                  <a:pt x="20130" y="5658"/>
                </a:lnTo>
                <a:cubicBezTo>
                  <a:pt x="20135" y="5914"/>
                  <a:pt x="20052" y="6165"/>
                  <a:pt x="19897" y="6368"/>
                </a:cubicBezTo>
                <a:cubicBezTo>
                  <a:pt x="19695" y="6633"/>
                  <a:pt x="19387" y="6797"/>
                  <a:pt x="19055" y="6819"/>
                </a:cubicBezTo>
                <a:lnTo>
                  <a:pt x="16754" y="6819"/>
                </a:lnTo>
                <a:cubicBezTo>
                  <a:pt x="16641" y="6821"/>
                  <a:pt x="16533" y="6865"/>
                  <a:pt x="16451" y="6942"/>
                </a:cubicBezTo>
                <a:cubicBezTo>
                  <a:pt x="16352" y="7036"/>
                  <a:pt x="16300" y="7169"/>
                  <a:pt x="16310" y="7305"/>
                </a:cubicBezTo>
                <a:lnTo>
                  <a:pt x="16310" y="9481"/>
                </a:lnTo>
                <a:cubicBezTo>
                  <a:pt x="16305" y="9577"/>
                  <a:pt x="16338" y="9672"/>
                  <a:pt x="16404" y="9744"/>
                </a:cubicBezTo>
                <a:cubicBezTo>
                  <a:pt x="16476" y="9823"/>
                  <a:pt x="16581" y="9865"/>
                  <a:pt x="16689" y="9859"/>
                </a:cubicBezTo>
                <a:lnTo>
                  <a:pt x="18751" y="9859"/>
                </a:lnTo>
                <a:cubicBezTo>
                  <a:pt x="19042" y="9866"/>
                  <a:pt x="19318" y="9991"/>
                  <a:pt x="19515" y="10205"/>
                </a:cubicBezTo>
                <a:cubicBezTo>
                  <a:pt x="19683" y="10387"/>
                  <a:pt x="19781" y="10621"/>
                  <a:pt x="19795" y="10868"/>
                </a:cubicBezTo>
                <a:lnTo>
                  <a:pt x="19795" y="14078"/>
                </a:lnTo>
                <a:lnTo>
                  <a:pt x="18553" y="14078"/>
                </a:lnTo>
                <a:lnTo>
                  <a:pt x="18553" y="11377"/>
                </a:lnTo>
                <a:cubicBezTo>
                  <a:pt x="18551" y="11301"/>
                  <a:pt x="18524" y="11227"/>
                  <a:pt x="18477" y="11167"/>
                </a:cubicBezTo>
                <a:cubicBezTo>
                  <a:pt x="18407" y="11078"/>
                  <a:pt x="18299" y="11027"/>
                  <a:pt x="18186" y="11030"/>
                </a:cubicBezTo>
                <a:lnTo>
                  <a:pt x="15595" y="11030"/>
                </a:lnTo>
                <a:cubicBezTo>
                  <a:pt x="15474" y="11031"/>
                  <a:pt x="15358" y="11083"/>
                  <a:pt x="15279" y="11175"/>
                </a:cubicBezTo>
                <a:cubicBezTo>
                  <a:pt x="15207" y="11257"/>
                  <a:pt x="15171" y="11364"/>
                  <a:pt x="15177" y="11473"/>
                </a:cubicBezTo>
                <a:lnTo>
                  <a:pt x="15177" y="14078"/>
                </a:lnTo>
                <a:lnTo>
                  <a:pt x="15162" y="14078"/>
                </a:lnTo>
                <a:lnTo>
                  <a:pt x="15162" y="16331"/>
                </a:lnTo>
                <a:lnTo>
                  <a:pt x="14055" y="16331"/>
                </a:lnTo>
                <a:lnTo>
                  <a:pt x="14055" y="7591"/>
                </a:lnTo>
                <a:cubicBezTo>
                  <a:pt x="14058" y="7496"/>
                  <a:pt x="14019" y="7403"/>
                  <a:pt x="13947" y="7340"/>
                </a:cubicBezTo>
                <a:cubicBezTo>
                  <a:pt x="13839" y="7245"/>
                  <a:pt x="13681" y="7232"/>
                  <a:pt x="13558" y="7307"/>
                </a:cubicBezTo>
                <a:lnTo>
                  <a:pt x="12071" y="8298"/>
                </a:lnTo>
                <a:cubicBezTo>
                  <a:pt x="12006" y="8338"/>
                  <a:pt x="11946" y="8386"/>
                  <a:pt x="11892" y="8440"/>
                </a:cubicBezTo>
                <a:cubicBezTo>
                  <a:pt x="11837" y="8496"/>
                  <a:pt x="11788" y="8559"/>
                  <a:pt x="11748" y="8627"/>
                </a:cubicBezTo>
                <a:lnTo>
                  <a:pt x="10632" y="10369"/>
                </a:lnTo>
                <a:lnTo>
                  <a:pt x="10278" y="9844"/>
                </a:lnTo>
                <a:lnTo>
                  <a:pt x="11255" y="7858"/>
                </a:lnTo>
                <a:lnTo>
                  <a:pt x="13461" y="6060"/>
                </a:lnTo>
                <a:lnTo>
                  <a:pt x="14160" y="6060"/>
                </a:lnTo>
                <a:lnTo>
                  <a:pt x="14839" y="7670"/>
                </a:lnTo>
                <a:cubicBezTo>
                  <a:pt x="14891" y="7811"/>
                  <a:pt x="15026" y="7905"/>
                  <a:pt x="15176" y="7906"/>
                </a:cubicBezTo>
                <a:cubicBezTo>
                  <a:pt x="15319" y="7907"/>
                  <a:pt x="15449" y="7824"/>
                  <a:pt x="15507" y="7693"/>
                </a:cubicBezTo>
                <a:lnTo>
                  <a:pt x="16170" y="6060"/>
                </a:lnTo>
                <a:lnTo>
                  <a:pt x="19019" y="6060"/>
                </a:lnTo>
                <a:cubicBezTo>
                  <a:pt x="19113" y="6055"/>
                  <a:pt x="19202" y="6015"/>
                  <a:pt x="19266" y="5946"/>
                </a:cubicBezTo>
                <a:cubicBezTo>
                  <a:pt x="19335" y="5871"/>
                  <a:pt x="19370" y="5772"/>
                  <a:pt x="19362" y="5671"/>
                </a:cubicBezTo>
                <a:lnTo>
                  <a:pt x="19362" y="3778"/>
                </a:lnTo>
                <a:close/>
                <a:moveTo>
                  <a:pt x="3021" y="4912"/>
                </a:moveTo>
                <a:cubicBezTo>
                  <a:pt x="2438" y="4912"/>
                  <a:pt x="1855" y="5134"/>
                  <a:pt x="1410" y="5579"/>
                </a:cubicBezTo>
                <a:cubicBezTo>
                  <a:pt x="520" y="6468"/>
                  <a:pt x="520" y="7911"/>
                  <a:pt x="1410" y="8801"/>
                </a:cubicBezTo>
                <a:cubicBezTo>
                  <a:pt x="2299" y="9691"/>
                  <a:pt x="3742" y="9691"/>
                  <a:pt x="4632" y="8801"/>
                </a:cubicBezTo>
                <a:cubicBezTo>
                  <a:pt x="5522" y="7911"/>
                  <a:pt x="5522" y="6468"/>
                  <a:pt x="4632" y="5579"/>
                </a:cubicBezTo>
                <a:cubicBezTo>
                  <a:pt x="4187" y="5134"/>
                  <a:pt x="3604" y="4912"/>
                  <a:pt x="3021" y="4912"/>
                </a:cubicBezTo>
                <a:close/>
                <a:moveTo>
                  <a:pt x="3021" y="5653"/>
                </a:moveTo>
                <a:cubicBezTo>
                  <a:pt x="3414" y="5653"/>
                  <a:pt x="3808" y="5803"/>
                  <a:pt x="4108" y="6103"/>
                </a:cubicBezTo>
                <a:cubicBezTo>
                  <a:pt x="4708" y="6703"/>
                  <a:pt x="4708" y="7676"/>
                  <a:pt x="4108" y="8277"/>
                </a:cubicBezTo>
                <a:cubicBezTo>
                  <a:pt x="4076" y="8309"/>
                  <a:pt x="4043" y="8338"/>
                  <a:pt x="4009" y="8366"/>
                </a:cubicBezTo>
                <a:cubicBezTo>
                  <a:pt x="3867" y="8342"/>
                  <a:pt x="3732" y="8276"/>
                  <a:pt x="3624" y="8172"/>
                </a:cubicBezTo>
                <a:cubicBezTo>
                  <a:pt x="3475" y="8028"/>
                  <a:pt x="3395" y="7827"/>
                  <a:pt x="3406" y="7620"/>
                </a:cubicBezTo>
                <a:lnTo>
                  <a:pt x="2664" y="7620"/>
                </a:lnTo>
                <a:cubicBezTo>
                  <a:pt x="2639" y="7938"/>
                  <a:pt x="2730" y="8255"/>
                  <a:pt x="2923" y="8509"/>
                </a:cubicBezTo>
                <a:cubicBezTo>
                  <a:pt x="2983" y="8588"/>
                  <a:pt x="3053" y="8659"/>
                  <a:pt x="3128" y="8722"/>
                </a:cubicBezTo>
                <a:cubicBezTo>
                  <a:pt x="2700" y="8752"/>
                  <a:pt x="2261" y="8604"/>
                  <a:pt x="1934" y="8277"/>
                </a:cubicBezTo>
                <a:cubicBezTo>
                  <a:pt x="1334" y="7676"/>
                  <a:pt x="1334" y="6703"/>
                  <a:pt x="1934" y="6103"/>
                </a:cubicBezTo>
                <a:cubicBezTo>
                  <a:pt x="2234" y="5803"/>
                  <a:pt x="2627" y="5653"/>
                  <a:pt x="3021" y="5653"/>
                </a:cubicBezTo>
                <a:close/>
                <a:moveTo>
                  <a:pt x="14967" y="6060"/>
                </a:moveTo>
                <a:lnTo>
                  <a:pt x="15406" y="6060"/>
                </a:lnTo>
                <a:lnTo>
                  <a:pt x="15181" y="6626"/>
                </a:lnTo>
                <a:lnTo>
                  <a:pt x="14967" y="6060"/>
                </a:lnTo>
                <a:close/>
                <a:moveTo>
                  <a:pt x="13342" y="8300"/>
                </a:moveTo>
                <a:lnTo>
                  <a:pt x="13342" y="16331"/>
                </a:lnTo>
                <a:lnTo>
                  <a:pt x="10971" y="16331"/>
                </a:lnTo>
                <a:cubicBezTo>
                  <a:pt x="10872" y="16335"/>
                  <a:pt x="10778" y="16381"/>
                  <a:pt x="10715" y="16458"/>
                </a:cubicBezTo>
                <a:cubicBezTo>
                  <a:pt x="10666" y="16517"/>
                  <a:pt x="10637" y="16590"/>
                  <a:pt x="10635" y="16667"/>
                </a:cubicBezTo>
                <a:lnTo>
                  <a:pt x="10635" y="18615"/>
                </a:lnTo>
                <a:lnTo>
                  <a:pt x="8677" y="18615"/>
                </a:lnTo>
                <a:lnTo>
                  <a:pt x="8677" y="15492"/>
                </a:lnTo>
                <a:cubicBezTo>
                  <a:pt x="8684" y="15065"/>
                  <a:pt x="8536" y="14650"/>
                  <a:pt x="8261" y="14324"/>
                </a:cubicBezTo>
                <a:cubicBezTo>
                  <a:pt x="7937" y="13939"/>
                  <a:pt x="7465" y="13710"/>
                  <a:pt x="6963" y="13692"/>
                </a:cubicBezTo>
                <a:lnTo>
                  <a:pt x="5276" y="13692"/>
                </a:lnTo>
                <a:lnTo>
                  <a:pt x="5276" y="12602"/>
                </a:lnTo>
                <a:lnTo>
                  <a:pt x="7533" y="12902"/>
                </a:lnTo>
                <a:cubicBezTo>
                  <a:pt x="7595" y="12911"/>
                  <a:pt x="7657" y="12906"/>
                  <a:pt x="7717" y="12888"/>
                </a:cubicBezTo>
                <a:cubicBezTo>
                  <a:pt x="7744" y="12879"/>
                  <a:pt x="7769" y="12869"/>
                  <a:pt x="7794" y="12855"/>
                </a:cubicBezTo>
                <a:lnTo>
                  <a:pt x="10771" y="11322"/>
                </a:lnTo>
                <a:cubicBezTo>
                  <a:pt x="10834" y="11291"/>
                  <a:pt x="10890" y="11249"/>
                  <a:pt x="10940" y="11200"/>
                </a:cubicBezTo>
                <a:cubicBezTo>
                  <a:pt x="10971" y="11170"/>
                  <a:pt x="10999" y="11137"/>
                  <a:pt x="11024" y="11101"/>
                </a:cubicBezTo>
                <a:lnTo>
                  <a:pt x="12438" y="8937"/>
                </a:lnTo>
                <a:lnTo>
                  <a:pt x="13342" y="8300"/>
                </a:lnTo>
                <a:close/>
                <a:moveTo>
                  <a:pt x="9681" y="10330"/>
                </a:moveTo>
                <a:lnTo>
                  <a:pt x="10048" y="10871"/>
                </a:lnTo>
                <a:lnTo>
                  <a:pt x="7511" y="12146"/>
                </a:lnTo>
                <a:lnTo>
                  <a:pt x="4951" y="11793"/>
                </a:lnTo>
                <a:cubicBezTo>
                  <a:pt x="4852" y="11777"/>
                  <a:pt x="4752" y="11805"/>
                  <a:pt x="4677" y="11871"/>
                </a:cubicBezTo>
                <a:cubicBezTo>
                  <a:pt x="4602" y="11936"/>
                  <a:pt x="4560" y="12031"/>
                  <a:pt x="4562" y="12131"/>
                </a:cubicBezTo>
                <a:lnTo>
                  <a:pt x="4562" y="14072"/>
                </a:lnTo>
                <a:cubicBezTo>
                  <a:pt x="4563" y="14150"/>
                  <a:pt x="4591" y="14226"/>
                  <a:pt x="4641" y="14286"/>
                </a:cubicBezTo>
                <a:cubicBezTo>
                  <a:pt x="4704" y="14363"/>
                  <a:pt x="4797" y="14410"/>
                  <a:pt x="4897" y="14415"/>
                </a:cubicBezTo>
                <a:lnTo>
                  <a:pt x="6892" y="14415"/>
                </a:lnTo>
                <a:cubicBezTo>
                  <a:pt x="7184" y="14423"/>
                  <a:pt x="7460" y="14545"/>
                  <a:pt x="7662" y="14755"/>
                </a:cubicBezTo>
                <a:cubicBezTo>
                  <a:pt x="7848" y="14948"/>
                  <a:pt x="7957" y="15202"/>
                  <a:pt x="7971" y="15469"/>
                </a:cubicBezTo>
                <a:lnTo>
                  <a:pt x="7971" y="18615"/>
                </a:lnTo>
                <a:lnTo>
                  <a:pt x="6802" y="18615"/>
                </a:lnTo>
                <a:lnTo>
                  <a:pt x="6802" y="16019"/>
                </a:lnTo>
                <a:cubicBezTo>
                  <a:pt x="6804" y="15883"/>
                  <a:pt x="6746" y="15753"/>
                  <a:pt x="6645" y="15664"/>
                </a:cubicBezTo>
                <a:cubicBezTo>
                  <a:pt x="6561" y="15590"/>
                  <a:pt x="6454" y="15549"/>
                  <a:pt x="6343" y="15548"/>
                </a:cubicBezTo>
                <a:lnTo>
                  <a:pt x="3829" y="15548"/>
                </a:lnTo>
                <a:cubicBezTo>
                  <a:pt x="3710" y="15551"/>
                  <a:pt x="3597" y="15602"/>
                  <a:pt x="3516" y="15689"/>
                </a:cubicBezTo>
                <a:cubicBezTo>
                  <a:pt x="3439" y="15770"/>
                  <a:pt x="3395" y="15877"/>
                  <a:pt x="3394" y="15989"/>
                </a:cubicBezTo>
                <a:lnTo>
                  <a:pt x="3394" y="20900"/>
                </a:lnTo>
                <a:lnTo>
                  <a:pt x="2264" y="20900"/>
                </a:lnTo>
                <a:lnTo>
                  <a:pt x="2264" y="12172"/>
                </a:lnTo>
                <a:lnTo>
                  <a:pt x="1498" y="12172"/>
                </a:lnTo>
                <a:lnTo>
                  <a:pt x="1498" y="15585"/>
                </a:lnTo>
                <a:lnTo>
                  <a:pt x="675" y="15585"/>
                </a:lnTo>
                <a:lnTo>
                  <a:pt x="675" y="11672"/>
                </a:lnTo>
                <a:cubicBezTo>
                  <a:pt x="692" y="11376"/>
                  <a:pt x="824" y="11098"/>
                  <a:pt x="1043" y="10898"/>
                </a:cubicBezTo>
                <a:cubicBezTo>
                  <a:pt x="1248" y="10710"/>
                  <a:pt x="1514" y="10604"/>
                  <a:pt x="1792" y="10600"/>
                </a:cubicBezTo>
                <a:lnTo>
                  <a:pt x="3006" y="10600"/>
                </a:lnTo>
                <a:lnTo>
                  <a:pt x="3006" y="13276"/>
                </a:lnTo>
                <a:lnTo>
                  <a:pt x="3772" y="13276"/>
                </a:lnTo>
                <a:lnTo>
                  <a:pt x="3772" y="10600"/>
                </a:lnTo>
                <a:lnTo>
                  <a:pt x="4856" y="10600"/>
                </a:lnTo>
                <a:lnTo>
                  <a:pt x="7050" y="11349"/>
                </a:lnTo>
                <a:cubicBezTo>
                  <a:pt x="7118" y="11375"/>
                  <a:pt x="7191" y="11386"/>
                  <a:pt x="7263" y="11380"/>
                </a:cubicBezTo>
                <a:cubicBezTo>
                  <a:pt x="7315" y="11376"/>
                  <a:pt x="7366" y="11363"/>
                  <a:pt x="7414" y="11342"/>
                </a:cubicBezTo>
                <a:lnTo>
                  <a:pt x="9681" y="10330"/>
                </a:lnTo>
                <a:close/>
                <a:moveTo>
                  <a:pt x="15956" y="11761"/>
                </a:moveTo>
                <a:lnTo>
                  <a:pt x="17843" y="11761"/>
                </a:lnTo>
                <a:lnTo>
                  <a:pt x="17843" y="14078"/>
                </a:lnTo>
                <a:lnTo>
                  <a:pt x="15956" y="14078"/>
                </a:lnTo>
                <a:lnTo>
                  <a:pt x="15956" y="11761"/>
                </a:lnTo>
                <a:close/>
                <a:moveTo>
                  <a:pt x="4131" y="16310"/>
                </a:moveTo>
                <a:lnTo>
                  <a:pt x="6094" y="16310"/>
                </a:lnTo>
                <a:lnTo>
                  <a:pt x="6094" y="18615"/>
                </a:lnTo>
                <a:lnTo>
                  <a:pt x="5278" y="18615"/>
                </a:lnTo>
                <a:cubicBezTo>
                  <a:pt x="5173" y="18613"/>
                  <a:pt x="5073" y="18658"/>
                  <a:pt x="5005" y="18739"/>
                </a:cubicBezTo>
                <a:cubicBezTo>
                  <a:pt x="4951" y="18803"/>
                  <a:pt x="4921" y="18886"/>
                  <a:pt x="4923" y="18970"/>
                </a:cubicBezTo>
                <a:lnTo>
                  <a:pt x="4923" y="20900"/>
                </a:lnTo>
                <a:lnTo>
                  <a:pt x="4131" y="20900"/>
                </a:lnTo>
                <a:lnTo>
                  <a:pt x="4131" y="16310"/>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 name="Фигура">
            <a:extLst>
              <a:ext uri="{FF2B5EF4-FFF2-40B4-BE49-F238E27FC236}">
                <a16:creationId xmlns:a16="http://schemas.microsoft.com/office/drawing/2014/main" id="{A87EF552-C57D-B940-8A45-BEF0FC870437}"/>
              </a:ext>
            </a:extLst>
          </p:cNvPr>
          <p:cNvSpPr/>
          <p:nvPr/>
        </p:nvSpPr>
        <p:spPr>
          <a:xfrm>
            <a:off x="2455454" y="2458488"/>
            <a:ext cx="710335" cy="621656"/>
          </a:xfrm>
          <a:custGeom>
            <a:avLst/>
            <a:gdLst/>
            <a:ahLst/>
            <a:cxnLst>
              <a:cxn ang="0">
                <a:pos x="wd2" y="hd2"/>
              </a:cxn>
              <a:cxn ang="5400000">
                <a:pos x="wd2" y="hd2"/>
              </a:cxn>
              <a:cxn ang="10800000">
                <a:pos x="wd2" y="hd2"/>
              </a:cxn>
              <a:cxn ang="16200000">
                <a:pos x="wd2" y="hd2"/>
              </a:cxn>
            </a:cxnLst>
            <a:rect l="0" t="0" r="r" b="b"/>
            <a:pathLst>
              <a:path w="21408" h="21600" extrusionOk="0">
                <a:moveTo>
                  <a:pt x="2986" y="0"/>
                </a:moveTo>
                <a:cubicBezTo>
                  <a:pt x="2523" y="34"/>
                  <a:pt x="2087" y="263"/>
                  <a:pt x="1759" y="641"/>
                </a:cubicBezTo>
                <a:cubicBezTo>
                  <a:pt x="1428" y="1022"/>
                  <a:pt x="1229" y="1529"/>
                  <a:pt x="1201" y="2067"/>
                </a:cubicBezTo>
                <a:lnTo>
                  <a:pt x="1201" y="7401"/>
                </a:lnTo>
                <a:lnTo>
                  <a:pt x="661" y="6779"/>
                </a:lnTo>
                <a:lnTo>
                  <a:pt x="146" y="7361"/>
                </a:lnTo>
                <a:lnTo>
                  <a:pt x="1330" y="8726"/>
                </a:lnTo>
                <a:cubicBezTo>
                  <a:pt x="1384" y="8770"/>
                  <a:pt x="1449" y="8796"/>
                  <a:pt x="1516" y="8799"/>
                </a:cubicBezTo>
                <a:cubicBezTo>
                  <a:pt x="1597" y="8803"/>
                  <a:pt x="1677" y="8774"/>
                  <a:pt x="1741" y="8718"/>
                </a:cubicBezTo>
                <a:lnTo>
                  <a:pt x="2937" y="7356"/>
                </a:lnTo>
                <a:lnTo>
                  <a:pt x="2407" y="6746"/>
                </a:lnTo>
                <a:lnTo>
                  <a:pt x="1911" y="7317"/>
                </a:lnTo>
                <a:lnTo>
                  <a:pt x="1911" y="2161"/>
                </a:lnTo>
                <a:cubicBezTo>
                  <a:pt x="1933" y="1862"/>
                  <a:pt x="2040" y="1580"/>
                  <a:pt x="2215" y="1358"/>
                </a:cubicBezTo>
                <a:cubicBezTo>
                  <a:pt x="2416" y="1104"/>
                  <a:pt x="2692" y="947"/>
                  <a:pt x="2990" y="917"/>
                </a:cubicBezTo>
                <a:lnTo>
                  <a:pt x="10404" y="917"/>
                </a:lnTo>
                <a:cubicBezTo>
                  <a:pt x="10691" y="932"/>
                  <a:pt x="10963" y="1072"/>
                  <a:pt x="11164" y="1308"/>
                </a:cubicBezTo>
                <a:cubicBezTo>
                  <a:pt x="11376" y="1557"/>
                  <a:pt x="11493" y="1894"/>
                  <a:pt x="11490" y="2243"/>
                </a:cubicBezTo>
                <a:lnTo>
                  <a:pt x="11490" y="4023"/>
                </a:lnTo>
                <a:cubicBezTo>
                  <a:pt x="11301" y="4063"/>
                  <a:pt x="11117" y="4134"/>
                  <a:pt x="10945" y="4241"/>
                </a:cubicBezTo>
                <a:cubicBezTo>
                  <a:pt x="10440" y="4552"/>
                  <a:pt x="10085" y="5111"/>
                  <a:pt x="9979" y="5760"/>
                </a:cubicBezTo>
                <a:cubicBezTo>
                  <a:pt x="9555" y="5870"/>
                  <a:pt x="9174" y="6135"/>
                  <a:pt x="8892" y="6516"/>
                </a:cubicBezTo>
                <a:cubicBezTo>
                  <a:pt x="8745" y="6714"/>
                  <a:pt x="8632" y="6938"/>
                  <a:pt x="8551" y="7176"/>
                </a:cubicBezTo>
                <a:cubicBezTo>
                  <a:pt x="8209" y="6794"/>
                  <a:pt x="7749" y="6571"/>
                  <a:pt x="7260" y="6570"/>
                </a:cubicBezTo>
                <a:cubicBezTo>
                  <a:pt x="6604" y="6567"/>
                  <a:pt x="5995" y="6965"/>
                  <a:pt x="5659" y="7614"/>
                </a:cubicBezTo>
                <a:cubicBezTo>
                  <a:pt x="5181" y="7407"/>
                  <a:pt x="4652" y="7425"/>
                  <a:pt x="4185" y="7664"/>
                </a:cubicBezTo>
                <a:cubicBezTo>
                  <a:pt x="3619" y="7954"/>
                  <a:pt x="3206" y="8534"/>
                  <a:pt x="3068" y="9231"/>
                </a:cubicBezTo>
                <a:cubicBezTo>
                  <a:pt x="2577" y="9226"/>
                  <a:pt x="2103" y="9441"/>
                  <a:pt x="1745" y="9829"/>
                </a:cubicBezTo>
                <a:cubicBezTo>
                  <a:pt x="1330" y="10280"/>
                  <a:pt x="1109" y="10921"/>
                  <a:pt x="1144" y="11578"/>
                </a:cubicBezTo>
                <a:cubicBezTo>
                  <a:pt x="363" y="11980"/>
                  <a:pt x="-96" y="12927"/>
                  <a:pt x="17" y="13905"/>
                </a:cubicBezTo>
                <a:cubicBezTo>
                  <a:pt x="125" y="14846"/>
                  <a:pt x="743" y="15603"/>
                  <a:pt x="1551" y="15786"/>
                </a:cubicBezTo>
                <a:lnTo>
                  <a:pt x="1551" y="17192"/>
                </a:lnTo>
                <a:cubicBezTo>
                  <a:pt x="1549" y="17284"/>
                  <a:pt x="1576" y="17374"/>
                  <a:pt x="1626" y="17445"/>
                </a:cubicBezTo>
                <a:cubicBezTo>
                  <a:pt x="1686" y="17531"/>
                  <a:pt x="1774" y="17583"/>
                  <a:pt x="1870" y="17588"/>
                </a:cubicBezTo>
                <a:cubicBezTo>
                  <a:pt x="2479" y="17647"/>
                  <a:pt x="3122" y="17681"/>
                  <a:pt x="3648" y="17285"/>
                </a:cubicBezTo>
                <a:cubicBezTo>
                  <a:pt x="4102" y="16943"/>
                  <a:pt x="4426" y="16414"/>
                  <a:pt x="4554" y="15806"/>
                </a:cubicBezTo>
                <a:lnTo>
                  <a:pt x="6100" y="15806"/>
                </a:lnTo>
                <a:lnTo>
                  <a:pt x="6100" y="19398"/>
                </a:lnTo>
                <a:cubicBezTo>
                  <a:pt x="6118" y="19970"/>
                  <a:pt x="6325" y="20513"/>
                  <a:pt x="6676" y="20917"/>
                </a:cubicBezTo>
                <a:cubicBezTo>
                  <a:pt x="7023" y="21314"/>
                  <a:pt x="7485" y="21549"/>
                  <a:pt x="7973" y="21574"/>
                </a:cubicBezTo>
                <a:lnTo>
                  <a:pt x="14592" y="21600"/>
                </a:lnTo>
                <a:cubicBezTo>
                  <a:pt x="15055" y="21566"/>
                  <a:pt x="15491" y="21337"/>
                  <a:pt x="15819" y="20959"/>
                </a:cubicBezTo>
                <a:cubicBezTo>
                  <a:pt x="16150" y="20578"/>
                  <a:pt x="16348" y="20071"/>
                  <a:pt x="16376" y="19533"/>
                </a:cubicBezTo>
                <a:lnTo>
                  <a:pt x="16408" y="14645"/>
                </a:lnTo>
                <a:lnTo>
                  <a:pt x="16948" y="15266"/>
                </a:lnTo>
                <a:lnTo>
                  <a:pt x="17464" y="14684"/>
                </a:lnTo>
                <a:lnTo>
                  <a:pt x="16280" y="13320"/>
                </a:lnTo>
                <a:cubicBezTo>
                  <a:pt x="16225" y="13275"/>
                  <a:pt x="16161" y="13249"/>
                  <a:pt x="16094" y="13246"/>
                </a:cubicBezTo>
                <a:cubicBezTo>
                  <a:pt x="16013" y="13242"/>
                  <a:pt x="15933" y="13271"/>
                  <a:pt x="15868" y="13328"/>
                </a:cubicBezTo>
                <a:lnTo>
                  <a:pt x="14673" y="14689"/>
                </a:lnTo>
                <a:lnTo>
                  <a:pt x="15202" y="15299"/>
                </a:lnTo>
                <a:lnTo>
                  <a:pt x="15698" y="14728"/>
                </a:lnTo>
                <a:lnTo>
                  <a:pt x="15667" y="19439"/>
                </a:lnTo>
                <a:cubicBezTo>
                  <a:pt x="15645" y="19738"/>
                  <a:pt x="15538" y="20020"/>
                  <a:pt x="15363" y="20242"/>
                </a:cubicBezTo>
                <a:cubicBezTo>
                  <a:pt x="15162" y="20496"/>
                  <a:pt x="14886" y="20653"/>
                  <a:pt x="14588" y="20683"/>
                </a:cubicBezTo>
                <a:lnTo>
                  <a:pt x="7947" y="20657"/>
                </a:lnTo>
                <a:cubicBezTo>
                  <a:pt x="7660" y="20642"/>
                  <a:pt x="7389" y="20503"/>
                  <a:pt x="7187" y="20266"/>
                </a:cubicBezTo>
                <a:cubicBezTo>
                  <a:pt x="6975" y="20017"/>
                  <a:pt x="6858" y="19681"/>
                  <a:pt x="6862" y="19331"/>
                </a:cubicBezTo>
                <a:lnTo>
                  <a:pt x="6862" y="15806"/>
                </a:lnTo>
                <a:lnTo>
                  <a:pt x="12368" y="15806"/>
                </a:lnTo>
                <a:cubicBezTo>
                  <a:pt x="13300" y="15747"/>
                  <a:pt x="14055" y="14911"/>
                  <a:pt x="14144" y="13839"/>
                </a:cubicBezTo>
                <a:cubicBezTo>
                  <a:pt x="14191" y="13273"/>
                  <a:pt x="14041" y="12727"/>
                  <a:pt x="13750" y="12303"/>
                </a:cubicBezTo>
                <a:lnTo>
                  <a:pt x="16854" y="12303"/>
                </a:lnTo>
                <a:cubicBezTo>
                  <a:pt x="16982" y="12911"/>
                  <a:pt x="17306" y="13440"/>
                  <a:pt x="17760" y="13781"/>
                </a:cubicBezTo>
                <a:cubicBezTo>
                  <a:pt x="18286" y="14177"/>
                  <a:pt x="18929" y="14144"/>
                  <a:pt x="19538" y="14085"/>
                </a:cubicBezTo>
                <a:cubicBezTo>
                  <a:pt x="19634" y="14079"/>
                  <a:pt x="19722" y="14027"/>
                  <a:pt x="19782" y="13942"/>
                </a:cubicBezTo>
                <a:cubicBezTo>
                  <a:pt x="19832" y="13871"/>
                  <a:pt x="19859" y="13781"/>
                  <a:pt x="19857" y="13689"/>
                </a:cubicBezTo>
                <a:lnTo>
                  <a:pt x="19857" y="12283"/>
                </a:lnTo>
                <a:cubicBezTo>
                  <a:pt x="20665" y="12100"/>
                  <a:pt x="21283" y="11343"/>
                  <a:pt x="21391" y="10401"/>
                </a:cubicBezTo>
                <a:cubicBezTo>
                  <a:pt x="21504" y="9423"/>
                  <a:pt x="21045" y="8476"/>
                  <a:pt x="20264" y="8075"/>
                </a:cubicBezTo>
                <a:cubicBezTo>
                  <a:pt x="20299" y="7418"/>
                  <a:pt x="20078" y="6777"/>
                  <a:pt x="19663" y="6326"/>
                </a:cubicBezTo>
                <a:cubicBezTo>
                  <a:pt x="19305" y="5938"/>
                  <a:pt x="18831" y="5723"/>
                  <a:pt x="18340" y="5727"/>
                </a:cubicBezTo>
                <a:cubicBezTo>
                  <a:pt x="18202" y="5031"/>
                  <a:pt x="17789" y="4451"/>
                  <a:pt x="17223" y="4161"/>
                </a:cubicBezTo>
                <a:cubicBezTo>
                  <a:pt x="16756" y="3922"/>
                  <a:pt x="16227" y="3904"/>
                  <a:pt x="15749" y="4111"/>
                </a:cubicBezTo>
                <a:cubicBezTo>
                  <a:pt x="15413" y="3461"/>
                  <a:pt x="14804" y="3064"/>
                  <a:pt x="14148" y="3066"/>
                </a:cubicBezTo>
                <a:cubicBezTo>
                  <a:pt x="13484" y="3068"/>
                  <a:pt x="12871" y="3478"/>
                  <a:pt x="12540" y="4141"/>
                </a:cubicBezTo>
                <a:cubicBezTo>
                  <a:pt x="12446" y="4097"/>
                  <a:pt x="12349" y="4067"/>
                  <a:pt x="12251" y="4041"/>
                </a:cubicBezTo>
                <a:lnTo>
                  <a:pt x="12251" y="2177"/>
                </a:lnTo>
                <a:cubicBezTo>
                  <a:pt x="12233" y="1604"/>
                  <a:pt x="12027" y="1062"/>
                  <a:pt x="11675" y="658"/>
                </a:cubicBezTo>
                <a:cubicBezTo>
                  <a:pt x="11329" y="260"/>
                  <a:pt x="10866" y="25"/>
                  <a:pt x="10379" y="0"/>
                </a:cubicBezTo>
                <a:lnTo>
                  <a:pt x="2986" y="0"/>
                </a:lnTo>
                <a:close/>
                <a:moveTo>
                  <a:pt x="16091" y="408"/>
                </a:moveTo>
                <a:lnTo>
                  <a:pt x="16091" y="1275"/>
                </a:lnTo>
                <a:lnTo>
                  <a:pt x="16844" y="1275"/>
                </a:lnTo>
                <a:lnTo>
                  <a:pt x="16844" y="408"/>
                </a:lnTo>
                <a:lnTo>
                  <a:pt x="16091" y="408"/>
                </a:lnTo>
                <a:close/>
                <a:moveTo>
                  <a:pt x="17614" y="408"/>
                </a:moveTo>
                <a:lnTo>
                  <a:pt x="17614" y="1275"/>
                </a:lnTo>
                <a:lnTo>
                  <a:pt x="18367" y="1275"/>
                </a:lnTo>
                <a:lnTo>
                  <a:pt x="18367" y="408"/>
                </a:lnTo>
                <a:lnTo>
                  <a:pt x="17614" y="408"/>
                </a:lnTo>
                <a:close/>
                <a:moveTo>
                  <a:pt x="19138" y="408"/>
                </a:moveTo>
                <a:lnTo>
                  <a:pt x="19138" y="1275"/>
                </a:lnTo>
                <a:lnTo>
                  <a:pt x="19890" y="1275"/>
                </a:lnTo>
                <a:lnTo>
                  <a:pt x="19890" y="408"/>
                </a:lnTo>
                <a:lnTo>
                  <a:pt x="19138" y="408"/>
                </a:lnTo>
                <a:close/>
                <a:moveTo>
                  <a:pt x="14277" y="3977"/>
                </a:moveTo>
                <a:cubicBezTo>
                  <a:pt x="14746" y="4015"/>
                  <a:pt x="15147" y="4379"/>
                  <a:pt x="15290" y="4895"/>
                </a:cubicBezTo>
                <a:cubicBezTo>
                  <a:pt x="15317" y="5005"/>
                  <a:pt x="15388" y="5094"/>
                  <a:pt x="15482" y="5133"/>
                </a:cubicBezTo>
                <a:cubicBezTo>
                  <a:pt x="15583" y="5177"/>
                  <a:pt x="15695" y="5158"/>
                  <a:pt x="15781" y="5082"/>
                </a:cubicBezTo>
                <a:cubicBezTo>
                  <a:pt x="16153" y="4790"/>
                  <a:pt x="16637" y="4769"/>
                  <a:pt x="17026" y="5030"/>
                </a:cubicBezTo>
                <a:cubicBezTo>
                  <a:pt x="17425" y="5296"/>
                  <a:pt x="17651" y="5808"/>
                  <a:pt x="17603" y="6337"/>
                </a:cubicBezTo>
                <a:cubicBezTo>
                  <a:pt x="17596" y="6453"/>
                  <a:pt x="17640" y="6564"/>
                  <a:pt x="17720" y="6633"/>
                </a:cubicBezTo>
                <a:cubicBezTo>
                  <a:pt x="17806" y="6708"/>
                  <a:pt x="17921" y="6724"/>
                  <a:pt x="18019" y="6674"/>
                </a:cubicBezTo>
                <a:cubicBezTo>
                  <a:pt x="18426" y="6542"/>
                  <a:pt x="18862" y="6676"/>
                  <a:pt x="19157" y="7024"/>
                </a:cubicBezTo>
                <a:cubicBezTo>
                  <a:pt x="19445" y="7363"/>
                  <a:pt x="19555" y="7851"/>
                  <a:pt x="19445" y="8308"/>
                </a:cubicBezTo>
                <a:cubicBezTo>
                  <a:pt x="19416" y="8418"/>
                  <a:pt x="19432" y="8538"/>
                  <a:pt x="19489" y="8633"/>
                </a:cubicBezTo>
                <a:cubicBezTo>
                  <a:pt x="19542" y="8720"/>
                  <a:pt x="19624" y="8777"/>
                  <a:pt x="19716" y="8791"/>
                </a:cubicBezTo>
                <a:cubicBezTo>
                  <a:pt x="20296" y="8947"/>
                  <a:pt x="20683" y="9579"/>
                  <a:pt x="20615" y="10261"/>
                </a:cubicBezTo>
                <a:cubicBezTo>
                  <a:pt x="20549" y="10924"/>
                  <a:pt x="20072" y="11432"/>
                  <a:pt x="19493" y="11454"/>
                </a:cubicBezTo>
                <a:cubicBezTo>
                  <a:pt x="19385" y="11454"/>
                  <a:pt x="19281" y="11506"/>
                  <a:pt x="19208" y="11599"/>
                </a:cubicBezTo>
                <a:cubicBezTo>
                  <a:pt x="19143" y="11681"/>
                  <a:pt x="19108" y="11788"/>
                  <a:pt x="19109" y="11899"/>
                </a:cubicBezTo>
                <a:lnTo>
                  <a:pt x="19109" y="13204"/>
                </a:lnTo>
                <a:lnTo>
                  <a:pt x="18579" y="13204"/>
                </a:lnTo>
                <a:cubicBezTo>
                  <a:pt x="18328" y="13193"/>
                  <a:pt x="18089" y="13074"/>
                  <a:pt x="17910" y="12870"/>
                </a:cubicBezTo>
                <a:cubicBezTo>
                  <a:pt x="17742" y="12681"/>
                  <a:pt x="17636" y="12429"/>
                  <a:pt x="17612" y="12159"/>
                </a:cubicBezTo>
                <a:lnTo>
                  <a:pt x="17612" y="11910"/>
                </a:lnTo>
                <a:cubicBezTo>
                  <a:pt x="17619" y="11781"/>
                  <a:pt x="17576" y="11654"/>
                  <a:pt x="17493" y="11567"/>
                </a:cubicBezTo>
                <a:cubicBezTo>
                  <a:pt x="17419" y="11490"/>
                  <a:pt x="17321" y="11451"/>
                  <a:pt x="17222" y="11458"/>
                </a:cubicBezTo>
                <a:lnTo>
                  <a:pt x="12998" y="11458"/>
                </a:lnTo>
                <a:cubicBezTo>
                  <a:pt x="12984" y="10931"/>
                  <a:pt x="12815" y="10423"/>
                  <a:pt x="12516" y="10019"/>
                </a:cubicBezTo>
                <a:cubicBezTo>
                  <a:pt x="12234" y="9639"/>
                  <a:pt x="11853" y="9373"/>
                  <a:pt x="11429" y="9263"/>
                </a:cubicBezTo>
                <a:cubicBezTo>
                  <a:pt x="11323" y="8614"/>
                  <a:pt x="10968" y="8056"/>
                  <a:pt x="10463" y="7744"/>
                </a:cubicBezTo>
                <a:cubicBezTo>
                  <a:pt x="10076" y="7505"/>
                  <a:pt x="9632" y="7435"/>
                  <a:pt x="9209" y="7532"/>
                </a:cubicBezTo>
                <a:cubicBezTo>
                  <a:pt x="9234" y="7442"/>
                  <a:pt x="9266" y="7354"/>
                  <a:pt x="9308" y="7271"/>
                </a:cubicBezTo>
                <a:cubicBezTo>
                  <a:pt x="9524" y="6837"/>
                  <a:pt x="9927" y="6571"/>
                  <a:pt x="10362" y="6576"/>
                </a:cubicBezTo>
                <a:cubicBezTo>
                  <a:pt x="10467" y="6594"/>
                  <a:pt x="10572" y="6549"/>
                  <a:pt x="10641" y="6456"/>
                </a:cubicBezTo>
                <a:cubicBezTo>
                  <a:pt x="10689" y="6390"/>
                  <a:pt x="10714" y="6305"/>
                  <a:pt x="10711" y="6219"/>
                </a:cubicBezTo>
                <a:cubicBezTo>
                  <a:pt x="10698" y="5700"/>
                  <a:pt x="10943" y="5217"/>
                  <a:pt x="11344" y="4978"/>
                </a:cubicBezTo>
                <a:cubicBezTo>
                  <a:pt x="11732" y="4747"/>
                  <a:pt x="12199" y="4784"/>
                  <a:pt x="12556" y="5074"/>
                </a:cubicBezTo>
                <a:cubicBezTo>
                  <a:pt x="12639" y="5161"/>
                  <a:pt x="12754" y="5192"/>
                  <a:pt x="12861" y="5157"/>
                </a:cubicBezTo>
                <a:cubicBezTo>
                  <a:pt x="12966" y="5124"/>
                  <a:pt x="13050" y="5031"/>
                  <a:pt x="13083" y="4911"/>
                </a:cubicBezTo>
                <a:cubicBezTo>
                  <a:pt x="13246" y="4319"/>
                  <a:pt x="13740" y="3934"/>
                  <a:pt x="14277" y="3977"/>
                </a:cubicBezTo>
                <a:close/>
                <a:moveTo>
                  <a:pt x="7131" y="7480"/>
                </a:moveTo>
                <a:cubicBezTo>
                  <a:pt x="7609" y="7442"/>
                  <a:pt x="8052" y="7744"/>
                  <a:pt x="8258" y="8228"/>
                </a:cubicBezTo>
                <a:cubicBezTo>
                  <a:pt x="7590" y="8628"/>
                  <a:pt x="7191" y="9459"/>
                  <a:pt x="7264" y="10336"/>
                </a:cubicBezTo>
                <a:cubicBezTo>
                  <a:pt x="7353" y="11408"/>
                  <a:pt x="8108" y="12243"/>
                  <a:pt x="9040" y="12303"/>
                </a:cubicBezTo>
                <a:lnTo>
                  <a:pt x="12322" y="12303"/>
                </a:lnTo>
                <a:cubicBezTo>
                  <a:pt x="12332" y="12306"/>
                  <a:pt x="12341" y="12309"/>
                  <a:pt x="12351" y="12310"/>
                </a:cubicBezTo>
                <a:cubicBezTo>
                  <a:pt x="12965" y="12387"/>
                  <a:pt x="13420" y="13006"/>
                  <a:pt x="13383" y="13718"/>
                </a:cubicBezTo>
                <a:cubicBezTo>
                  <a:pt x="13347" y="14392"/>
                  <a:pt x="12878" y="14929"/>
                  <a:pt x="12292" y="14962"/>
                </a:cubicBezTo>
                <a:lnTo>
                  <a:pt x="4186" y="14962"/>
                </a:lnTo>
                <a:cubicBezTo>
                  <a:pt x="4087" y="14954"/>
                  <a:pt x="3989" y="14993"/>
                  <a:pt x="3915" y="15070"/>
                </a:cubicBezTo>
                <a:cubicBezTo>
                  <a:pt x="3832" y="15158"/>
                  <a:pt x="3789" y="15284"/>
                  <a:pt x="3796" y="15413"/>
                </a:cubicBezTo>
                <a:lnTo>
                  <a:pt x="3796" y="15663"/>
                </a:lnTo>
                <a:cubicBezTo>
                  <a:pt x="3772" y="15932"/>
                  <a:pt x="3666" y="16184"/>
                  <a:pt x="3498" y="16374"/>
                </a:cubicBezTo>
                <a:cubicBezTo>
                  <a:pt x="3319" y="16577"/>
                  <a:pt x="3080" y="16696"/>
                  <a:pt x="2829" y="16707"/>
                </a:cubicBezTo>
                <a:lnTo>
                  <a:pt x="2299" y="16707"/>
                </a:lnTo>
                <a:lnTo>
                  <a:pt x="2299" y="15402"/>
                </a:lnTo>
                <a:cubicBezTo>
                  <a:pt x="2300" y="15292"/>
                  <a:pt x="2265" y="15184"/>
                  <a:pt x="2200" y="15102"/>
                </a:cubicBezTo>
                <a:cubicBezTo>
                  <a:pt x="2127" y="15010"/>
                  <a:pt x="2023" y="14957"/>
                  <a:pt x="1915" y="14958"/>
                </a:cubicBezTo>
                <a:cubicBezTo>
                  <a:pt x="1336" y="14935"/>
                  <a:pt x="859" y="14428"/>
                  <a:pt x="793" y="13765"/>
                </a:cubicBezTo>
                <a:cubicBezTo>
                  <a:pt x="725" y="13082"/>
                  <a:pt x="1112" y="12450"/>
                  <a:pt x="1692" y="12294"/>
                </a:cubicBezTo>
                <a:cubicBezTo>
                  <a:pt x="1784" y="12281"/>
                  <a:pt x="1866" y="12224"/>
                  <a:pt x="1919" y="12136"/>
                </a:cubicBezTo>
                <a:cubicBezTo>
                  <a:pt x="1976" y="12041"/>
                  <a:pt x="1992" y="11921"/>
                  <a:pt x="1963" y="11811"/>
                </a:cubicBezTo>
                <a:cubicBezTo>
                  <a:pt x="1853" y="11355"/>
                  <a:pt x="1963" y="10866"/>
                  <a:pt x="2251" y="10528"/>
                </a:cubicBezTo>
                <a:cubicBezTo>
                  <a:pt x="2546" y="10180"/>
                  <a:pt x="2983" y="10045"/>
                  <a:pt x="3389" y="10177"/>
                </a:cubicBezTo>
                <a:cubicBezTo>
                  <a:pt x="3487" y="10227"/>
                  <a:pt x="3602" y="10211"/>
                  <a:pt x="3688" y="10137"/>
                </a:cubicBezTo>
                <a:cubicBezTo>
                  <a:pt x="3768" y="10067"/>
                  <a:pt x="3812" y="9956"/>
                  <a:pt x="3805" y="9840"/>
                </a:cubicBezTo>
                <a:cubicBezTo>
                  <a:pt x="3757" y="9311"/>
                  <a:pt x="3983" y="8800"/>
                  <a:pt x="4382" y="8533"/>
                </a:cubicBezTo>
                <a:cubicBezTo>
                  <a:pt x="4771" y="8273"/>
                  <a:pt x="5255" y="8293"/>
                  <a:pt x="5627" y="8585"/>
                </a:cubicBezTo>
                <a:cubicBezTo>
                  <a:pt x="5713" y="8661"/>
                  <a:pt x="5825" y="8680"/>
                  <a:pt x="5926" y="8637"/>
                </a:cubicBezTo>
                <a:cubicBezTo>
                  <a:pt x="6020" y="8597"/>
                  <a:pt x="6091" y="8509"/>
                  <a:pt x="6118" y="8399"/>
                </a:cubicBezTo>
                <a:cubicBezTo>
                  <a:pt x="6261" y="7882"/>
                  <a:pt x="6662" y="7519"/>
                  <a:pt x="7131" y="7480"/>
                </a:cubicBezTo>
                <a:close/>
                <a:moveTo>
                  <a:pt x="9604" y="8334"/>
                </a:moveTo>
                <a:cubicBezTo>
                  <a:pt x="9762" y="8346"/>
                  <a:pt x="9918" y="8395"/>
                  <a:pt x="10064" y="8482"/>
                </a:cubicBezTo>
                <a:cubicBezTo>
                  <a:pt x="10465" y="8721"/>
                  <a:pt x="10710" y="9203"/>
                  <a:pt x="10697" y="9723"/>
                </a:cubicBezTo>
                <a:cubicBezTo>
                  <a:pt x="10694" y="9809"/>
                  <a:pt x="10719" y="9894"/>
                  <a:pt x="10767" y="9959"/>
                </a:cubicBezTo>
                <a:cubicBezTo>
                  <a:pt x="10836" y="10053"/>
                  <a:pt x="10941" y="10098"/>
                  <a:pt x="11046" y="10079"/>
                </a:cubicBezTo>
                <a:cubicBezTo>
                  <a:pt x="11481" y="10074"/>
                  <a:pt x="11884" y="10340"/>
                  <a:pt x="12100" y="10774"/>
                </a:cubicBezTo>
                <a:cubicBezTo>
                  <a:pt x="12205" y="10985"/>
                  <a:pt x="12257" y="11221"/>
                  <a:pt x="12256" y="11458"/>
                </a:cubicBezTo>
                <a:lnTo>
                  <a:pt x="9116" y="11458"/>
                </a:lnTo>
                <a:cubicBezTo>
                  <a:pt x="8530" y="11425"/>
                  <a:pt x="8061" y="10889"/>
                  <a:pt x="8025" y="10214"/>
                </a:cubicBezTo>
                <a:cubicBezTo>
                  <a:pt x="7988" y="9503"/>
                  <a:pt x="8443" y="8883"/>
                  <a:pt x="9057" y="8807"/>
                </a:cubicBezTo>
                <a:cubicBezTo>
                  <a:pt x="9124" y="8799"/>
                  <a:pt x="9183" y="8757"/>
                  <a:pt x="9219" y="8693"/>
                </a:cubicBezTo>
                <a:cubicBezTo>
                  <a:pt x="9261" y="8617"/>
                  <a:pt x="9265" y="8521"/>
                  <a:pt x="9229" y="8441"/>
                </a:cubicBezTo>
                <a:cubicBezTo>
                  <a:pt x="9223" y="8422"/>
                  <a:pt x="9219" y="8403"/>
                  <a:pt x="9213" y="8383"/>
                </a:cubicBezTo>
                <a:cubicBezTo>
                  <a:pt x="9341" y="8343"/>
                  <a:pt x="9473" y="8324"/>
                  <a:pt x="9604" y="8334"/>
                </a:cubicBezTo>
                <a:close/>
                <a:moveTo>
                  <a:pt x="1585" y="20711"/>
                </a:moveTo>
                <a:lnTo>
                  <a:pt x="1585" y="21578"/>
                </a:lnTo>
                <a:lnTo>
                  <a:pt x="2337" y="21578"/>
                </a:lnTo>
                <a:lnTo>
                  <a:pt x="2337" y="20711"/>
                </a:lnTo>
                <a:lnTo>
                  <a:pt x="1585" y="20711"/>
                </a:lnTo>
                <a:close/>
                <a:moveTo>
                  <a:pt x="3108" y="20711"/>
                </a:moveTo>
                <a:lnTo>
                  <a:pt x="3108" y="21578"/>
                </a:lnTo>
                <a:lnTo>
                  <a:pt x="3861" y="21578"/>
                </a:lnTo>
                <a:lnTo>
                  <a:pt x="3861" y="20711"/>
                </a:lnTo>
                <a:lnTo>
                  <a:pt x="3108" y="20711"/>
                </a:lnTo>
                <a:close/>
                <a:moveTo>
                  <a:pt x="4632" y="20711"/>
                </a:moveTo>
                <a:lnTo>
                  <a:pt x="4632" y="21578"/>
                </a:lnTo>
                <a:lnTo>
                  <a:pt x="5384" y="21578"/>
                </a:lnTo>
                <a:lnTo>
                  <a:pt x="5384" y="20711"/>
                </a:lnTo>
                <a:lnTo>
                  <a:pt x="4632" y="20711"/>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4" name="Фигура">
            <a:extLst>
              <a:ext uri="{FF2B5EF4-FFF2-40B4-BE49-F238E27FC236}">
                <a16:creationId xmlns:a16="http://schemas.microsoft.com/office/drawing/2014/main" id="{D983E229-D928-EA42-8095-7B9D2EF061A0}"/>
              </a:ext>
            </a:extLst>
          </p:cNvPr>
          <p:cNvSpPr/>
          <p:nvPr/>
        </p:nvSpPr>
        <p:spPr>
          <a:xfrm>
            <a:off x="261122" y="2502350"/>
            <a:ext cx="652005" cy="652458"/>
          </a:xfrm>
          <a:custGeom>
            <a:avLst/>
            <a:gdLst/>
            <a:ahLst/>
            <a:cxnLst>
              <a:cxn ang="0">
                <a:pos x="wd2" y="hd2"/>
              </a:cxn>
              <a:cxn ang="5400000">
                <a:pos x="wd2" y="hd2"/>
              </a:cxn>
              <a:cxn ang="10800000">
                <a:pos x="wd2" y="hd2"/>
              </a:cxn>
              <a:cxn ang="16200000">
                <a:pos x="wd2" y="hd2"/>
              </a:cxn>
            </a:cxnLst>
            <a:rect l="0" t="0" r="r" b="b"/>
            <a:pathLst>
              <a:path w="21600" h="21595" extrusionOk="0">
                <a:moveTo>
                  <a:pt x="7274" y="0"/>
                </a:moveTo>
                <a:cubicBezTo>
                  <a:pt x="6979" y="10"/>
                  <a:pt x="6699" y="134"/>
                  <a:pt x="6493" y="345"/>
                </a:cubicBezTo>
                <a:cubicBezTo>
                  <a:pt x="6300" y="543"/>
                  <a:pt x="6185" y="805"/>
                  <a:pt x="6171" y="1081"/>
                </a:cubicBezTo>
                <a:lnTo>
                  <a:pt x="6171" y="2781"/>
                </a:lnTo>
                <a:cubicBezTo>
                  <a:pt x="6187" y="3074"/>
                  <a:pt x="6314" y="3349"/>
                  <a:pt x="6527" y="3551"/>
                </a:cubicBezTo>
                <a:cubicBezTo>
                  <a:pt x="6688" y="3704"/>
                  <a:pt x="6890" y="3806"/>
                  <a:pt x="7109" y="3846"/>
                </a:cubicBezTo>
                <a:lnTo>
                  <a:pt x="7305" y="3846"/>
                </a:lnTo>
                <a:lnTo>
                  <a:pt x="7305" y="5059"/>
                </a:lnTo>
                <a:cubicBezTo>
                  <a:pt x="7313" y="5177"/>
                  <a:pt x="7381" y="5281"/>
                  <a:pt x="7486" y="5335"/>
                </a:cubicBezTo>
                <a:cubicBezTo>
                  <a:pt x="7649" y="5420"/>
                  <a:pt x="7850" y="5365"/>
                  <a:pt x="7947" y="5209"/>
                </a:cubicBezTo>
                <a:lnTo>
                  <a:pt x="9067" y="3812"/>
                </a:lnTo>
                <a:lnTo>
                  <a:pt x="11986" y="3812"/>
                </a:lnTo>
                <a:cubicBezTo>
                  <a:pt x="12270" y="3824"/>
                  <a:pt x="12546" y="3721"/>
                  <a:pt x="12752" y="3526"/>
                </a:cubicBezTo>
                <a:cubicBezTo>
                  <a:pt x="12971" y="3319"/>
                  <a:pt x="13091" y="3028"/>
                  <a:pt x="13081" y="2727"/>
                </a:cubicBezTo>
                <a:lnTo>
                  <a:pt x="13081" y="1052"/>
                </a:lnTo>
                <a:cubicBezTo>
                  <a:pt x="13085" y="752"/>
                  <a:pt x="12959" y="464"/>
                  <a:pt x="12735" y="264"/>
                </a:cubicBezTo>
                <a:cubicBezTo>
                  <a:pt x="12551" y="98"/>
                  <a:pt x="12314" y="5"/>
                  <a:pt x="12066" y="0"/>
                </a:cubicBezTo>
                <a:lnTo>
                  <a:pt x="7274" y="0"/>
                </a:lnTo>
                <a:close/>
                <a:moveTo>
                  <a:pt x="7324" y="755"/>
                </a:moveTo>
                <a:lnTo>
                  <a:pt x="11964" y="755"/>
                </a:lnTo>
                <a:cubicBezTo>
                  <a:pt x="12068" y="752"/>
                  <a:pt x="12169" y="792"/>
                  <a:pt x="12243" y="866"/>
                </a:cubicBezTo>
                <a:cubicBezTo>
                  <a:pt x="12318" y="940"/>
                  <a:pt x="12359" y="1042"/>
                  <a:pt x="12356" y="1147"/>
                </a:cubicBezTo>
                <a:lnTo>
                  <a:pt x="12356" y="2672"/>
                </a:lnTo>
                <a:cubicBezTo>
                  <a:pt x="12351" y="2772"/>
                  <a:pt x="12308" y="2867"/>
                  <a:pt x="12237" y="2938"/>
                </a:cubicBezTo>
                <a:cubicBezTo>
                  <a:pt x="12160" y="3015"/>
                  <a:pt x="12055" y="3058"/>
                  <a:pt x="11946" y="3057"/>
                </a:cubicBezTo>
                <a:lnTo>
                  <a:pt x="8914" y="3057"/>
                </a:lnTo>
                <a:cubicBezTo>
                  <a:pt x="8836" y="3060"/>
                  <a:pt x="8758" y="3079"/>
                  <a:pt x="8688" y="3114"/>
                </a:cubicBezTo>
                <a:cubicBezTo>
                  <a:pt x="8635" y="3140"/>
                  <a:pt x="8587" y="3174"/>
                  <a:pt x="8545" y="3216"/>
                </a:cubicBezTo>
                <a:lnTo>
                  <a:pt x="8067" y="3913"/>
                </a:lnTo>
                <a:lnTo>
                  <a:pt x="8067" y="3431"/>
                </a:lnTo>
                <a:cubicBezTo>
                  <a:pt x="8076" y="3324"/>
                  <a:pt x="8028" y="3221"/>
                  <a:pt x="7942" y="3158"/>
                </a:cubicBezTo>
                <a:cubicBezTo>
                  <a:pt x="7885" y="3117"/>
                  <a:pt x="7815" y="3097"/>
                  <a:pt x="7745" y="3102"/>
                </a:cubicBezTo>
                <a:lnTo>
                  <a:pt x="7271" y="3102"/>
                </a:lnTo>
                <a:cubicBezTo>
                  <a:pt x="7183" y="3110"/>
                  <a:pt x="7095" y="3080"/>
                  <a:pt x="7031" y="3020"/>
                </a:cubicBezTo>
                <a:cubicBezTo>
                  <a:pt x="6963" y="2955"/>
                  <a:pt x="6928" y="2863"/>
                  <a:pt x="6936" y="2769"/>
                </a:cubicBezTo>
                <a:lnTo>
                  <a:pt x="6936" y="1104"/>
                </a:lnTo>
                <a:cubicBezTo>
                  <a:pt x="6940" y="1010"/>
                  <a:pt x="6979" y="921"/>
                  <a:pt x="7047" y="856"/>
                </a:cubicBezTo>
                <a:cubicBezTo>
                  <a:pt x="7121" y="785"/>
                  <a:pt x="7221" y="749"/>
                  <a:pt x="7324" y="755"/>
                </a:cubicBezTo>
                <a:close/>
                <a:moveTo>
                  <a:pt x="7722" y="1541"/>
                </a:moveTo>
                <a:lnTo>
                  <a:pt x="7722" y="2349"/>
                </a:lnTo>
                <a:lnTo>
                  <a:pt x="11530" y="2349"/>
                </a:lnTo>
                <a:lnTo>
                  <a:pt x="11530" y="1541"/>
                </a:lnTo>
                <a:lnTo>
                  <a:pt x="7722" y="1541"/>
                </a:lnTo>
                <a:close/>
                <a:moveTo>
                  <a:pt x="4614" y="4640"/>
                </a:moveTo>
                <a:cubicBezTo>
                  <a:pt x="4031" y="4640"/>
                  <a:pt x="3449" y="4862"/>
                  <a:pt x="3004" y="5306"/>
                </a:cubicBezTo>
                <a:cubicBezTo>
                  <a:pt x="2115" y="6195"/>
                  <a:pt x="2115" y="7635"/>
                  <a:pt x="3004" y="8524"/>
                </a:cubicBezTo>
                <a:cubicBezTo>
                  <a:pt x="3893" y="9412"/>
                  <a:pt x="5335" y="9412"/>
                  <a:pt x="6224" y="8524"/>
                </a:cubicBezTo>
                <a:cubicBezTo>
                  <a:pt x="7114" y="7635"/>
                  <a:pt x="7114" y="6195"/>
                  <a:pt x="6224" y="5306"/>
                </a:cubicBezTo>
                <a:cubicBezTo>
                  <a:pt x="5780" y="4862"/>
                  <a:pt x="5197" y="4640"/>
                  <a:pt x="4614" y="4640"/>
                </a:cubicBezTo>
                <a:close/>
                <a:moveTo>
                  <a:pt x="16990" y="4640"/>
                </a:moveTo>
                <a:cubicBezTo>
                  <a:pt x="16407" y="4640"/>
                  <a:pt x="15825" y="4862"/>
                  <a:pt x="15380" y="5306"/>
                </a:cubicBezTo>
                <a:cubicBezTo>
                  <a:pt x="14491" y="6195"/>
                  <a:pt x="14491" y="7635"/>
                  <a:pt x="15380" y="8524"/>
                </a:cubicBezTo>
                <a:cubicBezTo>
                  <a:pt x="16269" y="9412"/>
                  <a:pt x="17711" y="9412"/>
                  <a:pt x="18600" y="8524"/>
                </a:cubicBezTo>
                <a:cubicBezTo>
                  <a:pt x="19490" y="7635"/>
                  <a:pt x="19490" y="6195"/>
                  <a:pt x="18600" y="5306"/>
                </a:cubicBezTo>
                <a:cubicBezTo>
                  <a:pt x="18156" y="4862"/>
                  <a:pt x="17573" y="4640"/>
                  <a:pt x="16990" y="4640"/>
                </a:cubicBezTo>
                <a:close/>
                <a:moveTo>
                  <a:pt x="4614" y="5350"/>
                </a:moveTo>
                <a:cubicBezTo>
                  <a:pt x="5015" y="5350"/>
                  <a:pt x="5416" y="5503"/>
                  <a:pt x="5722" y="5808"/>
                </a:cubicBezTo>
                <a:cubicBezTo>
                  <a:pt x="6334" y="6419"/>
                  <a:pt x="6334" y="7410"/>
                  <a:pt x="5722" y="8021"/>
                </a:cubicBezTo>
                <a:cubicBezTo>
                  <a:pt x="5110" y="8632"/>
                  <a:pt x="4118" y="8633"/>
                  <a:pt x="3506" y="8021"/>
                </a:cubicBezTo>
                <a:cubicBezTo>
                  <a:pt x="2894" y="7410"/>
                  <a:pt x="2894" y="6419"/>
                  <a:pt x="3506" y="5808"/>
                </a:cubicBezTo>
                <a:cubicBezTo>
                  <a:pt x="3812" y="5503"/>
                  <a:pt x="4213" y="5350"/>
                  <a:pt x="4614" y="5350"/>
                </a:cubicBezTo>
                <a:close/>
                <a:moveTo>
                  <a:pt x="16990" y="5350"/>
                </a:moveTo>
                <a:cubicBezTo>
                  <a:pt x="17391" y="5350"/>
                  <a:pt x="17792" y="5503"/>
                  <a:pt x="18098" y="5808"/>
                </a:cubicBezTo>
                <a:cubicBezTo>
                  <a:pt x="18710" y="6419"/>
                  <a:pt x="18710" y="7410"/>
                  <a:pt x="18098" y="8021"/>
                </a:cubicBezTo>
                <a:cubicBezTo>
                  <a:pt x="17486" y="8632"/>
                  <a:pt x="16494" y="8633"/>
                  <a:pt x="15882" y="8021"/>
                </a:cubicBezTo>
                <a:cubicBezTo>
                  <a:pt x="15270" y="7410"/>
                  <a:pt x="15271" y="6419"/>
                  <a:pt x="15882" y="5808"/>
                </a:cubicBezTo>
                <a:cubicBezTo>
                  <a:pt x="16188" y="5503"/>
                  <a:pt x="16589" y="5350"/>
                  <a:pt x="16990" y="5350"/>
                </a:cubicBezTo>
                <a:close/>
                <a:moveTo>
                  <a:pt x="8848" y="6125"/>
                </a:moveTo>
                <a:lnTo>
                  <a:pt x="8848" y="6932"/>
                </a:lnTo>
                <a:lnTo>
                  <a:pt x="9656" y="6932"/>
                </a:lnTo>
                <a:lnTo>
                  <a:pt x="9656" y="6125"/>
                </a:lnTo>
                <a:lnTo>
                  <a:pt x="8848" y="6125"/>
                </a:lnTo>
                <a:close/>
                <a:moveTo>
                  <a:pt x="10383" y="6125"/>
                </a:moveTo>
                <a:lnTo>
                  <a:pt x="10383" y="6932"/>
                </a:lnTo>
                <a:lnTo>
                  <a:pt x="11192" y="6932"/>
                </a:lnTo>
                <a:lnTo>
                  <a:pt x="11192" y="6125"/>
                </a:lnTo>
                <a:lnTo>
                  <a:pt x="10383" y="6125"/>
                </a:lnTo>
                <a:close/>
                <a:moveTo>
                  <a:pt x="11919" y="6125"/>
                </a:moveTo>
                <a:lnTo>
                  <a:pt x="11919" y="6932"/>
                </a:lnTo>
                <a:lnTo>
                  <a:pt x="12727" y="6932"/>
                </a:lnTo>
                <a:lnTo>
                  <a:pt x="12727" y="6125"/>
                </a:lnTo>
                <a:lnTo>
                  <a:pt x="11919" y="6125"/>
                </a:lnTo>
                <a:close/>
                <a:moveTo>
                  <a:pt x="9992" y="8084"/>
                </a:moveTo>
                <a:cubicBezTo>
                  <a:pt x="9694" y="8089"/>
                  <a:pt x="9410" y="8208"/>
                  <a:pt x="9198" y="8417"/>
                </a:cubicBezTo>
                <a:cubicBezTo>
                  <a:pt x="8978" y="8633"/>
                  <a:pt x="8853" y="8928"/>
                  <a:pt x="8850" y="9236"/>
                </a:cubicBezTo>
                <a:lnTo>
                  <a:pt x="8850" y="10923"/>
                </a:lnTo>
                <a:cubicBezTo>
                  <a:pt x="8863" y="11194"/>
                  <a:pt x="8981" y="11450"/>
                  <a:pt x="9179" y="11636"/>
                </a:cubicBezTo>
                <a:cubicBezTo>
                  <a:pt x="9360" y="11806"/>
                  <a:pt x="9597" y="11906"/>
                  <a:pt x="9845" y="11917"/>
                </a:cubicBezTo>
                <a:lnTo>
                  <a:pt x="13254" y="11917"/>
                </a:lnTo>
                <a:cubicBezTo>
                  <a:pt x="13531" y="11908"/>
                  <a:pt x="13794" y="11785"/>
                  <a:pt x="13978" y="11577"/>
                </a:cubicBezTo>
                <a:cubicBezTo>
                  <a:pt x="14135" y="11401"/>
                  <a:pt x="14224" y="11176"/>
                  <a:pt x="14231" y="10940"/>
                </a:cubicBezTo>
                <a:lnTo>
                  <a:pt x="14231" y="10531"/>
                </a:lnTo>
                <a:lnTo>
                  <a:pt x="14978" y="9372"/>
                </a:lnTo>
                <a:cubicBezTo>
                  <a:pt x="15028" y="9270"/>
                  <a:pt x="15025" y="9150"/>
                  <a:pt x="14968" y="9051"/>
                </a:cubicBezTo>
                <a:cubicBezTo>
                  <a:pt x="14898" y="8928"/>
                  <a:pt x="14760" y="8860"/>
                  <a:pt x="14620" y="8878"/>
                </a:cubicBezTo>
                <a:lnTo>
                  <a:pt x="14185" y="8878"/>
                </a:lnTo>
                <a:cubicBezTo>
                  <a:pt x="14157" y="8676"/>
                  <a:pt x="14063" y="8489"/>
                  <a:pt x="13917" y="8347"/>
                </a:cubicBezTo>
                <a:cubicBezTo>
                  <a:pt x="13747" y="8181"/>
                  <a:pt x="13520" y="8087"/>
                  <a:pt x="13283" y="8084"/>
                </a:cubicBezTo>
                <a:lnTo>
                  <a:pt x="9992" y="8084"/>
                </a:lnTo>
                <a:close/>
                <a:moveTo>
                  <a:pt x="9966" y="8846"/>
                </a:moveTo>
                <a:lnTo>
                  <a:pt x="13182" y="8846"/>
                </a:lnTo>
                <a:cubicBezTo>
                  <a:pt x="13274" y="8852"/>
                  <a:pt x="13361" y="8893"/>
                  <a:pt x="13424" y="8960"/>
                </a:cubicBezTo>
                <a:cubicBezTo>
                  <a:pt x="13483" y="9022"/>
                  <a:pt x="13519" y="9102"/>
                  <a:pt x="13524" y="9188"/>
                </a:cubicBezTo>
                <a:lnTo>
                  <a:pt x="13524" y="9371"/>
                </a:lnTo>
                <a:cubicBezTo>
                  <a:pt x="13533" y="9455"/>
                  <a:pt x="13578" y="9530"/>
                  <a:pt x="13647" y="9579"/>
                </a:cubicBezTo>
                <a:cubicBezTo>
                  <a:pt x="13722" y="9632"/>
                  <a:pt x="13817" y="9647"/>
                  <a:pt x="13904" y="9620"/>
                </a:cubicBezTo>
                <a:lnTo>
                  <a:pt x="13579" y="10107"/>
                </a:lnTo>
                <a:cubicBezTo>
                  <a:pt x="13547" y="10156"/>
                  <a:pt x="13522" y="10209"/>
                  <a:pt x="13507" y="10265"/>
                </a:cubicBezTo>
                <a:cubicBezTo>
                  <a:pt x="13489" y="10325"/>
                  <a:pt x="13483" y="10388"/>
                  <a:pt x="13487" y="10451"/>
                </a:cubicBezTo>
                <a:lnTo>
                  <a:pt x="13487" y="10804"/>
                </a:lnTo>
                <a:cubicBezTo>
                  <a:pt x="13487" y="10904"/>
                  <a:pt x="13447" y="10999"/>
                  <a:pt x="13377" y="11069"/>
                </a:cubicBezTo>
                <a:cubicBezTo>
                  <a:pt x="13307" y="11140"/>
                  <a:pt x="13210" y="11180"/>
                  <a:pt x="13110" y="11181"/>
                </a:cubicBezTo>
                <a:lnTo>
                  <a:pt x="9928" y="11181"/>
                </a:lnTo>
                <a:cubicBezTo>
                  <a:pt x="9839" y="11188"/>
                  <a:pt x="9752" y="11156"/>
                  <a:pt x="9688" y="11092"/>
                </a:cubicBezTo>
                <a:cubicBezTo>
                  <a:pt x="9626" y="11029"/>
                  <a:pt x="9594" y="10942"/>
                  <a:pt x="9601" y="10854"/>
                </a:cubicBezTo>
                <a:lnTo>
                  <a:pt x="9601" y="9210"/>
                </a:lnTo>
                <a:cubicBezTo>
                  <a:pt x="9600" y="9127"/>
                  <a:pt x="9628" y="9046"/>
                  <a:pt x="9680" y="8981"/>
                </a:cubicBezTo>
                <a:cubicBezTo>
                  <a:pt x="9749" y="8895"/>
                  <a:pt x="9855" y="8845"/>
                  <a:pt x="9966" y="8846"/>
                </a:cubicBezTo>
                <a:close/>
                <a:moveTo>
                  <a:pt x="10439" y="9611"/>
                </a:moveTo>
                <a:lnTo>
                  <a:pt x="10439" y="10418"/>
                </a:lnTo>
                <a:lnTo>
                  <a:pt x="12718" y="10418"/>
                </a:lnTo>
                <a:lnTo>
                  <a:pt x="12718" y="9611"/>
                </a:lnTo>
                <a:lnTo>
                  <a:pt x="10439" y="9611"/>
                </a:lnTo>
                <a:close/>
                <a:moveTo>
                  <a:pt x="3667" y="10033"/>
                </a:moveTo>
                <a:cubicBezTo>
                  <a:pt x="3231" y="10057"/>
                  <a:pt x="2818" y="10232"/>
                  <a:pt x="2499" y="10529"/>
                </a:cubicBezTo>
                <a:cubicBezTo>
                  <a:pt x="2157" y="10847"/>
                  <a:pt x="1947" y="11283"/>
                  <a:pt x="1911" y="11748"/>
                </a:cubicBezTo>
                <a:lnTo>
                  <a:pt x="1911" y="16173"/>
                </a:lnTo>
                <a:lnTo>
                  <a:pt x="1882" y="16173"/>
                </a:lnTo>
                <a:cubicBezTo>
                  <a:pt x="1590" y="16169"/>
                  <a:pt x="1311" y="16056"/>
                  <a:pt x="1098" y="15857"/>
                </a:cubicBezTo>
                <a:cubicBezTo>
                  <a:pt x="853" y="15627"/>
                  <a:pt x="718" y="15305"/>
                  <a:pt x="726" y="14971"/>
                </a:cubicBezTo>
                <a:lnTo>
                  <a:pt x="726" y="10050"/>
                </a:lnTo>
                <a:lnTo>
                  <a:pt x="0" y="10051"/>
                </a:lnTo>
                <a:lnTo>
                  <a:pt x="0" y="15022"/>
                </a:lnTo>
                <a:cubicBezTo>
                  <a:pt x="15" y="15596"/>
                  <a:pt x="284" y="16135"/>
                  <a:pt x="734" y="16493"/>
                </a:cubicBezTo>
                <a:cubicBezTo>
                  <a:pt x="860" y="16594"/>
                  <a:pt x="998" y="16676"/>
                  <a:pt x="1144" y="16742"/>
                </a:cubicBezTo>
                <a:lnTo>
                  <a:pt x="1144" y="21589"/>
                </a:lnTo>
                <a:lnTo>
                  <a:pt x="1938" y="21589"/>
                </a:lnTo>
                <a:lnTo>
                  <a:pt x="1938" y="16912"/>
                </a:lnTo>
                <a:cubicBezTo>
                  <a:pt x="1950" y="16912"/>
                  <a:pt x="1961" y="16913"/>
                  <a:pt x="1973" y="16913"/>
                </a:cubicBezTo>
                <a:lnTo>
                  <a:pt x="5785" y="16913"/>
                </a:lnTo>
                <a:lnTo>
                  <a:pt x="5785" y="21171"/>
                </a:lnTo>
                <a:cubicBezTo>
                  <a:pt x="5779" y="21279"/>
                  <a:pt x="5817" y="21385"/>
                  <a:pt x="5891" y="21464"/>
                </a:cubicBezTo>
                <a:cubicBezTo>
                  <a:pt x="5972" y="21552"/>
                  <a:pt x="6088" y="21600"/>
                  <a:pt x="6208" y="21594"/>
                </a:cubicBezTo>
                <a:lnTo>
                  <a:pt x="8088" y="21594"/>
                </a:lnTo>
                <a:lnTo>
                  <a:pt x="8088" y="14999"/>
                </a:lnTo>
                <a:lnTo>
                  <a:pt x="13512" y="14999"/>
                </a:lnTo>
                <a:lnTo>
                  <a:pt x="13512" y="21594"/>
                </a:lnTo>
                <a:lnTo>
                  <a:pt x="15392" y="21594"/>
                </a:lnTo>
                <a:cubicBezTo>
                  <a:pt x="15512" y="21600"/>
                  <a:pt x="15628" y="21552"/>
                  <a:pt x="15709" y="21464"/>
                </a:cubicBezTo>
                <a:cubicBezTo>
                  <a:pt x="15783" y="21385"/>
                  <a:pt x="15821" y="21279"/>
                  <a:pt x="15815" y="21171"/>
                </a:cubicBezTo>
                <a:lnTo>
                  <a:pt x="15815" y="16913"/>
                </a:lnTo>
                <a:lnTo>
                  <a:pt x="19628" y="16913"/>
                </a:lnTo>
                <a:cubicBezTo>
                  <a:pt x="19629" y="16913"/>
                  <a:pt x="19631" y="16913"/>
                  <a:pt x="19633" y="16913"/>
                </a:cubicBezTo>
                <a:lnTo>
                  <a:pt x="19633" y="21589"/>
                </a:lnTo>
                <a:lnTo>
                  <a:pt x="20428" y="21589"/>
                </a:lnTo>
                <a:lnTo>
                  <a:pt x="20428" y="16755"/>
                </a:lnTo>
                <a:cubicBezTo>
                  <a:pt x="20584" y="16688"/>
                  <a:pt x="20732" y="16600"/>
                  <a:pt x="20867" y="16493"/>
                </a:cubicBezTo>
                <a:cubicBezTo>
                  <a:pt x="21317" y="16135"/>
                  <a:pt x="21585" y="15596"/>
                  <a:pt x="21600" y="15022"/>
                </a:cubicBezTo>
                <a:lnTo>
                  <a:pt x="21600" y="10051"/>
                </a:lnTo>
                <a:lnTo>
                  <a:pt x="20874" y="10050"/>
                </a:lnTo>
                <a:lnTo>
                  <a:pt x="20874" y="14971"/>
                </a:lnTo>
                <a:cubicBezTo>
                  <a:pt x="20882" y="15305"/>
                  <a:pt x="20747" y="15627"/>
                  <a:pt x="20503" y="15857"/>
                </a:cubicBezTo>
                <a:cubicBezTo>
                  <a:pt x="20290" y="16056"/>
                  <a:pt x="20010" y="16169"/>
                  <a:pt x="19718" y="16173"/>
                </a:cubicBezTo>
                <a:lnTo>
                  <a:pt x="19695" y="16173"/>
                </a:lnTo>
                <a:lnTo>
                  <a:pt x="19695" y="11748"/>
                </a:lnTo>
                <a:cubicBezTo>
                  <a:pt x="19658" y="11283"/>
                  <a:pt x="19449" y="10847"/>
                  <a:pt x="19107" y="10529"/>
                </a:cubicBezTo>
                <a:cubicBezTo>
                  <a:pt x="18788" y="10232"/>
                  <a:pt x="18375" y="10057"/>
                  <a:pt x="17939" y="10033"/>
                </a:cubicBezTo>
                <a:lnTo>
                  <a:pt x="15844" y="10033"/>
                </a:lnTo>
                <a:cubicBezTo>
                  <a:pt x="15755" y="10033"/>
                  <a:pt x="15669" y="10065"/>
                  <a:pt x="15600" y="10122"/>
                </a:cubicBezTo>
                <a:cubicBezTo>
                  <a:pt x="15506" y="10200"/>
                  <a:pt x="15454" y="10318"/>
                  <a:pt x="15460" y="10440"/>
                </a:cubicBezTo>
                <a:lnTo>
                  <a:pt x="15460" y="12745"/>
                </a:lnTo>
                <a:lnTo>
                  <a:pt x="12311" y="12745"/>
                </a:lnTo>
                <a:cubicBezTo>
                  <a:pt x="12215" y="12742"/>
                  <a:pt x="12123" y="12779"/>
                  <a:pt x="12056" y="12848"/>
                </a:cubicBezTo>
                <a:cubicBezTo>
                  <a:pt x="11992" y="12913"/>
                  <a:pt x="11959" y="13003"/>
                  <a:pt x="11962" y="13094"/>
                </a:cubicBezTo>
                <a:lnTo>
                  <a:pt x="11962" y="14243"/>
                </a:lnTo>
                <a:lnTo>
                  <a:pt x="9644" y="14243"/>
                </a:lnTo>
                <a:lnTo>
                  <a:pt x="9644" y="13094"/>
                </a:lnTo>
                <a:cubicBezTo>
                  <a:pt x="9647" y="13003"/>
                  <a:pt x="9613" y="12913"/>
                  <a:pt x="9549" y="12848"/>
                </a:cubicBezTo>
                <a:cubicBezTo>
                  <a:pt x="9482" y="12779"/>
                  <a:pt x="9390" y="12742"/>
                  <a:pt x="9294" y="12745"/>
                </a:cubicBezTo>
                <a:lnTo>
                  <a:pt x="6146" y="12745"/>
                </a:lnTo>
                <a:lnTo>
                  <a:pt x="6146" y="10440"/>
                </a:lnTo>
                <a:cubicBezTo>
                  <a:pt x="6152" y="10318"/>
                  <a:pt x="6100" y="10200"/>
                  <a:pt x="6006" y="10122"/>
                </a:cubicBezTo>
                <a:cubicBezTo>
                  <a:pt x="5937" y="10065"/>
                  <a:pt x="5851" y="10033"/>
                  <a:pt x="5762" y="10033"/>
                </a:cubicBezTo>
                <a:lnTo>
                  <a:pt x="3667" y="10033"/>
                </a:lnTo>
                <a:close/>
                <a:moveTo>
                  <a:pt x="3717" y="10771"/>
                </a:moveTo>
                <a:lnTo>
                  <a:pt x="5409" y="10771"/>
                </a:lnTo>
                <a:lnTo>
                  <a:pt x="5409" y="13107"/>
                </a:lnTo>
                <a:cubicBezTo>
                  <a:pt x="5404" y="13208"/>
                  <a:pt x="5443" y="13307"/>
                  <a:pt x="5514" y="13378"/>
                </a:cubicBezTo>
                <a:cubicBezTo>
                  <a:pt x="5586" y="13451"/>
                  <a:pt x="5685" y="13490"/>
                  <a:pt x="5787" y="13484"/>
                </a:cubicBezTo>
                <a:lnTo>
                  <a:pt x="8874" y="13484"/>
                </a:lnTo>
                <a:lnTo>
                  <a:pt x="8874" y="14243"/>
                </a:lnTo>
                <a:lnTo>
                  <a:pt x="4603" y="14243"/>
                </a:lnTo>
                <a:lnTo>
                  <a:pt x="4603" y="11964"/>
                </a:lnTo>
                <a:lnTo>
                  <a:pt x="3861" y="11967"/>
                </a:lnTo>
                <a:lnTo>
                  <a:pt x="3861" y="14641"/>
                </a:lnTo>
                <a:cubicBezTo>
                  <a:pt x="3853" y="14742"/>
                  <a:pt x="3890" y="14840"/>
                  <a:pt x="3963" y="14909"/>
                </a:cubicBezTo>
                <a:cubicBezTo>
                  <a:pt x="4026" y="14968"/>
                  <a:pt x="4109" y="15000"/>
                  <a:pt x="4195" y="14999"/>
                </a:cubicBezTo>
                <a:lnTo>
                  <a:pt x="7050" y="14999"/>
                </a:lnTo>
                <a:cubicBezTo>
                  <a:pt x="7065" y="15010"/>
                  <a:pt x="7081" y="15019"/>
                  <a:pt x="7095" y="15032"/>
                </a:cubicBezTo>
                <a:cubicBezTo>
                  <a:pt x="7240" y="15165"/>
                  <a:pt x="7323" y="15353"/>
                  <a:pt x="7324" y="15550"/>
                </a:cubicBezTo>
                <a:lnTo>
                  <a:pt x="7324" y="20820"/>
                </a:lnTo>
                <a:lnTo>
                  <a:pt x="6504" y="20820"/>
                </a:lnTo>
                <a:lnTo>
                  <a:pt x="6504" y="16573"/>
                </a:lnTo>
                <a:cubicBezTo>
                  <a:pt x="6509" y="16481"/>
                  <a:pt x="6481" y="16390"/>
                  <a:pt x="6424" y="16317"/>
                </a:cubicBezTo>
                <a:cubicBezTo>
                  <a:pt x="6359" y="16235"/>
                  <a:pt x="6262" y="16183"/>
                  <a:pt x="6158" y="16173"/>
                </a:cubicBezTo>
                <a:lnTo>
                  <a:pt x="2667" y="16173"/>
                </a:lnTo>
                <a:lnTo>
                  <a:pt x="2667" y="11820"/>
                </a:lnTo>
                <a:cubicBezTo>
                  <a:pt x="2696" y="11540"/>
                  <a:pt x="2824" y="11280"/>
                  <a:pt x="3028" y="11087"/>
                </a:cubicBezTo>
                <a:cubicBezTo>
                  <a:pt x="3216" y="10908"/>
                  <a:pt x="3459" y="10797"/>
                  <a:pt x="3717" y="10771"/>
                </a:cubicBezTo>
                <a:close/>
                <a:moveTo>
                  <a:pt x="16196" y="10771"/>
                </a:moveTo>
                <a:lnTo>
                  <a:pt x="17889" y="10771"/>
                </a:lnTo>
                <a:cubicBezTo>
                  <a:pt x="18147" y="10797"/>
                  <a:pt x="18390" y="10908"/>
                  <a:pt x="18578" y="11087"/>
                </a:cubicBezTo>
                <a:cubicBezTo>
                  <a:pt x="18782" y="11280"/>
                  <a:pt x="18910" y="11540"/>
                  <a:pt x="18939" y="11820"/>
                </a:cubicBezTo>
                <a:lnTo>
                  <a:pt x="18939" y="16173"/>
                </a:lnTo>
                <a:lnTo>
                  <a:pt x="15442" y="16173"/>
                </a:lnTo>
                <a:cubicBezTo>
                  <a:pt x="15338" y="16183"/>
                  <a:pt x="15242" y="16235"/>
                  <a:pt x="15177" y="16317"/>
                </a:cubicBezTo>
                <a:cubicBezTo>
                  <a:pt x="15120" y="16390"/>
                  <a:pt x="15090" y="16481"/>
                  <a:pt x="15096" y="16573"/>
                </a:cubicBezTo>
                <a:lnTo>
                  <a:pt x="15096" y="20820"/>
                </a:lnTo>
                <a:lnTo>
                  <a:pt x="14277" y="20820"/>
                </a:lnTo>
                <a:lnTo>
                  <a:pt x="14277" y="15550"/>
                </a:lnTo>
                <a:cubicBezTo>
                  <a:pt x="14278" y="15353"/>
                  <a:pt x="14361" y="15165"/>
                  <a:pt x="14506" y="15032"/>
                </a:cubicBezTo>
                <a:cubicBezTo>
                  <a:pt x="14520" y="15019"/>
                  <a:pt x="14535" y="15010"/>
                  <a:pt x="14550" y="14999"/>
                </a:cubicBezTo>
                <a:lnTo>
                  <a:pt x="17302" y="14999"/>
                </a:lnTo>
                <a:cubicBezTo>
                  <a:pt x="17403" y="14994"/>
                  <a:pt x="17499" y="14956"/>
                  <a:pt x="17576" y="14890"/>
                </a:cubicBezTo>
                <a:cubicBezTo>
                  <a:pt x="17672" y="14808"/>
                  <a:pt x="17729" y="14691"/>
                  <a:pt x="17735" y="14565"/>
                </a:cubicBezTo>
                <a:lnTo>
                  <a:pt x="17735" y="11937"/>
                </a:lnTo>
                <a:lnTo>
                  <a:pt x="16976" y="11937"/>
                </a:lnTo>
                <a:lnTo>
                  <a:pt x="16976" y="14243"/>
                </a:lnTo>
                <a:lnTo>
                  <a:pt x="12732" y="14243"/>
                </a:lnTo>
                <a:lnTo>
                  <a:pt x="12732" y="13484"/>
                </a:lnTo>
                <a:lnTo>
                  <a:pt x="15818" y="13484"/>
                </a:lnTo>
                <a:cubicBezTo>
                  <a:pt x="15920" y="13490"/>
                  <a:pt x="16020" y="13451"/>
                  <a:pt x="16092" y="13378"/>
                </a:cubicBezTo>
                <a:cubicBezTo>
                  <a:pt x="16163" y="13307"/>
                  <a:pt x="16201" y="13208"/>
                  <a:pt x="16196" y="13107"/>
                </a:cubicBezTo>
                <a:lnTo>
                  <a:pt x="16196" y="10771"/>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 name="Graphic 2">
            <a:extLst>
              <a:ext uri="{FF2B5EF4-FFF2-40B4-BE49-F238E27FC236}">
                <a16:creationId xmlns:a16="http://schemas.microsoft.com/office/drawing/2014/main" id="{A0A6DB84-3F0B-4005-B69D-DBD6653354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6596" y="3698485"/>
            <a:ext cx="583266" cy="583266"/>
          </a:xfrm>
          <a:prstGeom prst="rect">
            <a:avLst/>
          </a:prstGeom>
        </p:spPr>
      </p:pic>
      <p:pic>
        <p:nvPicPr>
          <p:cNvPr id="5" name="Graphic 4">
            <a:extLst>
              <a:ext uri="{FF2B5EF4-FFF2-40B4-BE49-F238E27FC236}">
                <a16:creationId xmlns:a16="http://schemas.microsoft.com/office/drawing/2014/main" id="{A0905131-C059-440A-B7C5-E5EA19E883E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570" y="2947305"/>
            <a:ext cx="515758" cy="515758"/>
          </a:xfrm>
          <a:prstGeom prst="rect">
            <a:avLst/>
          </a:prstGeom>
        </p:spPr>
      </p:pic>
      <p:pic>
        <p:nvPicPr>
          <p:cNvPr id="7" name="Graphic 6">
            <a:extLst>
              <a:ext uri="{FF2B5EF4-FFF2-40B4-BE49-F238E27FC236}">
                <a16:creationId xmlns:a16="http://schemas.microsoft.com/office/drawing/2014/main" id="{487C87DC-89AB-4124-B3BC-7766B0ACEA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07431" y="533866"/>
            <a:ext cx="652004" cy="652004"/>
          </a:xfrm>
          <a:prstGeom prst="rect">
            <a:avLst/>
          </a:prstGeom>
        </p:spPr>
      </p:pic>
      <p:pic>
        <p:nvPicPr>
          <p:cNvPr id="9" name="Graphic 8">
            <a:extLst>
              <a:ext uri="{FF2B5EF4-FFF2-40B4-BE49-F238E27FC236}">
                <a16:creationId xmlns:a16="http://schemas.microsoft.com/office/drawing/2014/main" id="{5E98209F-096E-4FCB-A387-A606679ED0A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01744" y="2157964"/>
            <a:ext cx="549828" cy="549828"/>
          </a:xfrm>
          <a:prstGeom prst="rect">
            <a:avLst/>
          </a:prstGeom>
        </p:spPr>
      </p:pic>
      <p:pic>
        <p:nvPicPr>
          <p:cNvPr id="11" name="Graphic 10">
            <a:extLst>
              <a:ext uri="{FF2B5EF4-FFF2-40B4-BE49-F238E27FC236}">
                <a16:creationId xmlns:a16="http://schemas.microsoft.com/office/drawing/2014/main" id="{4B81DE0F-640D-4625-BD1C-BCC905C4796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63025" y="1411489"/>
            <a:ext cx="504004" cy="504004"/>
          </a:xfrm>
          <a:prstGeom prst="rect">
            <a:avLst/>
          </a:prstGeom>
        </p:spPr>
      </p:pic>
      <p:pic>
        <p:nvPicPr>
          <p:cNvPr id="13" name="Graphic 12">
            <a:extLst>
              <a:ext uri="{FF2B5EF4-FFF2-40B4-BE49-F238E27FC236}">
                <a16:creationId xmlns:a16="http://schemas.microsoft.com/office/drawing/2014/main" id="{73117886-0192-439C-BCDB-02F3FA3F9B5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61944" y="3625123"/>
            <a:ext cx="574833" cy="574833"/>
          </a:xfrm>
          <a:prstGeom prst="rect">
            <a:avLst/>
          </a:prstGeom>
        </p:spPr>
      </p:pic>
      <p:pic>
        <p:nvPicPr>
          <p:cNvPr id="15" name="Graphic 14">
            <a:extLst>
              <a:ext uri="{FF2B5EF4-FFF2-40B4-BE49-F238E27FC236}">
                <a16:creationId xmlns:a16="http://schemas.microsoft.com/office/drawing/2014/main" id="{0E96F697-01FE-4CF6-A73D-A5820C145C7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44797" y="2937842"/>
            <a:ext cx="504182" cy="504182"/>
          </a:xfrm>
          <a:prstGeom prst="rect">
            <a:avLst/>
          </a:prstGeom>
        </p:spPr>
      </p:pic>
      <p:pic>
        <p:nvPicPr>
          <p:cNvPr id="17" name="Graphic 16">
            <a:extLst>
              <a:ext uri="{FF2B5EF4-FFF2-40B4-BE49-F238E27FC236}">
                <a16:creationId xmlns:a16="http://schemas.microsoft.com/office/drawing/2014/main" id="{525A58A0-5750-46EB-B6AC-8C14B38811C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97338" y="3707054"/>
            <a:ext cx="574832" cy="574832"/>
          </a:xfrm>
          <a:prstGeom prst="rect">
            <a:avLst/>
          </a:prstGeom>
        </p:spPr>
      </p:pic>
      <p:pic>
        <p:nvPicPr>
          <p:cNvPr id="19" name="Graphic 18">
            <a:extLst>
              <a:ext uri="{FF2B5EF4-FFF2-40B4-BE49-F238E27FC236}">
                <a16:creationId xmlns:a16="http://schemas.microsoft.com/office/drawing/2014/main" id="{BC3906A2-FDFB-4FB2-BC06-6FC0C85E9CE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9925" y="606508"/>
            <a:ext cx="506719" cy="506719"/>
          </a:xfrm>
          <a:prstGeom prst="rect">
            <a:avLst/>
          </a:prstGeom>
        </p:spPr>
      </p:pic>
      <p:pic>
        <p:nvPicPr>
          <p:cNvPr id="21" name="Graphic 20">
            <a:extLst>
              <a:ext uri="{FF2B5EF4-FFF2-40B4-BE49-F238E27FC236}">
                <a16:creationId xmlns:a16="http://schemas.microsoft.com/office/drawing/2014/main" id="{6DBD19AF-70D7-421E-BE3F-68F1F0C4C60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87608" y="3633902"/>
            <a:ext cx="522460" cy="522460"/>
          </a:xfrm>
          <a:prstGeom prst="rect">
            <a:avLst/>
          </a:prstGeom>
        </p:spPr>
      </p:pic>
      <p:pic>
        <p:nvPicPr>
          <p:cNvPr id="23" name="Graphic 22">
            <a:extLst>
              <a:ext uri="{FF2B5EF4-FFF2-40B4-BE49-F238E27FC236}">
                <a16:creationId xmlns:a16="http://schemas.microsoft.com/office/drawing/2014/main" id="{334EAE11-3062-41FA-9AD2-B0BD910A52D4}"/>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509567" y="3605896"/>
            <a:ext cx="557762" cy="557762"/>
          </a:xfrm>
          <a:prstGeom prst="rect">
            <a:avLst/>
          </a:prstGeom>
        </p:spPr>
      </p:pic>
      <p:pic>
        <p:nvPicPr>
          <p:cNvPr id="25" name="Graphic 24">
            <a:extLst>
              <a:ext uri="{FF2B5EF4-FFF2-40B4-BE49-F238E27FC236}">
                <a16:creationId xmlns:a16="http://schemas.microsoft.com/office/drawing/2014/main" id="{151082BF-BFCD-4802-8C58-181D66CF37F7}"/>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746997" y="3559688"/>
            <a:ext cx="557762" cy="557762"/>
          </a:xfrm>
          <a:prstGeom prst="rect">
            <a:avLst/>
          </a:prstGeom>
        </p:spPr>
      </p:pic>
      <p:pic>
        <p:nvPicPr>
          <p:cNvPr id="27" name="Graphic 26">
            <a:extLst>
              <a:ext uri="{FF2B5EF4-FFF2-40B4-BE49-F238E27FC236}">
                <a16:creationId xmlns:a16="http://schemas.microsoft.com/office/drawing/2014/main" id="{B8CBB5A4-4A2A-4C7A-BA78-F5AB679A89D2}"/>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773045" y="2793137"/>
            <a:ext cx="558885" cy="558885"/>
          </a:xfrm>
          <a:prstGeom prst="rect">
            <a:avLst/>
          </a:prstGeom>
        </p:spPr>
      </p:pic>
      <p:pic>
        <p:nvPicPr>
          <p:cNvPr id="29" name="Graphic 28">
            <a:extLst>
              <a:ext uri="{FF2B5EF4-FFF2-40B4-BE49-F238E27FC236}">
                <a16:creationId xmlns:a16="http://schemas.microsoft.com/office/drawing/2014/main" id="{753AA3DB-7CC7-409D-81FB-C3C7B0F2099A}"/>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977068" y="2882779"/>
            <a:ext cx="532431" cy="532431"/>
          </a:xfrm>
          <a:prstGeom prst="rect">
            <a:avLst/>
          </a:prstGeom>
        </p:spPr>
      </p:pic>
      <p:pic>
        <p:nvPicPr>
          <p:cNvPr id="31" name="Graphic 30">
            <a:extLst>
              <a:ext uri="{FF2B5EF4-FFF2-40B4-BE49-F238E27FC236}">
                <a16:creationId xmlns:a16="http://schemas.microsoft.com/office/drawing/2014/main" id="{43FA070F-0B10-4FB2-B304-D1494C6A373F}"/>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986390" y="2180322"/>
            <a:ext cx="494578" cy="494578"/>
          </a:xfrm>
          <a:prstGeom prst="rect">
            <a:avLst/>
          </a:prstGeom>
        </p:spPr>
      </p:pic>
      <p:pic>
        <p:nvPicPr>
          <p:cNvPr id="257" name="Graphic 256">
            <a:extLst>
              <a:ext uri="{FF2B5EF4-FFF2-40B4-BE49-F238E27FC236}">
                <a16:creationId xmlns:a16="http://schemas.microsoft.com/office/drawing/2014/main" id="{9077C772-7409-4A9F-9638-1976EF49C3B1}"/>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271031" y="2919563"/>
            <a:ext cx="522461" cy="522461"/>
          </a:xfrm>
          <a:prstGeom prst="rect">
            <a:avLst/>
          </a:prstGeom>
        </p:spPr>
      </p:pic>
      <p:pic>
        <p:nvPicPr>
          <p:cNvPr id="259" name="Graphic 258">
            <a:extLst>
              <a:ext uri="{FF2B5EF4-FFF2-40B4-BE49-F238E27FC236}">
                <a16:creationId xmlns:a16="http://schemas.microsoft.com/office/drawing/2014/main" id="{B39F94A3-8B72-4892-AC47-BFDDD426DCE0}"/>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457726" y="2139932"/>
            <a:ext cx="532431" cy="532431"/>
          </a:xfrm>
          <a:prstGeom prst="rect">
            <a:avLst/>
          </a:prstGeom>
        </p:spPr>
      </p:pic>
      <p:pic>
        <p:nvPicPr>
          <p:cNvPr id="261" name="Graphic 260">
            <a:extLst>
              <a:ext uri="{FF2B5EF4-FFF2-40B4-BE49-F238E27FC236}">
                <a16:creationId xmlns:a16="http://schemas.microsoft.com/office/drawing/2014/main" id="{546D1988-9CD3-4502-A0E7-3E423263269F}"/>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434073" y="608334"/>
            <a:ext cx="549828" cy="549828"/>
          </a:xfrm>
          <a:prstGeom prst="rect">
            <a:avLst/>
          </a:prstGeom>
        </p:spPr>
      </p:pic>
      <p:pic>
        <p:nvPicPr>
          <p:cNvPr id="263" name="Graphic 262">
            <a:extLst>
              <a:ext uri="{FF2B5EF4-FFF2-40B4-BE49-F238E27FC236}">
                <a16:creationId xmlns:a16="http://schemas.microsoft.com/office/drawing/2014/main" id="{B221D427-4037-4898-BD28-1CC97D06FC4C}"/>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449709" y="1360222"/>
            <a:ext cx="522461" cy="522461"/>
          </a:xfrm>
          <a:prstGeom prst="rect">
            <a:avLst/>
          </a:prstGeom>
        </p:spPr>
      </p:pic>
      <p:pic>
        <p:nvPicPr>
          <p:cNvPr id="265" name="Graphic 264">
            <a:extLst>
              <a:ext uri="{FF2B5EF4-FFF2-40B4-BE49-F238E27FC236}">
                <a16:creationId xmlns:a16="http://schemas.microsoft.com/office/drawing/2014/main" id="{9E6C56C3-1646-4CA1-84F8-E1221198C037}"/>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234094" y="533866"/>
            <a:ext cx="532431" cy="532431"/>
          </a:xfrm>
          <a:prstGeom prst="rect">
            <a:avLst/>
          </a:prstGeom>
        </p:spPr>
      </p:pic>
      <p:pic>
        <p:nvPicPr>
          <p:cNvPr id="267" name="Graphic 266">
            <a:extLst>
              <a:ext uri="{FF2B5EF4-FFF2-40B4-BE49-F238E27FC236}">
                <a16:creationId xmlns:a16="http://schemas.microsoft.com/office/drawing/2014/main" id="{F999AF67-F65A-4F5B-AE37-8D6DA62EC2CB}"/>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200838" y="1307586"/>
            <a:ext cx="549755" cy="549755"/>
          </a:xfrm>
          <a:prstGeom prst="rect">
            <a:avLst/>
          </a:prstGeom>
        </p:spPr>
      </p:pic>
      <p:pic>
        <p:nvPicPr>
          <p:cNvPr id="269" name="Graphic 268">
            <a:extLst>
              <a:ext uri="{FF2B5EF4-FFF2-40B4-BE49-F238E27FC236}">
                <a16:creationId xmlns:a16="http://schemas.microsoft.com/office/drawing/2014/main" id="{69F8A176-A155-47A6-ACFA-BD1FA3055756}"/>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207128" y="2134429"/>
            <a:ext cx="586364" cy="586364"/>
          </a:xfrm>
          <a:prstGeom prst="rect">
            <a:avLst/>
          </a:prstGeom>
        </p:spPr>
      </p:pic>
      <p:pic>
        <p:nvPicPr>
          <p:cNvPr id="274" name="Graphic 273">
            <a:extLst>
              <a:ext uri="{FF2B5EF4-FFF2-40B4-BE49-F238E27FC236}">
                <a16:creationId xmlns:a16="http://schemas.microsoft.com/office/drawing/2014/main" id="{FEBA013A-5562-46BB-ADF1-657E533DA2E2}"/>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986390" y="1336744"/>
            <a:ext cx="513788" cy="513788"/>
          </a:xfrm>
          <a:prstGeom prst="rect">
            <a:avLst/>
          </a:prstGeom>
        </p:spPr>
      </p:pic>
      <p:pic>
        <p:nvPicPr>
          <p:cNvPr id="276" name="Graphic 275">
            <a:extLst>
              <a:ext uri="{FF2B5EF4-FFF2-40B4-BE49-F238E27FC236}">
                <a16:creationId xmlns:a16="http://schemas.microsoft.com/office/drawing/2014/main" id="{227C7373-8F63-4A87-B9DB-00D757F08BC9}"/>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749418" y="621850"/>
            <a:ext cx="468312" cy="468312"/>
          </a:xfrm>
          <a:prstGeom prst="rect">
            <a:avLst/>
          </a:prstGeom>
        </p:spPr>
      </p:pic>
      <p:pic>
        <p:nvPicPr>
          <p:cNvPr id="278" name="Graphic 277">
            <a:extLst>
              <a:ext uri="{FF2B5EF4-FFF2-40B4-BE49-F238E27FC236}">
                <a16:creationId xmlns:a16="http://schemas.microsoft.com/office/drawing/2014/main" id="{091EAEF7-2921-4791-8B1B-8336D4DE4D5D}"/>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749418" y="1307586"/>
            <a:ext cx="522461" cy="522461"/>
          </a:xfrm>
          <a:prstGeom prst="rect">
            <a:avLst/>
          </a:prstGeom>
        </p:spPr>
      </p:pic>
      <p:pic>
        <p:nvPicPr>
          <p:cNvPr id="280" name="Graphic 279">
            <a:extLst>
              <a:ext uri="{FF2B5EF4-FFF2-40B4-BE49-F238E27FC236}">
                <a16:creationId xmlns:a16="http://schemas.microsoft.com/office/drawing/2014/main" id="{7999EDFF-77D2-4F64-BA9A-B1F8146CF148}"/>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9673866" y="2124346"/>
            <a:ext cx="522461" cy="522461"/>
          </a:xfrm>
          <a:prstGeom prst="rect">
            <a:avLst/>
          </a:prstGeom>
        </p:spPr>
      </p:pic>
      <p:pic>
        <p:nvPicPr>
          <p:cNvPr id="33" name="Graphic 32">
            <a:extLst>
              <a:ext uri="{FF2B5EF4-FFF2-40B4-BE49-F238E27FC236}">
                <a16:creationId xmlns:a16="http://schemas.microsoft.com/office/drawing/2014/main" id="{19CD2CF0-6A1A-48BE-A3D4-B4BADC971041}"/>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595476" y="2913449"/>
            <a:ext cx="494578" cy="494578"/>
          </a:xfrm>
          <a:prstGeom prst="rect">
            <a:avLst/>
          </a:prstGeom>
        </p:spPr>
      </p:pic>
      <p:pic>
        <p:nvPicPr>
          <p:cNvPr id="35" name="Graphic 34">
            <a:extLst>
              <a:ext uri="{FF2B5EF4-FFF2-40B4-BE49-F238E27FC236}">
                <a16:creationId xmlns:a16="http://schemas.microsoft.com/office/drawing/2014/main" id="{12033DD7-A243-4247-8CEA-09495793EFFB}"/>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467955" y="2084933"/>
            <a:ext cx="657271" cy="657271"/>
          </a:xfrm>
          <a:prstGeom prst="rect">
            <a:avLst/>
          </a:prstGeom>
        </p:spPr>
      </p:pic>
    </p:spTree>
    <p:extLst>
      <p:ext uri="{BB962C8B-B14F-4D97-AF65-F5344CB8AC3E}">
        <p14:creationId xmlns:p14="http://schemas.microsoft.com/office/powerpoint/2010/main" val="110742641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Freeform 9"/>
          <p:cNvSpPr>
            <a:spLocks noEditPoints="1"/>
          </p:cNvSpPr>
          <p:nvPr/>
        </p:nvSpPr>
        <p:spPr bwMode="auto">
          <a:xfrm>
            <a:off x="191751" y="263203"/>
            <a:ext cx="555409" cy="588988"/>
          </a:xfrm>
          <a:custGeom>
            <a:avLst/>
            <a:gdLst>
              <a:gd name="T0" fmla="*/ 1881 w 1881"/>
              <a:gd name="T1" fmla="*/ 595 h 1996"/>
              <a:gd name="T2" fmla="*/ 1755 w 1881"/>
              <a:gd name="T3" fmla="*/ 229 h 1996"/>
              <a:gd name="T4" fmla="*/ 1536 w 1881"/>
              <a:gd name="T5" fmla="*/ 91 h 1996"/>
              <a:gd name="T6" fmla="*/ 1356 w 1881"/>
              <a:gd name="T7" fmla="*/ 0 h 1996"/>
              <a:gd name="T8" fmla="*/ 1264 w 1881"/>
              <a:gd name="T9" fmla="*/ 229 h 1996"/>
              <a:gd name="T10" fmla="*/ 617 w 1881"/>
              <a:gd name="T11" fmla="*/ 91 h 1996"/>
              <a:gd name="T12" fmla="*/ 436 w 1881"/>
              <a:gd name="T13" fmla="*/ 0 h 1996"/>
              <a:gd name="T14" fmla="*/ 345 w 1881"/>
              <a:gd name="T15" fmla="*/ 229 h 1996"/>
              <a:gd name="T16" fmla="*/ 0 w 1881"/>
              <a:gd name="T17" fmla="*/ 356 h 1996"/>
              <a:gd name="T18" fmla="*/ 0 w 1881"/>
              <a:gd name="T19" fmla="*/ 595 h 1996"/>
              <a:gd name="T20" fmla="*/ 0 w 1881"/>
              <a:gd name="T21" fmla="*/ 1869 h 1996"/>
              <a:gd name="T22" fmla="*/ 1755 w 1881"/>
              <a:gd name="T23" fmla="*/ 1996 h 1996"/>
              <a:gd name="T24" fmla="*/ 1881 w 1881"/>
              <a:gd name="T25" fmla="*/ 596 h 1996"/>
              <a:gd name="T26" fmla="*/ 1307 w 1881"/>
              <a:gd name="T27" fmla="*/ 91 h 1996"/>
              <a:gd name="T28" fmla="*/ 1445 w 1881"/>
              <a:gd name="T29" fmla="*/ 42 h 1996"/>
              <a:gd name="T30" fmla="*/ 1494 w 1881"/>
              <a:gd name="T31" fmla="*/ 229 h 1996"/>
              <a:gd name="T32" fmla="*/ 1445 w 1881"/>
              <a:gd name="T33" fmla="*/ 459 h 1996"/>
              <a:gd name="T34" fmla="*/ 1307 w 1881"/>
              <a:gd name="T35" fmla="*/ 410 h 1996"/>
              <a:gd name="T36" fmla="*/ 1307 w 1881"/>
              <a:gd name="T37" fmla="*/ 91 h 1996"/>
              <a:gd name="T38" fmla="*/ 436 w 1881"/>
              <a:gd name="T39" fmla="*/ 42 h 1996"/>
              <a:gd name="T40" fmla="*/ 575 w 1881"/>
              <a:gd name="T41" fmla="*/ 91 h 1996"/>
              <a:gd name="T42" fmla="*/ 575 w 1881"/>
              <a:gd name="T43" fmla="*/ 410 h 1996"/>
              <a:gd name="T44" fmla="*/ 436 w 1881"/>
              <a:gd name="T45" fmla="*/ 459 h 1996"/>
              <a:gd name="T46" fmla="*/ 387 w 1881"/>
              <a:gd name="T47" fmla="*/ 229 h 1996"/>
              <a:gd name="T48" fmla="*/ 127 w 1881"/>
              <a:gd name="T49" fmla="*/ 272 h 1996"/>
              <a:gd name="T50" fmla="*/ 345 w 1881"/>
              <a:gd name="T51" fmla="*/ 410 h 1996"/>
              <a:gd name="T52" fmla="*/ 526 w 1881"/>
              <a:gd name="T53" fmla="*/ 502 h 1996"/>
              <a:gd name="T54" fmla="*/ 617 w 1881"/>
              <a:gd name="T55" fmla="*/ 272 h 1996"/>
              <a:gd name="T56" fmla="*/ 1264 w 1881"/>
              <a:gd name="T57" fmla="*/ 410 h 1996"/>
              <a:gd name="T58" fmla="*/ 1445 w 1881"/>
              <a:gd name="T59" fmla="*/ 502 h 1996"/>
              <a:gd name="T60" fmla="*/ 1536 w 1881"/>
              <a:gd name="T61" fmla="*/ 272 h 1996"/>
              <a:gd name="T62" fmla="*/ 1839 w 1881"/>
              <a:gd name="T63" fmla="*/ 356 h 1996"/>
              <a:gd name="T64" fmla="*/ 42 w 1881"/>
              <a:gd name="T65" fmla="*/ 574 h 1996"/>
              <a:gd name="T66" fmla="*/ 127 w 1881"/>
              <a:gd name="T67" fmla="*/ 272 h 1996"/>
              <a:gd name="T68" fmla="*/ 127 w 1881"/>
              <a:gd name="T69" fmla="*/ 1953 h 1996"/>
              <a:gd name="T70" fmla="*/ 42 w 1881"/>
              <a:gd name="T71" fmla="*/ 617 h 1996"/>
              <a:gd name="T72" fmla="*/ 1839 w 1881"/>
              <a:gd name="T73" fmla="*/ 1869 h 1996"/>
              <a:gd name="T74" fmla="*/ 1231 w 1881"/>
              <a:gd name="T75" fmla="*/ 1078 h 1996"/>
              <a:gd name="T76" fmla="*/ 907 w 1881"/>
              <a:gd name="T77" fmla="*/ 1531 h 1996"/>
              <a:gd name="T78" fmla="*/ 878 w 1881"/>
              <a:gd name="T79" fmla="*/ 1535 h 1996"/>
              <a:gd name="T80" fmla="*/ 660 w 1881"/>
              <a:gd name="T81" fmla="*/ 1353 h 1996"/>
              <a:gd name="T82" fmla="*/ 886 w 1881"/>
              <a:gd name="T83" fmla="*/ 1489 h 1996"/>
              <a:gd name="T84" fmla="*/ 1231 w 1881"/>
              <a:gd name="T85" fmla="*/ 1078 h 1996"/>
              <a:gd name="T86" fmla="*/ 460 w 1881"/>
              <a:gd name="T87" fmla="*/ 1285 h 1996"/>
              <a:gd name="T88" fmla="*/ 1421 w 1881"/>
              <a:gd name="T89" fmla="*/ 1285 h 1996"/>
              <a:gd name="T90" fmla="*/ 941 w 1881"/>
              <a:gd name="T91" fmla="*/ 1724 h 1996"/>
              <a:gd name="T92" fmla="*/ 941 w 1881"/>
              <a:gd name="T93" fmla="*/ 846 h 1996"/>
              <a:gd name="T94" fmla="*/ 941 w 1881"/>
              <a:gd name="T95" fmla="*/ 1724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1" h="1996">
                <a:moveTo>
                  <a:pt x="1881" y="595"/>
                </a:moveTo>
                <a:cubicBezTo>
                  <a:pt x="1881" y="595"/>
                  <a:pt x="1881" y="595"/>
                  <a:pt x="1881" y="595"/>
                </a:cubicBezTo>
                <a:cubicBezTo>
                  <a:pt x="1881" y="356"/>
                  <a:pt x="1881" y="356"/>
                  <a:pt x="1881" y="356"/>
                </a:cubicBezTo>
                <a:cubicBezTo>
                  <a:pt x="1881" y="286"/>
                  <a:pt x="1824" y="229"/>
                  <a:pt x="1755" y="229"/>
                </a:cubicBezTo>
                <a:cubicBezTo>
                  <a:pt x="1536" y="229"/>
                  <a:pt x="1536" y="229"/>
                  <a:pt x="1536" y="229"/>
                </a:cubicBezTo>
                <a:cubicBezTo>
                  <a:pt x="1536" y="91"/>
                  <a:pt x="1536" y="91"/>
                  <a:pt x="1536" y="91"/>
                </a:cubicBezTo>
                <a:cubicBezTo>
                  <a:pt x="1536" y="41"/>
                  <a:pt x="1495" y="0"/>
                  <a:pt x="1445" y="0"/>
                </a:cubicBezTo>
                <a:cubicBezTo>
                  <a:pt x="1356" y="0"/>
                  <a:pt x="1356" y="0"/>
                  <a:pt x="1356" y="0"/>
                </a:cubicBezTo>
                <a:cubicBezTo>
                  <a:pt x="1305" y="0"/>
                  <a:pt x="1264" y="41"/>
                  <a:pt x="1264" y="91"/>
                </a:cubicBezTo>
                <a:cubicBezTo>
                  <a:pt x="1264" y="229"/>
                  <a:pt x="1264" y="229"/>
                  <a:pt x="1264" y="229"/>
                </a:cubicBezTo>
                <a:cubicBezTo>
                  <a:pt x="617" y="229"/>
                  <a:pt x="617" y="229"/>
                  <a:pt x="617" y="229"/>
                </a:cubicBezTo>
                <a:cubicBezTo>
                  <a:pt x="617" y="91"/>
                  <a:pt x="617" y="91"/>
                  <a:pt x="617" y="91"/>
                </a:cubicBezTo>
                <a:cubicBezTo>
                  <a:pt x="617" y="41"/>
                  <a:pt x="576" y="0"/>
                  <a:pt x="526" y="0"/>
                </a:cubicBezTo>
                <a:cubicBezTo>
                  <a:pt x="436" y="0"/>
                  <a:pt x="436" y="0"/>
                  <a:pt x="436" y="0"/>
                </a:cubicBezTo>
                <a:cubicBezTo>
                  <a:pt x="386" y="0"/>
                  <a:pt x="345" y="41"/>
                  <a:pt x="345" y="91"/>
                </a:cubicBezTo>
                <a:cubicBezTo>
                  <a:pt x="345" y="229"/>
                  <a:pt x="345" y="229"/>
                  <a:pt x="345" y="229"/>
                </a:cubicBezTo>
                <a:cubicBezTo>
                  <a:pt x="127" y="229"/>
                  <a:pt x="127" y="229"/>
                  <a:pt x="127" y="229"/>
                </a:cubicBezTo>
                <a:cubicBezTo>
                  <a:pt x="57" y="229"/>
                  <a:pt x="0" y="286"/>
                  <a:pt x="0" y="356"/>
                </a:cubicBezTo>
                <a:cubicBezTo>
                  <a:pt x="0" y="595"/>
                  <a:pt x="0" y="595"/>
                  <a:pt x="0" y="595"/>
                </a:cubicBezTo>
                <a:cubicBezTo>
                  <a:pt x="0" y="595"/>
                  <a:pt x="0" y="595"/>
                  <a:pt x="0" y="595"/>
                </a:cubicBezTo>
                <a:cubicBezTo>
                  <a:pt x="0" y="596"/>
                  <a:pt x="0" y="596"/>
                  <a:pt x="0" y="596"/>
                </a:cubicBezTo>
                <a:cubicBezTo>
                  <a:pt x="0" y="1869"/>
                  <a:pt x="0" y="1869"/>
                  <a:pt x="0" y="1869"/>
                </a:cubicBezTo>
                <a:cubicBezTo>
                  <a:pt x="0" y="1939"/>
                  <a:pt x="57" y="1996"/>
                  <a:pt x="127" y="1996"/>
                </a:cubicBezTo>
                <a:cubicBezTo>
                  <a:pt x="1755" y="1996"/>
                  <a:pt x="1755" y="1996"/>
                  <a:pt x="1755" y="1996"/>
                </a:cubicBezTo>
                <a:cubicBezTo>
                  <a:pt x="1824" y="1996"/>
                  <a:pt x="1881" y="1939"/>
                  <a:pt x="1881" y="1869"/>
                </a:cubicBezTo>
                <a:cubicBezTo>
                  <a:pt x="1881" y="596"/>
                  <a:pt x="1881" y="596"/>
                  <a:pt x="1881" y="596"/>
                </a:cubicBezTo>
                <a:cubicBezTo>
                  <a:pt x="1881" y="596"/>
                  <a:pt x="1881" y="596"/>
                  <a:pt x="1881" y="595"/>
                </a:cubicBezTo>
                <a:close/>
                <a:moveTo>
                  <a:pt x="1307" y="91"/>
                </a:moveTo>
                <a:cubicBezTo>
                  <a:pt x="1307" y="64"/>
                  <a:pt x="1328" y="42"/>
                  <a:pt x="1356" y="42"/>
                </a:cubicBezTo>
                <a:cubicBezTo>
                  <a:pt x="1445" y="42"/>
                  <a:pt x="1445" y="42"/>
                  <a:pt x="1445" y="42"/>
                </a:cubicBezTo>
                <a:cubicBezTo>
                  <a:pt x="1472" y="42"/>
                  <a:pt x="1494" y="64"/>
                  <a:pt x="1494" y="91"/>
                </a:cubicBezTo>
                <a:cubicBezTo>
                  <a:pt x="1494" y="229"/>
                  <a:pt x="1494" y="229"/>
                  <a:pt x="1494" y="229"/>
                </a:cubicBezTo>
                <a:cubicBezTo>
                  <a:pt x="1494" y="410"/>
                  <a:pt x="1494" y="410"/>
                  <a:pt x="1494" y="410"/>
                </a:cubicBezTo>
                <a:cubicBezTo>
                  <a:pt x="1494" y="437"/>
                  <a:pt x="1472" y="459"/>
                  <a:pt x="1445" y="459"/>
                </a:cubicBezTo>
                <a:cubicBezTo>
                  <a:pt x="1356" y="459"/>
                  <a:pt x="1356" y="459"/>
                  <a:pt x="1356" y="459"/>
                </a:cubicBezTo>
                <a:cubicBezTo>
                  <a:pt x="1329" y="459"/>
                  <a:pt x="1307" y="437"/>
                  <a:pt x="1307" y="410"/>
                </a:cubicBezTo>
                <a:cubicBezTo>
                  <a:pt x="1307" y="229"/>
                  <a:pt x="1307" y="229"/>
                  <a:pt x="1307" y="229"/>
                </a:cubicBezTo>
                <a:lnTo>
                  <a:pt x="1307" y="91"/>
                </a:lnTo>
                <a:close/>
                <a:moveTo>
                  <a:pt x="387" y="91"/>
                </a:moveTo>
                <a:cubicBezTo>
                  <a:pt x="387" y="64"/>
                  <a:pt x="409" y="42"/>
                  <a:pt x="436" y="42"/>
                </a:cubicBezTo>
                <a:cubicBezTo>
                  <a:pt x="526" y="42"/>
                  <a:pt x="526" y="42"/>
                  <a:pt x="526" y="42"/>
                </a:cubicBezTo>
                <a:cubicBezTo>
                  <a:pt x="553" y="42"/>
                  <a:pt x="575" y="64"/>
                  <a:pt x="575" y="91"/>
                </a:cubicBezTo>
                <a:cubicBezTo>
                  <a:pt x="575" y="229"/>
                  <a:pt x="575" y="229"/>
                  <a:pt x="575" y="229"/>
                </a:cubicBezTo>
                <a:cubicBezTo>
                  <a:pt x="575" y="410"/>
                  <a:pt x="575" y="410"/>
                  <a:pt x="575" y="410"/>
                </a:cubicBezTo>
                <a:cubicBezTo>
                  <a:pt x="575" y="437"/>
                  <a:pt x="553" y="459"/>
                  <a:pt x="526" y="459"/>
                </a:cubicBezTo>
                <a:cubicBezTo>
                  <a:pt x="436" y="459"/>
                  <a:pt x="436" y="459"/>
                  <a:pt x="436" y="459"/>
                </a:cubicBezTo>
                <a:cubicBezTo>
                  <a:pt x="409" y="459"/>
                  <a:pt x="387" y="437"/>
                  <a:pt x="387" y="410"/>
                </a:cubicBezTo>
                <a:cubicBezTo>
                  <a:pt x="387" y="229"/>
                  <a:pt x="387" y="229"/>
                  <a:pt x="387" y="229"/>
                </a:cubicBezTo>
                <a:lnTo>
                  <a:pt x="387" y="91"/>
                </a:lnTo>
                <a:close/>
                <a:moveTo>
                  <a:pt x="127" y="272"/>
                </a:moveTo>
                <a:cubicBezTo>
                  <a:pt x="345" y="272"/>
                  <a:pt x="345" y="272"/>
                  <a:pt x="345" y="272"/>
                </a:cubicBezTo>
                <a:cubicBezTo>
                  <a:pt x="345" y="410"/>
                  <a:pt x="345" y="410"/>
                  <a:pt x="345" y="410"/>
                </a:cubicBezTo>
                <a:cubicBezTo>
                  <a:pt x="345" y="461"/>
                  <a:pt x="386" y="502"/>
                  <a:pt x="436" y="502"/>
                </a:cubicBezTo>
                <a:cubicBezTo>
                  <a:pt x="526" y="502"/>
                  <a:pt x="526" y="502"/>
                  <a:pt x="526" y="502"/>
                </a:cubicBezTo>
                <a:cubicBezTo>
                  <a:pt x="576" y="502"/>
                  <a:pt x="617" y="461"/>
                  <a:pt x="617" y="410"/>
                </a:cubicBezTo>
                <a:cubicBezTo>
                  <a:pt x="617" y="272"/>
                  <a:pt x="617" y="272"/>
                  <a:pt x="617" y="272"/>
                </a:cubicBezTo>
                <a:cubicBezTo>
                  <a:pt x="1264" y="272"/>
                  <a:pt x="1264" y="272"/>
                  <a:pt x="1264" y="272"/>
                </a:cubicBezTo>
                <a:cubicBezTo>
                  <a:pt x="1264" y="410"/>
                  <a:pt x="1264" y="410"/>
                  <a:pt x="1264" y="410"/>
                </a:cubicBezTo>
                <a:cubicBezTo>
                  <a:pt x="1264" y="461"/>
                  <a:pt x="1305" y="502"/>
                  <a:pt x="1356" y="502"/>
                </a:cubicBezTo>
                <a:cubicBezTo>
                  <a:pt x="1445" y="502"/>
                  <a:pt x="1445" y="502"/>
                  <a:pt x="1445" y="502"/>
                </a:cubicBezTo>
                <a:cubicBezTo>
                  <a:pt x="1495" y="502"/>
                  <a:pt x="1536" y="461"/>
                  <a:pt x="1536" y="410"/>
                </a:cubicBezTo>
                <a:cubicBezTo>
                  <a:pt x="1536" y="272"/>
                  <a:pt x="1536" y="272"/>
                  <a:pt x="1536" y="272"/>
                </a:cubicBezTo>
                <a:cubicBezTo>
                  <a:pt x="1755" y="272"/>
                  <a:pt x="1755" y="272"/>
                  <a:pt x="1755" y="272"/>
                </a:cubicBezTo>
                <a:cubicBezTo>
                  <a:pt x="1801" y="272"/>
                  <a:pt x="1839" y="309"/>
                  <a:pt x="1839" y="356"/>
                </a:cubicBezTo>
                <a:cubicBezTo>
                  <a:pt x="1839" y="574"/>
                  <a:pt x="1839" y="574"/>
                  <a:pt x="1839" y="574"/>
                </a:cubicBezTo>
                <a:cubicBezTo>
                  <a:pt x="42" y="574"/>
                  <a:pt x="42" y="574"/>
                  <a:pt x="42" y="574"/>
                </a:cubicBezTo>
                <a:cubicBezTo>
                  <a:pt x="42" y="356"/>
                  <a:pt x="42" y="356"/>
                  <a:pt x="42" y="356"/>
                </a:cubicBezTo>
                <a:cubicBezTo>
                  <a:pt x="42" y="309"/>
                  <a:pt x="80" y="272"/>
                  <a:pt x="127" y="272"/>
                </a:cubicBezTo>
                <a:close/>
                <a:moveTo>
                  <a:pt x="1755" y="1953"/>
                </a:moveTo>
                <a:cubicBezTo>
                  <a:pt x="127" y="1953"/>
                  <a:pt x="127" y="1953"/>
                  <a:pt x="127" y="1953"/>
                </a:cubicBezTo>
                <a:cubicBezTo>
                  <a:pt x="80" y="1953"/>
                  <a:pt x="42" y="1916"/>
                  <a:pt x="42" y="1869"/>
                </a:cubicBezTo>
                <a:cubicBezTo>
                  <a:pt x="42" y="617"/>
                  <a:pt x="42" y="617"/>
                  <a:pt x="42" y="617"/>
                </a:cubicBezTo>
                <a:cubicBezTo>
                  <a:pt x="1839" y="617"/>
                  <a:pt x="1839" y="617"/>
                  <a:pt x="1839" y="617"/>
                </a:cubicBezTo>
                <a:cubicBezTo>
                  <a:pt x="1839" y="1869"/>
                  <a:pt x="1839" y="1869"/>
                  <a:pt x="1839" y="1869"/>
                </a:cubicBezTo>
                <a:cubicBezTo>
                  <a:pt x="1839" y="1916"/>
                  <a:pt x="1801" y="1953"/>
                  <a:pt x="1755" y="1953"/>
                </a:cubicBezTo>
                <a:close/>
                <a:moveTo>
                  <a:pt x="1231" y="1078"/>
                </a:moveTo>
                <a:cubicBezTo>
                  <a:pt x="1240" y="1085"/>
                  <a:pt x="1242" y="1098"/>
                  <a:pt x="1235" y="1107"/>
                </a:cubicBezTo>
                <a:cubicBezTo>
                  <a:pt x="907" y="1531"/>
                  <a:pt x="907" y="1531"/>
                  <a:pt x="907" y="1531"/>
                </a:cubicBezTo>
                <a:cubicBezTo>
                  <a:pt x="903" y="1536"/>
                  <a:pt x="897" y="1539"/>
                  <a:pt x="890" y="1539"/>
                </a:cubicBezTo>
                <a:cubicBezTo>
                  <a:pt x="886" y="1539"/>
                  <a:pt x="882" y="1537"/>
                  <a:pt x="878" y="1535"/>
                </a:cubicBezTo>
                <a:cubicBezTo>
                  <a:pt x="664" y="1382"/>
                  <a:pt x="664" y="1382"/>
                  <a:pt x="664" y="1382"/>
                </a:cubicBezTo>
                <a:cubicBezTo>
                  <a:pt x="655" y="1376"/>
                  <a:pt x="653" y="1363"/>
                  <a:pt x="660" y="1353"/>
                </a:cubicBezTo>
                <a:cubicBezTo>
                  <a:pt x="666" y="1344"/>
                  <a:pt x="679" y="1341"/>
                  <a:pt x="689" y="1348"/>
                </a:cubicBezTo>
                <a:cubicBezTo>
                  <a:pt x="886" y="1489"/>
                  <a:pt x="886" y="1489"/>
                  <a:pt x="886" y="1489"/>
                </a:cubicBezTo>
                <a:cubicBezTo>
                  <a:pt x="1202" y="1081"/>
                  <a:pt x="1202" y="1081"/>
                  <a:pt x="1202" y="1081"/>
                </a:cubicBezTo>
                <a:cubicBezTo>
                  <a:pt x="1209" y="1072"/>
                  <a:pt x="1222" y="1070"/>
                  <a:pt x="1231" y="1078"/>
                </a:cubicBezTo>
                <a:close/>
                <a:moveTo>
                  <a:pt x="941" y="804"/>
                </a:moveTo>
                <a:cubicBezTo>
                  <a:pt x="676" y="804"/>
                  <a:pt x="460" y="1020"/>
                  <a:pt x="460" y="1285"/>
                </a:cubicBezTo>
                <a:cubicBezTo>
                  <a:pt x="460" y="1550"/>
                  <a:pt x="676" y="1766"/>
                  <a:pt x="941" y="1766"/>
                </a:cubicBezTo>
                <a:cubicBezTo>
                  <a:pt x="1206" y="1766"/>
                  <a:pt x="1421" y="1550"/>
                  <a:pt x="1421" y="1285"/>
                </a:cubicBezTo>
                <a:cubicBezTo>
                  <a:pt x="1421" y="1020"/>
                  <a:pt x="1206" y="804"/>
                  <a:pt x="941" y="804"/>
                </a:cubicBezTo>
                <a:close/>
                <a:moveTo>
                  <a:pt x="941" y="1724"/>
                </a:moveTo>
                <a:cubicBezTo>
                  <a:pt x="699" y="1724"/>
                  <a:pt x="502" y="1527"/>
                  <a:pt x="502" y="1285"/>
                </a:cubicBezTo>
                <a:cubicBezTo>
                  <a:pt x="502" y="1043"/>
                  <a:pt x="699" y="846"/>
                  <a:pt x="941" y="846"/>
                </a:cubicBezTo>
                <a:cubicBezTo>
                  <a:pt x="1183" y="846"/>
                  <a:pt x="1379" y="1043"/>
                  <a:pt x="1379" y="1285"/>
                </a:cubicBezTo>
                <a:cubicBezTo>
                  <a:pt x="1379" y="1527"/>
                  <a:pt x="1183" y="1724"/>
                  <a:pt x="941" y="1724"/>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 name="Freeform 21"/>
          <p:cNvSpPr>
            <a:spLocks noEditPoints="1"/>
          </p:cNvSpPr>
          <p:nvPr/>
        </p:nvSpPr>
        <p:spPr bwMode="auto">
          <a:xfrm>
            <a:off x="948533" y="180167"/>
            <a:ext cx="668604" cy="755060"/>
          </a:xfrm>
          <a:custGeom>
            <a:avLst/>
            <a:gdLst>
              <a:gd name="T0" fmla="*/ 1336 w 1561"/>
              <a:gd name="T1" fmla="*/ 1184 h 1764"/>
              <a:gd name="T2" fmla="*/ 1336 w 1561"/>
              <a:gd name="T3" fmla="*/ 580 h 1764"/>
              <a:gd name="T4" fmla="*/ 1524 w 1561"/>
              <a:gd name="T5" fmla="*/ 592 h 1764"/>
              <a:gd name="T6" fmla="*/ 1436 w 1561"/>
              <a:gd name="T7" fmla="*/ 378 h 1764"/>
              <a:gd name="T8" fmla="*/ 1327 w 1561"/>
              <a:gd name="T9" fmla="*/ 441 h 1764"/>
              <a:gd name="T10" fmla="*/ 797 w 1561"/>
              <a:gd name="T11" fmla="*/ 422 h 1764"/>
              <a:gd name="T12" fmla="*/ 906 w 1561"/>
              <a:gd name="T13" fmla="*/ 125 h 1764"/>
              <a:gd name="T14" fmla="*/ 672 w 1561"/>
              <a:gd name="T15" fmla="*/ 188 h 1764"/>
              <a:gd name="T16" fmla="*/ 390 w 1561"/>
              <a:gd name="T17" fmla="*/ 638 h 1764"/>
              <a:gd name="T18" fmla="*/ 214 w 1561"/>
              <a:gd name="T19" fmla="*/ 415 h 1764"/>
              <a:gd name="T20" fmla="*/ 37 w 1561"/>
              <a:gd name="T21" fmla="*/ 415 h 1764"/>
              <a:gd name="T22" fmla="*/ 125 w 1561"/>
              <a:gd name="T23" fmla="*/ 629 h 1764"/>
              <a:gd name="T24" fmla="*/ 374 w 1561"/>
              <a:gd name="T25" fmla="*/ 666 h 1764"/>
              <a:gd name="T26" fmla="*/ 214 w 1561"/>
              <a:gd name="T27" fmla="*/ 1171 h 1764"/>
              <a:gd name="T28" fmla="*/ 0 w 1561"/>
              <a:gd name="T29" fmla="*/ 1260 h 1764"/>
              <a:gd name="T30" fmla="*/ 214 w 1561"/>
              <a:gd name="T31" fmla="*/ 1349 h 1764"/>
              <a:gd name="T32" fmla="*/ 390 w 1561"/>
              <a:gd name="T33" fmla="*/ 1126 h 1764"/>
              <a:gd name="T34" fmla="*/ 672 w 1561"/>
              <a:gd name="T35" fmla="*/ 1576 h 1764"/>
              <a:gd name="T36" fmla="*/ 906 w 1561"/>
              <a:gd name="T37" fmla="*/ 1639 h 1764"/>
              <a:gd name="T38" fmla="*/ 797 w 1561"/>
              <a:gd name="T39" fmla="*/ 1342 h 1764"/>
              <a:gd name="T40" fmla="*/ 1327 w 1561"/>
              <a:gd name="T41" fmla="*/ 1323 h 1764"/>
              <a:gd name="T42" fmla="*/ 1524 w 1561"/>
              <a:gd name="T43" fmla="*/ 1349 h 1764"/>
              <a:gd name="T44" fmla="*/ 1436 w 1561"/>
              <a:gd name="T45" fmla="*/ 1135 h 1764"/>
              <a:gd name="T46" fmla="*/ 1436 w 1561"/>
              <a:gd name="T47" fmla="*/ 410 h 1764"/>
              <a:gd name="T48" fmla="*/ 1529 w 1561"/>
              <a:gd name="T49" fmla="*/ 504 h 1764"/>
              <a:gd name="T50" fmla="*/ 1369 w 1561"/>
              <a:gd name="T51" fmla="*/ 570 h 1764"/>
              <a:gd name="T52" fmla="*/ 699 w 1561"/>
              <a:gd name="T53" fmla="*/ 172 h 1764"/>
              <a:gd name="T54" fmla="*/ 874 w 1561"/>
              <a:gd name="T55" fmla="*/ 125 h 1764"/>
              <a:gd name="T56" fmla="*/ 699 w 1561"/>
              <a:gd name="T57" fmla="*/ 172 h 1764"/>
              <a:gd name="T58" fmla="*/ 32 w 1561"/>
              <a:gd name="T59" fmla="*/ 504 h 1764"/>
              <a:gd name="T60" fmla="*/ 125 w 1561"/>
              <a:gd name="T61" fmla="*/ 410 h 1764"/>
              <a:gd name="T62" fmla="*/ 205 w 1561"/>
              <a:gd name="T63" fmla="*/ 553 h 1764"/>
              <a:gd name="T64" fmla="*/ 206 w 1561"/>
              <a:gd name="T65" fmla="*/ 1307 h 1764"/>
              <a:gd name="T66" fmla="*/ 32 w 1561"/>
              <a:gd name="T67" fmla="*/ 1260 h 1764"/>
              <a:gd name="T68" fmla="*/ 192 w 1561"/>
              <a:gd name="T69" fmla="*/ 1194 h 1764"/>
              <a:gd name="T70" fmla="*/ 862 w 1561"/>
              <a:gd name="T71" fmla="*/ 1592 h 1764"/>
              <a:gd name="T72" fmla="*/ 687 w 1561"/>
              <a:gd name="T73" fmla="*/ 1639 h 1764"/>
              <a:gd name="T74" fmla="*/ 862 w 1561"/>
              <a:gd name="T75" fmla="*/ 1592 h 1764"/>
              <a:gd name="T76" fmla="*/ 406 w 1561"/>
              <a:gd name="T77" fmla="*/ 1098 h 1764"/>
              <a:gd name="T78" fmla="*/ 1155 w 1561"/>
              <a:gd name="T79" fmla="*/ 666 h 1764"/>
              <a:gd name="T80" fmla="*/ 1369 w 1561"/>
              <a:gd name="T81" fmla="*/ 1326 h 1764"/>
              <a:gd name="T82" fmla="*/ 1369 w 1561"/>
              <a:gd name="T83" fmla="*/ 1194 h 1764"/>
              <a:gd name="T84" fmla="*/ 1529 w 1561"/>
              <a:gd name="T85" fmla="*/ 1260 h 1764"/>
              <a:gd name="T86" fmla="*/ 596 w 1561"/>
              <a:gd name="T87" fmla="*/ 988 h 1764"/>
              <a:gd name="T88" fmla="*/ 965 w 1561"/>
              <a:gd name="T89" fmla="*/ 776 h 1764"/>
              <a:gd name="T90" fmla="*/ 933 w 1561"/>
              <a:gd name="T91" fmla="*/ 970 h 1764"/>
              <a:gd name="T92" fmla="*/ 628 w 1561"/>
              <a:gd name="T93" fmla="*/ 794 h 1764"/>
              <a:gd name="T94" fmla="*/ 933 w 1561"/>
              <a:gd name="T95" fmla="*/ 970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1" h="1764">
                <a:moveTo>
                  <a:pt x="1436" y="1135"/>
                </a:moveTo>
                <a:cubicBezTo>
                  <a:pt x="1402" y="1135"/>
                  <a:pt x="1370" y="1148"/>
                  <a:pt x="1347" y="1171"/>
                </a:cubicBezTo>
                <a:cubicBezTo>
                  <a:pt x="1343" y="1175"/>
                  <a:pt x="1339" y="1179"/>
                  <a:pt x="1336" y="1184"/>
                </a:cubicBezTo>
                <a:cubicBezTo>
                  <a:pt x="1187" y="1098"/>
                  <a:pt x="1187" y="1098"/>
                  <a:pt x="1187" y="1098"/>
                </a:cubicBezTo>
                <a:cubicBezTo>
                  <a:pt x="1187" y="666"/>
                  <a:pt x="1187" y="666"/>
                  <a:pt x="1187" y="666"/>
                </a:cubicBezTo>
                <a:cubicBezTo>
                  <a:pt x="1336" y="580"/>
                  <a:pt x="1336" y="580"/>
                  <a:pt x="1336" y="580"/>
                </a:cubicBezTo>
                <a:cubicBezTo>
                  <a:pt x="1339" y="584"/>
                  <a:pt x="1343" y="588"/>
                  <a:pt x="1347" y="592"/>
                </a:cubicBezTo>
                <a:cubicBezTo>
                  <a:pt x="1370" y="616"/>
                  <a:pt x="1402" y="629"/>
                  <a:pt x="1436" y="629"/>
                </a:cubicBezTo>
                <a:cubicBezTo>
                  <a:pt x="1470" y="629"/>
                  <a:pt x="1501" y="616"/>
                  <a:pt x="1524" y="592"/>
                </a:cubicBezTo>
                <a:cubicBezTo>
                  <a:pt x="1548" y="569"/>
                  <a:pt x="1561" y="537"/>
                  <a:pt x="1561" y="504"/>
                </a:cubicBezTo>
                <a:cubicBezTo>
                  <a:pt x="1561" y="470"/>
                  <a:pt x="1548" y="438"/>
                  <a:pt x="1524" y="415"/>
                </a:cubicBezTo>
                <a:cubicBezTo>
                  <a:pt x="1501" y="391"/>
                  <a:pt x="1469" y="378"/>
                  <a:pt x="1436" y="378"/>
                </a:cubicBezTo>
                <a:cubicBezTo>
                  <a:pt x="1436" y="378"/>
                  <a:pt x="1436" y="378"/>
                  <a:pt x="1436" y="378"/>
                </a:cubicBezTo>
                <a:cubicBezTo>
                  <a:pt x="1402" y="378"/>
                  <a:pt x="1371" y="391"/>
                  <a:pt x="1347" y="415"/>
                </a:cubicBezTo>
                <a:cubicBezTo>
                  <a:pt x="1340" y="422"/>
                  <a:pt x="1333" y="431"/>
                  <a:pt x="1327" y="441"/>
                </a:cubicBezTo>
                <a:cubicBezTo>
                  <a:pt x="1307" y="475"/>
                  <a:pt x="1305" y="516"/>
                  <a:pt x="1320" y="552"/>
                </a:cubicBezTo>
                <a:cubicBezTo>
                  <a:pt x="1171" y="638"/>
                  <a:pt x="1171" y="638"/>
                  <a:pt x="1171" y="638"/>
                </a:cubicBezTo>
                <a:cubicBezTo>
                  <a:pt x="797" y="422"/>
                  <a:pt x="797" y="422"/>
                  <a:pt x="797" y="422"/>
                </a:cubicBezTo>
                <a:cubicBezTo>
                  <a:pt x="797" y="250"/>
                  <a:pt x="797" y="250"/>
                  <a:pt x="797" y="250"/>
                </a:cubicBezTo>
                <a:cubicBezTo>
                  <a:pt x="835" y="245"/>
                  <a:pt x="870" y="222"/>
                  <a:pt x="889" y="188"/>
                </a:cubicBezTo>
                <a:cubicBezTo>
                  <a:pt x="900" y="169"/>
                  <a:pt x="906" y="147"/>
                  <a:pt x="906" y="125"/>
                </a:cubicBezTo>
                <a:cubicBezTo>
                  <a:pt x="906" y="56"/>
                  <a:pt x="850" y="0"/>
                  <a:pt x="780" y="0"/>
                </a:cubicBezTo>
                <a:cubicBezTo>
                  <a:pt x="711" y="0"/>
                  <a:pt x="655" y="56"/>
                  <a:pt x="655" y="125"/>
                </a:cubicBezTo>
                <a:cubicBezTo>
                  <a:pt x="655" y="147"/>
                  <a:pt x="661" y="169"/>
                  <a:pt x="672" y="188"/>
                </a:cubicBezTo>
                <a:cubicBezTo>
                  <a:pt x="691" y="222"/>
                  <a:pt x="726" y="245"/>
                  <a:pt x="764" y="250"/>
                </a:cubicBezTo>
                <a:cubicBezTo>
                  <a:pt x="764" y="422"/>
                  <a:pt x="764" y="422"/>
                  <a:pt x="764" y="422"/>
                </a:cubicBezTo>
                <a:cubicBezTo>
                  <a:pt x="390" y="638"/>
                  <a:pt x="390" y="638"/>
                  <a:pt x="390" y="638"/>
                </a:cubicBezTo>
                <a:cubicBezTo>
                  <a:pt x="240" y="555"/>
                  <a:pt x="240" y="555"/>
                  <a:pt x="240" y="555"/>
                </a:cubicBezTo>
                <a:cubicBezTo>
                  <a:pt x="256" y="518"/>
                  <a:pt x="254" y="476"/>
                  <a:pt x="234" y="440"/>
                </a:cubicBezTo>
                <a:cubicBezTo>
                  <a:pt x="228" y="431"/>
                  <a:pt x="221" y="422"/>
                  <a:pt x="214" y="415"/>
                </a:cubicBezTo>
                <a:cubicBezTo>
                  <a:pt x="190" y="391"/>
                  <a:pt x="159" y="378"/>
                  <a:pt x="125" y="378"/>
                </a:cubicBezTo>
                <a:cubicBezTo>
                  <a:pt x="125" y="378"/>
                  <a:pt x="125" y="378"/>
                  <a:pt x="125" y="378"/>
                </a:cubicBezTo>
                <a:cubicBezTo>
                  <a:pt x="92" y="378"/>
                  <a:pt x="60" y="391"/>
                  <a:pt x="37" y="415"/>
                </a:cubicBezTo>
                <a:cubicBezTo>
                  <a:pt x="13" y="438"/>
                  <a:pt x="0" y="470"/>
                  <a:pt x="0" y="504"/>
                </a:cubicBezTo>
                <a:cubicBezTo>
                  <a:pt x="0" y="537"/>
                  <a:pt x="13" y="569"/>
                  <a:pt x="36" y="592"/>
                </a:cubicBezTo>
                <a:cubicBezTo>
                  <a:pt x="60" y="616"/>
                  <a:pt x="91" y="629"/>
                  <a:pt x="125" y="629"/>
                </a:cubicBezTo>
                <a:cubicBezTo>
                  <a:pt x="159" y="629"/>
                  <a:pt x="190" y="616"/>
                  <a:pt x="214" y="592"/>
                </a:cubicBezTo>
                <a:cubicBezTo>
                  <a:pt x="217" y="589"/>
                  <a:pt x="220" y="585"/>
                  <a:pt x="222" y="582"/>
                </a:cubicBezTo>
                <a:cubicBezTo>
                  <a:pt x="374" y="666"/>
                  <a:pt x="374" y="666"/>
                  <a:pt x="374" y="666"/>
                </a:cubicBezTo>
                <a:cubicBezTo>
                  <a:pt x="374" y="1098"/>
                  <a:pt x="374" y="1098"/>
                  <a:pt x="374" y="1098"/>
                </a:cubicBezTo>
                <a:cubicBezTo>
                  <a:pt x="225" y="1184"/>
                  <a:pt x="225" y="1184"/>
                  <a:pt x="225" y="1184"/>
                </a:cubicBezTo>
                <a:cubicBezTo>
                  <a:pt x="222" y="1179"/>
                  <a:pt x="218" y="1175"/>
                  <a:pt x="214" y="1171"/>
                </a:cubicBezTo>
                <a:cubicBezTo>
                  <a:pt x="190" y="1148"/>
                  <a:pt x="159" y="1135"/>
                  <a:pt x="125" y="1135"/>
                </a:cubicBezTo>
                <a:cubicBezTo>
                  <a:pt x="91" y="1135"/>
                  <a:pt x="60" y="1148"/>
                  <a:pt x="37" y="1171"/>
                </a:cubicBezTo>
                <a:cubicBezTo>
                  <a:pt x="13" y="1195"/>
                  <a:pt x="0" y="1226"/>
                  <a:pt x="0" y="1260"/>
                </a:cubicBezTo>
                <a:cubicBezTo>
                  <a:pt x="0" y="1293"/>
                  <a:pt x="13" y="1325"/>
                  <a:pt x="37" y="1349"/>
                </a:cubicBezTo>
                <a:cubicBezTo>
                  <a:pt x="61" y="1373"/>
                  <a:pt x="93" y="1386"/>
                  <a:pt x="125" y="1386"/>
                </a:cubicBezTo>
                <a:cubicBezTo>
                  <a:pt x="157" y="1386"/>
                  <a:pt x="190" y="1373"/>
                  <a:pt x="214" y="1349"/>
                </a:cubicBezTo>
                <a:cubicBezTo>
                  <a:pt x="222" y="1341"/>
                  <a:pt x="229" y="1332"/>
                  <a:pt x="234" y="1323"/>
                </a:cubicBezTo>
                <a:cubicBezTo>
                  <a:pt x="254" y="1289"/>
                  <a:pt x="256" y="1248"/>
                  <a:pt x="241" y="1212"/>
                </a:cubicBezTo>
                <a:cubicBezTo>
                  <a:pt x="390" y="1126"/>
                  <a:pt x="390" y="1126"/>
                  <a:pt x="390" y="1126"/>
                </a:cubicBezTo>
                <a:cubicBezTo>
                  <a:pt x="764" y="1342"/>
                  <a:pt x="764" y="1342"/>
                  <a:pt x="764" y="1342"/>
                </a:cubicBezTo>
                <a:cubicBezTo>
                  <a:pt x="764" y="1514"/>
                  <a:pt x="764" y="1514"/>
                  <a:pt x="764" y="1514"/>
                </a:cubicBezTo>
                <a:cubicBezTo>
                  <a:pt x="726" y="1519"/>
                  <a:pt x="691" y="1542"/>
                  <a:pt x="672" y="1576"/>
                </a:cubicBezTo>
                <a:cubicBezTo>
                  <a:pt x="661" y="1595"/>
                  <a:pt x="655" y="1616"/>
                  <a:pt x="655" y="1639"/>
                </a:cubicBezTo>
                <a:cubicBezTo>
                  <a:pt x="655" y="1708"/>
                  <a:pt x="711" y="1764"/>
                  <a:pt x="780" y="1764"/>
                </a:cubicBezTo>
                <a:cubicBezTo>
                  <a:pt x="850" y="1764"/>
                  <a:pt x="906" y="1708"/>
                  <a:pt x="906" y="1639"/>
                </a:cubicBezTo>
                <a:cubicBezTo>
                  <a:pt x="906" y="1616"/>
                  <a:pt x="900" y="1595"/>
                  <a:pt x="889" y="1576"/>
                </a:cubicBezTo>
                <a:cubicBezTo>
                  <a:pt x="870" y="1542"/>
                  <a:pt x="835" y="1519"/>
                  <a:pt x="797" y="1514"/>
                </a:cubicBezTo>
                <a:cubicBezTo>
                  <a:pt x="797" y="1342"/>
                  <a:pt x="797" y="1342"/>
                  <a:pt x="797" y="1342"/>
                </a:cubicBezTo>
                <a:cubicBezTo>
                  <a:pt x="1171" y="1126"/>
                  <a:pt x="1171" y="1126"/>
                  <a:pt x="1171" y="1126"/>
                </a:cubicBezTo>
                <a:cubicBezTo>
                  <a:pt x="1320" y="1212"/>
                  <a:pt x="1320" y="1212"/>
                  <a:pt x="1320" y="1212"/>
                </a:cubicBezTo>
                <a:cubicBezTo>
                  <a:pt x="1305" y="1248"/>
                  <a:pt x="1307" y="1289"/>
                  <a:pt x="1327" y="1323"/>
                </a:cubicBezTo>
                <a:cubicBezTo>
                  <a:pt x="1332" y="1332"/>
                  <a:pt x="1339" y="1341"/>
                  <a:pt x="1347" y="1349"/>
                </a:cubicBezTo>
                <a:cubicBezTo>
                  <a:pt x="1371" y="1373"/>
                  <a:pt x="1404" y="1386"/>
                  <a:pt x="1436" y="1386"/>
                </a:cubicBezTo>
                <a:cubicBezTo>
                  <a:pt x="1468" y="1386"/>
                  <a:pt x="1500" y="1373"/>
                  <a:pt x="1524" y="1349"/>
                </a:cubicBezTo>
                <a:cubicBezTo>
                  <a:pt x="1548" y="1325"/>
                  <a:pt x="1561" y="1293"/>
                  <a:pt x="1561" y="1260"/>
                </a:cubicBezTo>
                <a:cubicBezTo>
                  <a:pt x="1561" y="1226"/>
                  <a:pt x="1548" y="1195"/>
                  <a:pt x="1524" y="1172"/>
                </a:cubicBezTo>
                <a:cubicBezTo>
                  <a:pt x="1501" y="1148"/>
                  <a:pt x="1470" y="1135"/>
                  <a:pt x="1436" y="1135"/>
                </a:cubicBezTo>
                <a:close/>
                <a:moveTo>
                  <a:pt x="1355" y="457"/>
                </a:moveTo>
                <a:cubicBezTo>
                  <a:pt x="1359" y="449"/>
                  <a:pt x="1364" y="443"/>
                  <a:pt x="1369" y="437"/>
                </a:cubicBezTo>
                <a:cubicBezTo>
                  <a:pt x="1387" y="420"/>
                  <a:pt x="1411" y="410"/>
                  <a:pt x="1436" y="410"/>
                </a:cubicBezTo>
                <a:cubicBezTo>
                  <a:pt x="1436" y="410"/>
                  <a:pt x="1436" y="410"/>
                  <a:pt x="1436" y="410"/>
                </a:cubicBezTo>
                <a:cubicBezTo>
                  <a:pt x="1461" y="410"/>
                  <a:pt x="1484" y="420"/>
                  <a:pt x="1502" y="438"/>
                </a:cubicBezTo>
                <a:cubicBezTo>
                  <a:pt x="1519" y="455"/>
                  <a:pt x="1529" y="479"/>
                  <a:pt x="1529" y="504"/>
                </a:cubicBezTo>
                <a:cubicBezTo>
                  <a:pt x="1529" y="529"/>
                  <a:pt x="1519" y="552"/>
                  <a:pt x="1502" y="570"/>
                </a:cubicBezTo>
                <a:cubicBezTo>
                  <a:pt x="1502" y="570"/>
                  <a:pt x="1502" y="570"/>
                  <a:pt x="1502" y="570"/>
                </a:cubicBezTo>
                <a:cubicBezTo>
                  <a:pt x="1467" y="605"/>
                  <a:pt x="1405" y="605"/>
                  <a:pt x="1369" y="570"/>
                </a:cubicBezTo>
                <a:cubicBezTo>
                  <a:pt x="1364" y="564"/>
                  <a:pt x="1359" y="557"/>
                  <a:pt x="1355" y="550"/>
                </a:cubicBezTo>
                <a:cubicBezTo>
                  <a:pt x="1338" y="521"/>
                  <a:pt x="1338" y="485"/>
                  <a:pt x="1355" y="457"/>
                </a:cubicBezTo>
                <a:close/>
                <a:moveTo>
                  <a:pt x="699" y="172"/>
                </a:moveTo>
                <a:cubicBezTo>
                  <a:pt x="691" y="158"/>
                  <a:pt x="687" y="142"/>
                  <a:pt x="687" y="125"/>
                </a:cubicBezTo>
                <a:cubicBezTo>
                  <a:pt x="687" y="74"/>
                  <a:pt x="729" y="32"/>
                  <a:pt x="780" y="32"/>
                </a:cubicBezTo>
                <a:cubicBezTo>
                  <a:pt x="832" y="32"/>
                  <a:pt x="874" y="74"/>
                  <a:pt x="874" y="125"/>
                </a:cubicBezTo>
                <a:cubicBezTo>
                  <a:pt x="874" y="142"/>
                  <a:pt x="870" y="158"/>
                  <a:pt x="862" y="172"/>
                </a:cubicBezTo>
                <a:cubicBezTo>
                  <a:pt x="845" y="201"/>
                  <a:pt x="814" y="219"/>
                  <a:pt x="780" y="219"/>
                </a:cubicBezTo>
                <a:cubicBezTo>
                  <a:pt x="747" y="219"/>
                  <a:pt x="716" y="201"/>
                  <a:pt x="699" y="172"/>
                </a:cubicBezTo>
                <a:close/>
                <a:moveTo>
                  <a:pt x="191" y="570"/>
                </a:moveTo>
                <a:cubicBezTo>
                  <a:pt x="156" y="605"/>
                  <a:pt x="94" y="605"/>
                  <a:pt x="59" y="570"/>
                </a:cubicBezTo>
                <a:cubicBezTo>
                  <a:pt x="41" y="552"/>
                  <a:pt x="32" y="529"/>
                  <a:pt x="32" y="504"/>
                </a:cubicBezTo>
                <a:cubicBezTo>
                  <a:pt x="32" y="479"/>
                  <a:pt x="41" y="455"/>
                  <a:pt x="59" y="437"/>
                </a:cubicBezTo>
                <a:cubicBezTo>
                  <a:pt x="77" y="420"/>
                  <a:pt x="100" y="410"/>
                  <a:pt x="125" y="410"/>
                </a:cubicBezTo>
                <a:cubicBezTo>
                  <a:pt x="125" y="410"/>
                  <a:pt x="125" y="410"/>
                  <a:pt x="125" y="410"/>
                </a:cubicBezTo>
                <a:cubicBezTo>
                  <a:pt x="150" y="410"/>
                  <a:pt x="174" y="420"/>
                  <a:pt x="191" y="437"/>
                </a:cubicBezTo>
                <a:cubicBezTo>
                  <a:pt x="197" y="443"/>
                  <a:pt x="202" y="449"/>
                  <a:pt x="206" y="457"/>
                </a:cubicBezTo>
                <a:cubicBezTo>
                  <a:pt x="224" y="486"/>
                  <a:pt x="223" y="523"/>
                  <a:pt x="205" y="553"/>
                </a:cubicBezTo>
                <a:cubicBezTo>
                  <a:pt x="201" y="559"/>
                  <a:pt x="197" y="565"/>
                  <a:pt x="191" y="570"/>
                </a:cubicBezTo>
                <a:close/>
                <a:moveTo>
                  <a:pt x="206" y="1307"/>
                </a:moveTo>
                <a:cubicBezTo>
                  <a:pt x="206" y="1307"/>
                  <a:pt x="206" y="1307"/>
                  <a:pt x="206" y="1307"/>
                </a:cubicBezTo>
                <a:cubicBezTo>
                  <a:pt x="202" y="1314"/>
                  <a:pt x="197" y="1321"/>
                  <a:pt x="192" y="1326"/>
                </a:cubicBezTo>
                <a:cubicBezTo>
                  <a:pt x="155" y="1363"/>
                  <a:pt x="96" y="1363"/>
                  <a:pt x="59" y="1326"/>
                </a:cubicBezTo>
                <a:cubicBezTo>
                  <a:pt x="41" y="1309"/>
                  <a:pt x="32" y="1285"/>
                  <a:pt x="32" y="1260"/>
                </a:cubicBezTo>
                <a:cubicBezTo>
                  <a:pt x="32" y="1235"/>
                  <a:pt x="42" y="1212"/>
                  <a:pt x="59" y="1194"/>
                </a:cubicBezTo>
                <a:cubicBezTo>
                  <a:pt x="77" y="1176"/>
                  <a:pt x="100" y="1167"/>
                  <a:pt x="125" y="1167"/>
                </a:cubicBezTo>
                <a:cubicBezTo>
                  <a:pt x="150" y="1167"/>
                  <a:pt x="174" y="1176"/>
                  <a:pt x="192" y="1194"/>
                </a:cubicBezTo>
                <a:cubicBezTo>
                  <a:pt x="197" y="1200"/>
                  <a:pt x="202" y="1206"/>
                  <a:pt x="206" y="1213"/>
                </a:cubicBezTo>
                <a:cubicBezTo>
                  <a:pt x="223" y="1242"/>
                  <a:pt x="223" y="1278"/>
                  <a:pt x="206" y="1307"/>
                </a:cubicBezTo>
                <a:close/>
                <a:moveTo>
                  <a:pt x="862" y="1592"/>
                </a:moveTo>
                <a:cubicBezTo>
                  <a:pt x="870" y="1606"/>
                  <a:pt x="874" y="1622"/>
                  <a:pt x="874" y="1639"/>
                </a:cubicBezTo>
                <a:cubicBezTo>
                  <a:pt x="874" y="1690"/>
                  <a:pt x="832" y="1732"/>
                  <a:pt x="780" y="1732"/>
                </a:cubicBezTo>
                <a:cubicBezTo>
                  <a:pt x="729" y="1732"/>
                  <a:pt x="687" y="1690"/>
                  <a:pt x="687" y="1639"/>
                </a:cubicBezTo>
                <a:cubicBezTo>
                  <a:pt x="687" y="1622"/>
                  <a:pt x="691" y="1606"/>
                  <a:pt x="699" y="1592"/>
                </a:cubicBezTo>
                <a:cubicBezTo>
                  <a:pt x="716" y="1563"/>
                  <a:pt x="747" y="1545"/>
                  <a:pt x="780" y="1545"/>
                </a:cubicBezTo>
                <a:cubicBezTo>
                  <a:pt x="814" y="1545"/>
                  <a:pt x="845" y="1563"/>
                  <a:pt x="862" y="1592"/>
                </a:cubicBezTo>
                <a:close/>
                <a:moveTo>
                  <a:pt x="1155" y="1098"/>
                </a:moveTo>
                <a:cubicBezTo>
                  <a:pt x="780" y="1314"/>
                  <a:pt x="780" y="1314"/>
                  <a:pt x="780" y="1314"/>
                </a:cubicBezTo>
                <a:cubicBezTo>
                  <a:pt x="406" y="1098"/>
                  <a:pt x="406" y="1098"/>
                  <a:pt x="406" y="1098"/>
                </a:cubicBezTo>
                <a:cubicBezTo>
                  <a:pt x="406" y="666"/>
                  <a:pt x="406" y="666"/>
                  <a:pt x="406" y="666"/>
                </a:cubicBezTo>
                <a:cubicBezTo>
                  <a:pt x="780" y="449"/>
                  <a:pt x="780" y="449"/>
                  <a:pt x="780" y="449"/>
                </a:cubicBezTo>
                <a:cubicBezTo>
                  <a:pt x="1155" y="666"/>
                  <a:pt x="1155" y="666"/>
                  <a:pt x="1155" y="666"/>
                </a:cubicBezTo>
                <a:lnTo>
                  <a:pt x="1155" y="1098"/>
                </a:lnTo>
                <a:close/>
                <a:moveTo>
                  <a:pt x="1502" y="1326"/>
                </a:moveTo>
                <a:cubicBezTo>
                  <a:pt x="1465" y="1363"/>
                  <a:pt x="1406" y="1363"/>
                  <a:pt x="1369" y="1326"/>
                </a:cubicBezTo>
                <a:cubicBezTo>
                  <a:pt x="1364" y="1321"/>
                  <a:pt x="1359" y="1314"/>
                  <a:pt x="1355" y="1307"/>
                </a:cubicBezTo>
                <a:cubicBezTo>
                  <a:pt x="1338" y="1278"/>
                  <a:pt x="1338" y="1242"/>
                  <a:pt x="1355" y="1213"/>
                </a:cubicBezTo>
                <a:cubicBezTo>
                  <a:pt x="1359" y="1206"/>
                  <a:pt x="1364" y="1200"/>
                  <a:pt x="1369" y="1194"/>
                </a:cubicBezTo>
                <a:cubicBezTo>
                  <a:pt x="1387" y="1176"/>
                  <a:pt x="1411" y="1167"/>
                  <a:pt x="1436" y="1167"/>
                </a:cubicBezTo>
                <a:cubicBezTo>
                  <a:pt x="1461" y="1167"/>
                  <a:pt x="1484" y="1176"/>
                  <a:pt x="1502" y="1194"/>
                </a:cubicBezTo>
                <a:cubicBezTo>
                  <a:pt x="1519" y="1212"/>
                  <a:pt x="1529" y="1235"/>
                  <a:pt x="1529" y="1260"/>
                </a:cubicBezTo>
                <a:cubicBezTo>
                  <a:pt x="1529" y="1285"/>
                  <a:pt x="1519" y="1309"/>
                  <a:pt x="1502" y="1326"/>
                </a:cubicBezTo>
                <a:close/>
                <a:moveTo>
                  <a:pt x="596" y="776"/>
                </a:moveTo>
                <a:cubicBezTo>
                  <a:pt x="596" y="988"/>
                  <a:pt x="596" y="988"/>
                  <a:pt x="596" y="988"/>
                </a:cubicBezTo>
                <a:cubicBezTo>
                  <a:pt x="780" y="1094"/>
                  <a:pt x="780" y="1094"/>
                  <a:pt x="780" y="1094"/>
                </a:cubicBezTo>
                <a:cubicBezTo>
                  <a:pt x="965" y="988"/>
                  <a:pt x="965" y="988"/>
                  <a:pt x="965" y="988"/>
                </a:cubicBezTo>
                <a:cubicBezTo>
                  <a:pt x="965" y="776"/>
                  <a:pt x="965" y="776"/>
                  <a:pt x="965" y="776"/>
                </a:cubicBezTo>
                <a:cubicBezTo>
                  <a:pt x="780" y="669"/>
                  <a:pt x="780" y="669"/>
                  <a:pt x="780" y="669"/>
                </a:cubicBezTo>
                <a:lnTo>
                  <a:pt x="596" y="776"/>
                </a:lnTo>
                <a:close/>
                <a:moveTo>
                  <a:pt x="933" y="970"/>
                </a:moveTo>
                <a:cubicBezTo>
                  <a:pt x="780" y="1057"/>
                  <a:pt x="780" y="1057"/>
                  <a:pt x="780" y="1057"/>
                </a:cubicBezTo>
                <a:cubicBezTo>
                  <a:pt x="628" y="970"/>
                  <a:pt x="628" y="970"/>
                  <a:pt x="628" y="970"/>
                </a:cubicBezTo>
                <a:cubicBezTo>
                  <a:pt x="628" y="794"/>
                  <a:pt x="628" y="794"/>
                  <a:pt x="628" y="794"/>
                </a:cubicBezTo>
                <a:cubicBezTo>
                  <a:pt x="780" y="706"/>
                  <a:pt x="780" y="706"/>
                  <a:pt x="780" y="706"/>
                </a:cubicBezTo>
                <a:cubicBezTo>
                  <a:pt x="933" y="794"/>
                  <a:pt x="933" y="794"/>
                  <a:pt x="933" y="794"/>
                </a:cubicBezTo>
                <a:lnTo>
                  <a:pt x="933" y="970"/>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2" name="Freeform 14"/>
          <p:cNvSpPr>
            <a:spLocks noEditPoints="1"/>
          </p:cNvSpPr>
          <p:nvPr/>
        </p:nvSpPr>
        <p:spPr bwMode="auto">
          <a:xfrm>
            <a:off x="92032" y="6273422"/>
            <a:ext cx="524828" cy="501657"/>
          </a:xfrm>
          <a:custGeom>
            <a:avLst/>
            <a:gdLst>
              <a:gd name="T0" fmla="*/ 877 w 1147"/>
              <a:gd name="T1" fmla="*/ 349 h 1096"/>
              <a:gd name="T2" fmla="*/ 674 w 1147"/>
              <a:gd name="T3" fmla="*/ 349 h 1096"/>
              <a:gd name="T4" fmla="*/ 674 w 1147"/>
              <a:gd name="T5" fmla="*/ 283 h 1096"/>
              <a:gd name="T6" fmla="*/ 957 w 1147"/>
              <a:gd name="T7" fmla="*/ 283 h 1096"/>
              <a:gd name="T8" fmla="*/ 1147 w 1147"/>
              <a:gd name="T9" fmla="*/ 141 h 1096"/>
              <a:gd name="T10" fmla="*/ 957 w 1147"/>
              <a:gd name="T11" fmla="*/ 0 h 1096"/>
              <a:gd name="T12" fmla="*/ 269 w 1147"/>
              <a:gd name="T13" fmla="*/ 0 h 1096"/>
              <a:gd name="T14" fmla="*/ 187 w 1147"/>
              <a:gd name="T15" fmla="*/ 82 h 1096"/>
              <a:gd name="T16" fmla="*/ 187 w 1147"/>
              <a:gd name="T17" fmla="*/ 283 h 1096"/>
              <a:gd name="T18" fmla="*/ 496 w 1147"/>
              <a:gd name="T19" fmla="*/ 283 h 1096"/>
              <a:gd name="T20" fmla="*/ 496 w 1147"/>
              <a:gd name="T21" fmla="*/ 349 h 1096"/>
              <a:gd name="T22" fmla="*/ 190 w 1147"/>
              <a:gd name="T23" fmla="*/ 349 h 1096"/>
              <a:gd name="T24" fmla="*/ 0 w 1147"/>
              <a:gd name="T25" fmla="*/ 491 h 1096"/>
              <a:gd name="T26" fmla="*/ 190 w 1147"/>
              <a:gd name="T27" fmla="*/ 632 h 1096"/>
              <a:gd name="T28" fmla="*/ 496 w 1147"/>
              <a:gd name="T29" fmla="*/ 632 h 1096"/>
              <a:gd name="T30" fmla="*/ 496 w 1147"/>
              <a:gd name="T31" fmla="*/ 1096 h 1096"/>
              <a:gd name="T32" fmla="*/ 674 w 1147"/>
              <a:gd name="T33" fmla="*/ 1096 h 1096"/>
              <a:gd name="T34" fmla="*/ 674 w 1147"/>
              <a:gd name="T35" fmla="*/ 632 h 1096"/>
              <a:gd name="T36" fmla="*/ 960 w 1147"/>
              <a:gd name="T37" fmla="*/ 632 h 1096"/>
              <a:gd name="T38" fmla="*/ 960 w 1147"/>
              <a:gd name="T39" fmla="*/ 432 h 1096"/>
              <a:gd name="T40" fmla="*/ 877 w 1147"/>
              <a:gd name="T41" fmla="*/ 349 h 1096"/>
              <a:gd name="T42" fmla="*/ 210 w 1147"/>
              <a:gd name="T43" fmla="*/ 259 h 1096"/>
              <a:gd name="T44" fmla="*/ 210 w 1147"/>
              <a:gd name="T45" fmla="*/ 82 h 1096"/>
              <a:gd name="T46" fmla="*/ 269 w 1147"/>
              <a:gd name="T47" fmla="*/ 23 h 1096"/>
              <a:gd name="T48" fmla="*/ 949 w 1147"/>
              <a:gd name="T49" fmla="*/ 23 h 1096"/>
              <a:gd name="T50" fmla="*/ 1107 w 1147"/>
              <a:gd name="T51" fmla="*/ 141 h 1096"/>
              <a:gd name="T52" fmla="*/ 949 w 1147"/>
              <a:gd name="T53" fmla="*/ 259 h 1096"/>
              <a:gd name="T54" fmla="*/ 674 w 1147"/>
              <a:gd name="T55" fmla="*/ 259 h 1096"/>
              <a:gd name="T56" fmla="*/ 496 w 1147"/>
              <a:gd name="T57" fmla="*/ 259 h 1096"/>
              <a:gd name="T58" fmla="*/ 210 w 1147"/>
              <a:gd name="T59" fmla="*/ 259 h 1096"/>
              <a:gd name="T60" fmla="*/ 520 w 1147"/>
              <a:gd name="T61" fmla="*/ 283 h 1096"/>
              <a:gd name="T62" fmla="*/ 651 w 1147"/>
              <a:gd name="T63" fmla="*/ 283 h 1096"/>
              <a:gd name="T64" fmla="*/ 651 w 1147"/>
              <a:gd name="T65" fmla="*/ 349 h 1096"/>
              <a:gd name="T66" fmla="*/ 520 w 1147"/>
              <a:gd name="T67" fmla="*/ 349 h 1096"/>
              <a:gd name="T68" fmla="*/ 520 w 1147"/>
              <a:gd name="T69" fmla="*/ 283 h 1096"/>
              <a:gd name="T70" fmla="*/ 651 w 1147"/>
              <a:gd name="T71" fmla="*/ 1073 h 1096"/>
              <a:gd name="T72" fmla="*/ 520 w 1147"/>
              <a:gd name="T73" fmla="*/ 1073 h 1096"/>
              <a:gd name="T74" fmla="*/ 520 w 1147"/>
              <a:gd name="T75" fmla="*/ 632 h 1096"/>
              <a:gd name="T76" fmla="*/ 651 w 1147"/>
              <a:gd name="T77" fmla="*/ 632 h 1096"/>
              <a:gd name="T78" fmla="*/ 651 w 1147"/>
              <a:gd name="T79" fmla="*/ 1073 h 1096"/>
              <a:gd name="T80" fmla="*/ 937 w 1147"/>
              <a:gd name="T81" fmla="*/ 609 h 1096"/>
              <a:gd name="T82" fmla="*/ 674 w 1147"/>
              <a:gd name="T83" fmla="*/ 609 h 1096"/>
              <a:gd name="T84" fmla="*/ 496 w 1147"/>
              <a:gd name="T85" fmla="*/ 609 h 1096"/>
              <a:gd name="T86" fmla="*/ 198 w 1147"/>
              <a:gd name="T87" fmla="*/ 609 h 1096"/>
              <a:gd name="T88" fmla="*/ 40 w 1147"/>
              <a:gd name="T89" fmla="*/ 491 h 1096"/>
              <a:gd name="T90" fmla="*/ 198 w 1147"/>
              <a:gd name="T91" fmla="*/ 373 h 1096"/>
              <a:gd name="T92" fmla="*/ 496 w 1147"/>
              <a:gd name="T93" fmla="*/ 373 h 1096"/>
              <a:gd name="T94" fmla="*/ 674 w 1147"/>
              <a:gd name="T95" fmla="*/ 373 h 1096"/>
              <a:gd name="T96" fmla="*/ 877 w 1147"/>
              <a:gd name="T97" fmla="*/ 373 h 1096"/>
              <a:gd name="T98" fmla="*/ 937 w 1147"/>
              <a:gd name="T99" fmla="*/ 432 h 1096"/>
              <a:gd name="T100" fmla="*/ 937 w 1147"/>
              <a:gd name="T101" fmla="*/ 609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7" h="1096">
                <a:moveTo>
                  <a:pt x="877" y="349"/>
                </a:moveTo>
                <a:cubicBezTo>
                  <a:pt x="674" y="349"/>
                  <a:pt x="674" y="349"/>
                  <a:pt x="674" y="349"/>
                </a:cubicBezTo>
                <a:cubicBezTo>
                  <a:pt x="674" y="283"/>
                  <a:pt x="674" y="283"/>
                  <a:pt x="674" y="283"/>
                </a:cubicBezTo>
                <a:cubicBezTo>
                  <a:pt x="957" y="283"/>
                  <a:pt x="957" y="283"/>
                  <a:pt x="957" y="283"/>
                </a:cubicBezTo>
                <a:cubicBezTo>
                  <a:pt x="1147" y="141"/>
                  <a:pt x="1147" y="141"/>
                  <a:pt x="1147" y="141"/>
                </a:cubicBezTo>
                <a:cubicBezTo>
                  <a:pt x="957" y="0"/>
                  <a:pt x="957" y="0"/>
                  <a:pt x="957" y="0"/>
                </a:cubicBezTo>
                <a:cubicBezTo>
                  <a:pt x="269" y="0"/>
                  <a:pt x="269" y="0"/>
                  <a:pt x="269" y="0"/>
                </a:cubicBezTo>
                <a:cubicBezTo>
                  <a:pt x="224" y="0"/>
                  <a:pt x="187" y="37"/>
                  <a:pt x="187" y="82"/>
                </a:cubicBezTo>
                <a:cubicBezTo>
                  <a:pt x="187" y="283"/>
                  <a:pt x="187" y="283"/>
                  <a:pt x="187" y="283"/>
                </a:cubicBezTo>
                <a:cubicBezTo>
                  <a:pt x="496" y="283"/>
                  <a:pt x="496" y="283"/>
                  <a:pt x="496" y="283"/>
                </a:cubicBezTo>
                <a:cubicBezTo>
                  <a:pt x="496" y="349"/>
                  <a:pt x="496" y="349"/>
                  <a:pt x="496" y="349"/>
                </a:cubicBezTo>
                <a:cubicBezTo>
                  <a:pt x="190" y="349"/>
                  <a:pt x="190" y="349"/>
                  <a:pt x="190" y="349"/>
                </a:cubicBezTo>
                <a:cubicBezTo>
                  <a:pt x="0" y="491"/>
                  <a:pt x="0" y="491"/>
                  <a:pt x="0" y="491"/>
                </a:cubicBezTo>
                <a:cubicBezTo>
                  <a:pt x="190" y="632"/>
                  <a:pt x="190" y="632"/>
                  <a:pt x="190" y="632"/>
                </a:cubicBezTo>
                <a:cubicBezTo>
                  <a:pt x="496" y="632"/>
                  <a:pt x="496" y="632"/>
                  <a:pt x="496" y="632"/>
                </a:cubicBezTo>
                <a:cubicBezTo>
                  <a:pt x="496" y="1096"/>
                  <a:pt x="496" y="1096"/>
                  <a:pt x="496" y="1096"/>
                </a:cubicBezTo>
                <a:cubicBezTo>
                  <a:pt x="674" y="1096"/>
                  <a:pt x="674" y="1096"/>
                  <a:pt x="674" y="1096"/>
                </a:cubicBezTo>
                <a:cubicBezTo>
                  <a:pt x="674" y="632"/>
                  <a:pt x="674" y="632"/>
                  <a:pt x="674" y="632"/>
                </a:cubicBezTo>
                <a:cubicBezTo>
                  <a:pt x="960" y="632"/>
                  <a:pt x="960" y="632"/>
                  <a:pt x="960" y="632"/>
                </a:cubicBezTo>
                <a:cubicBezTo>
                  <a:pt x="960" y="432"/>
                  <a:pt x="960" y="432"/>
                  <a:pt x="960" y="432"/>
                </a:cubicBezTo>
                <a:cubicBezTo>
                  <a:pt x="960" y="386"/>
                  <a:pt x="923" y="349"/>
                  <a:pt x="877" y="349"/>
                </a:cubicBezTo>
                <a:close/>
                <a:moveTo>
                  <a:pt x="210" y="259"/>
                </a:moveTo>
                <a:cubicBezTo>
                  <a:pt x="210" y="82"/>
                  <a:pt x="210" y="82"/>
                  <a:pt x="210" y="82"/>
                </a:cubicBezTo>
                <a:cubicBezTo>
                  <a:pt x="210" y="50"/>
                  <a:pt x="237" y="23"/>
                  <a:pt x="269" y="23"/>
                </a:cubicBezTo>
                <a:cubicBezTo>
                  <a:pt x="949" y="23"/>
                  <a:pt x="949" y="23"/>
                  <a:pt x="949" y="23"/>
                </a:cubicBezTo>
                <a:cubicBezTo>
                  <a:pt x="1107" y="141"/>
                  <a:pt x="1107" y="141"/>
                  <a:pt x="1107" y="141"/>
                </a:cubicBezTo>
                <a:cubicBezTo>
                  <a:pt x="949" y="259"/>
                  <a:pt x="949" y="259"/>
                  <a:pt x="949" y="259"/>
                </a:cubicBezTo>
                <a:cubicBezTo>
                  <a:pt x="674" y="259"/>
                  <a:pt x="674" y="259"/>
                  <a:pt x="674" y="259"/>
                </a:cubicBezTo>
                <a:cubicBezTo>
                  <a:pt x="496" y="259"/>
                  <a:pt x="496" y="259"/>
                  <a:pt x="496" y="259"/>
                </a:cubicBezTo>
                <a:lnTo>
                  <a:pt x="210" y="259"/>
                </a:lnTo>
                <a:close/>
                <a:moveTo>
                  <a:pt x="520" y="283"/>
                </a:moveTo>
                <a:cubicBezTo>
                  <a:pt x="651" y="283"/>
                  <a:pt x="651" y="283"/>
                  <a:pt x="651" y="283"/>
                </a:cubicBezTo>
                <a:cubicBezTo>
                  <a:pt x="651" y="349"/>
                  <a:pt x="651" y="349"/>
                  <a:pt x="651" y="349"/>
                </a:cubicBezTo>
                <a:cubicBezTo>
                  <a:pt x="520" y="349"/>
                  <a:pt x="520" y="349"/>
                  <a:pt x="520" y="349"/>
                </a:cubicBezTo>
                <a:lnTo>
                  <a:pt x="520" y="283"/>
                </a:lnTo>
                <a:close/>
                <a:moveTo>
                  <a:pt x="651" y="1073"/>
                </a:moveTo>
                <a:cubicBezTo>
                  <a:pt x="520" y="1073"/>
                  <a:pt x="520" y="1073"/>
                  <a:pt x="520" y="1073"/>
                </a:cubicBezTo>
                <a:cubicBezTo>
                  <a:pt x="520" y="632"/>
                  <a:pt x="520" y="632"/>
                  <a:pt x="520" y="632"/>
                </a:cubicBezTo>
                <a:cubicBezTo>
                  <a:pt x="651" y="632"/>
                  <a:pt x="651" y="632"/>
                  <a:pt x="651" y="632"/>
                </a:cubicBezTo>
                <a:lnTo>
                  <a:pt x="651" y="1073"/>
                </a:lnTo>
                <a:close/>
                <a:moveTo>
                  <a:pt x="937" y="609"/>
                </a:moveTo>
                <a:cubicBezTo>
                  <a:pt x="674" y="609"/>
                  <a:pt x="674" y="609"/>
                  <a:pt x="674" y="609"/>
                </a:cubicBezTo>
                <a:cubicBezTo>
                  <a:pt x="496" y="609"/>
                  <a:pt x="496" y="609"/>
                  <a:pt x="496" y="609"/>
                </a:cubicBezTo>
                <a:cubicBezTo>
                  <a:pt x="198" y="609"/>
                  <a:pt x="198" y="609"/>
                  <a:pt x="198" y="609"/>
                </a:cubicBezTo>
                <a:cubicBezTo>
                  <a:pt x="40" y="491"/>
                  <a:pt x="40" y="491"/>
                  <a:pt x="40" y="491"/>
                </a:cubicBezTo>
                <a:cubicBezTo>
                  <a:pt x="198" y="373"/>
                  <a:pt x="198" y="373"/>
                  <a:pt x="198" y="373"/>
                </a:cubicBezTo>
                <a:cubicBezTo>
                  <a:pt x="496" y="373"/>
                  <a:pt x="496" y="373"/>
                  <a:pt x="496" y="373"/>
                </a:cubicBezTo>
                <a:cubicBezTo>
                  <a:pt x="674" y="373"/>
                  <a:pt x="674" y="373"/>
                  <a:pt x="674" y="373"/>
                </a:cubicBezTo>
                <a:cubicBezTo>
                  <a:pt x="877" y="373"/>
                  <a:pt x="877" y="373"/>
                  <a:pt x="877" y="373"/>
                </a:cubicBezTo>
                <a:cubicBezTo>
                  <a:pt x="910" y="373"/>
                  <a:pt x="937" y="399"/>
                  <a:pt x="937" y="432"/>
                </a:cubicBezTo>
                <a:lnTo>
                  <a:pt x="937" y="60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3" name="Freeform 17"/>
          <p:cNvSpPr>
            <a:spLocks noEditPoints="1"/>
          </p:cNvSpPr>
          <p:nvPr/>
        </p:nvSpPr>
        <p:spPr bwMode="auto">
          <a:xfrm>
            <a:off x="616860" y="6273422"/>
            <a:ext cx="513236" cy="524376"/>
          </a:xfrm>
          <a:custGeom>
            <a:avLst/>
            <a:gdLst>
              <a:gd name="T0" fmla="*/ 565 w 1481"/>
              <a:gd name="T1" fmla="*/ 689 h 1519"/>
              <a:gd name="T2" fmla="*/ 580 w 1481"/>
              <a:gd name="T3" fmla="*/ 719 h 1519"/>
              <a:gd name="T4" fmla="*/ 435 w 1481"/>
              <a:gd name="T5" fmla="*/ 796 h 1519"/>
              <a:gd name="T6" fmla="*/ 607 w 1481"/>
              <a:gd name="T7" fmla="*/ 867 h 1519"/>
              <a:gd name="T8" fmla="*/ 758 w 1481"/>
              <a:gd name="T9" fmla="*/ 473 h 1519"/>
              <a:gd name="T10" fmla="*/ 406 w 1481"/>
              <a:gd name="T11" fmla="*/ 928 h 1519"/>
              <a:gd name="T12" fmla="*/ 26 w 1481"/>
              <a:gd name="T13" fmla="*/ 1200 h 1519"/>
              <a:gd name="T14" fmla="*/ 303 w 1481"/>
              <a:gd name="T15" fmla="*/ 779 h 1519"/>
              <a:gd name="T16" fmla="*/ 819 w 1481"/>
              <a:gd name="T17" fmla="*/ 412 h 1519"/>
              <a:gd name="T18" fmla="*/ 482 w 1481"/>
              <a:gd name="T19" fmla="*/ 896 h 1519"/>
              <a:gd name="T20" fmla="*/ 356 w 1481"/>
              <a:gd name="T21" fmla="*/ 723 h 1519"/>
              <a:gd name="T22" fmla="*/ 416 w 1481"/>
              <a:gd name="T23" fmla="*/ 815 h 1519"/>
              <a:gd name="T24" fmla="*/ 798 w 1481"/>
              <a:gd name="T25" fmla="*/ 433 h 1519"/>
              <a:gd name="T26" fmla="*/ 325 w 1481"/>
              <a:gd name="T27" fmla="*/ 804 h 1519"/>
              <a:gd name="T28" fmla="*/ 454 w 1481"/>
              <a:gd name="T29" fmla="*/ 882 h 1519"/>
              <a:gd name="T30" fmla="*/ 395 w 1481"/>
              <a:gd name="T31" fmla="*/ 836 h 1519"/>
              <a:gd name="T32" fmla="*/ 349 w 1481"/>
              <a:gd name="T33" fmla="*/ 777 h 1519"/>
              <a:gd name="T34" fmla="*/ 325 w 1481"/>
              <a:gd name="T35" fmla="*/ 847 h 1519"/>
              <a:gd name="T36" fmla="*/ 54 w 1481"/>
              <a:gd name="T37" fmla="*/ 1185 h 1519"/>
              <a:gd name="T38" fmla="*/ 1481 w 1481"/>
              <a:gd name="T39" fmla="*/ 1453 h 1519"/>
              <a:gd name="T40" fmla="*/ 487 w 1481"/>
              <a:gd name="T41" fmla="*/ 1421 h 1519"/>
              <a:gd name="T42" fmla="*/ 378 w 1481"/>
              <a:gd name="T43" fmla="*/ 1017 h 1519"/>
              <a:gd name="T44" fmla="*/ 502 w 1481"/>
              <a:gd name="T45" fmla="*/ 1391 h 1519"/>
              <a:gd name="T46" fmla="*/ 1353 w 1481"/>
              <a:gd name="T47" fmla="*/ 136 h 1519"/>
              <a:gd name="T48" fmla="*/ 1186 w 1481"/>
              <a:gd name="T49" fmla="*/ 156 h 1519"/>
              <a:gd name="T50" fmla="*/ 1093 w 1481"/>
              <a:gd name="T51" fmla="*/ 141 h 1519"/>
              <a:gd name="T52" fmla="*/ 986 w 1481"/>
              <a:gd name="T53" fmla="*/ 101 h 1519"/>
              <a:gd name="T54" fmla="*/ 955 w 1481"/>
              <a:gd name="T55" fmla="*/ 101 h 1519"/>
              <a:gd name="T56" fmla="*/ 848 w 1481"/>
              <a:gd name="T57" fmla="*/ 141 h 1519"/>
              <a:gd name="T58" fmla="*/ 755 w 1481"/>
              <a:gd name="T59" fmla="*/ 156 h 1519"/>
              <a:gd name="T60" fmla="*/ 663 w 1481"/>
              <a:gd name="T61" fmla="*/ 141 h 1519"/>
              <a:gd name="T62" fmla="*/ 555 w 1481"/>
              <a:gd name="T63" fmla="*/ 101 h 1519"/>
              <a:gd name="T64" fmla="*/ 525 w 1481"/>
              <a:gd name="T65" fmla="*/ 101 h 1519"/>
              <a:gd name="T66" fmla="*/ 378 w 1481"/>
              <a:gd name="T67" fmla="*/ 354 h 1519"/>
              <a:gd name="T68" fmla="*/ 525 w 1481"/>
              <a:gd name="T69" fmla="*/ 71 h 1519"/>
              <a:gd name="T70" fmla="*/ 555 w 1481"/>
              <a:gd name="T71" fmla="*/ 71 h 1519"/>
              <a:gd name="T72" fmla="*/ 663 w 1481"/>
              <a:gd name="T73" fmla="*/ 15 h 1519"/>
              <a:gd name="T74" fmla="*/ 755 w 1481"/>
              <a:gd name="T75" fmla="*/ 0 h 1519"/>
              <a:gd name="T76" fmla="*/ 848 w 1481"/>
              <a:gd name="T77" fmla="*/ 15 h 1519"/>
              <a:gd name="T78" fmla="*/ 955 w 1481"/>
              <a:gd name="T79" fmla="*/ 71 h 1519"/>
              <a:gd name="T80" fmla="*/ 986 w 1481"/>
              <a:gd name="T81" fmla="*/ 71 h 1519"/>
              <a:gd name="T82" fmla="*/ 1093 w 1481"/>
              <a:gd name="T83" fmla="*/ 15 h 1519"/>
              <a:gd name="T84" fmla="*/ 1186 w 1481"/>
              <a:gd name="T85" fmla="*/ 0 h 1519"/>
              <a:gd name="T86" fmla="*/ 1383 w 1481"/>
              <a:gd name="T87" fmla="*/ 136 h 1519"/>
              <a:gd name="T88" fmla="*/ 1451 w 1481"/>
              <a:gd name="T89" fmla="*/ 259 h 1519"/>
              <a:gd name="T90" fmla="*/ 1318 w 1481"/>
              <a:gd name="T91" fmla="*/ 1421 h 1519"/>
              <a:gd name="T92" fmla="*/ 1416 w 1481"/>
              <a:gd name="T93" fmla="*/ 1488 h 1519"/>
              <a:gd name="T94" fmla="*/ 1076 w 1481"/>
              <a:gd name="T95" fmla="*/ 882 h 1519"/>
              <a:gd name="T96" fmla="*/ 936 w 1481"/>
              <a:gd name="T97" fmla="*/ 1301 h 1519"/>
              <a:gd name="T98" fmla="*/ 1046 w 1481"/>
              <a:gd name="T99" fmla="*/ 897 h 1519"/>
              <a:gd name="T100" fmla="*/ 1046 w 1481"/>
              <a:gd name="T101" fmla="*/ 897 h 1519"/>
              <a:gd name="T102" fmla="*/ 877 w 1481"/>
              <a:gd name="T103" fmla="*/ 1316 h 1519"/>
              <a:gd name="T104" fmla="*/ 768 w 1481"/>
              <a:gd name="T105" fmla="*/ 993 h 1519"/>
              <a:gd name="T106" fmla="*/ 783 w 1481"/>
              <a:gd name="T107" fmla="*/ 1286 h 1519"/>
              <a:gd name="T108" fmla="*/ 1259 w 1481"/>
              <a:gd name="T109" fmla="*/ 781 h 1519"/>
              <a:gd name="T110" fmla="*/ 1119 w 1481"/>
              <a:gd name="T111" fmla="*/ 1301 h 1519"/>
              <a:gd name="T112" fmla="*/ 1229 w 1481"/>
              <a:gd name="T113" fmla="*/ 796 h 1519"/>
              <a:gd name="T114" fmla="*/ 1229 w 1481"/>
              <a:gd name="T115" fmla="*/ 796 h 1519"/>
              <a:gd name="T116" fmla="*/ 1167 w 1481"/>
              <a:gd name="T117" fmla="*/ 479 h 1519"/>
              <a:gd name="T118" fmla="*/ 1099 w 1481"/>
              <a:gd name="T119" fmla="*/ 57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81" h="1519">
                <a:moveTo>
                  <a:pt x="460" y="651"/>
                </a:moveTo>
                <a:cubicBezTo>
                  <a:pt x="454" y="647"/>
                  <a:pt x="452" y="637"/>
                  <a:pt x="457" y="630"/>
                </a:cubicBezTo>
                <a:cubicBezTo>
                  <a:pt x="462" y="623"/>
                  <a:pt x="471" y="622"/>
                  <a:pt x="478" y="627"/>
                </a:cubicBezTo>
                <a:cubicBezTo>
                  <a:pt x="565" y="689"/>
                  <a:pt x="565" y="689"/>
                  <a:pt x="565" y="689"/>
                </a:cubicBezTo>
                <a:cubicBezTo>
                  <a:pt x="709" y="504"/>
                  <a:pt x="709" y="504"/>
                  <a:pt x="709" y="504"/>
                </a:cubicBezTo>
                <a:cubicBezTo>
                  <a:pt x="714" y="497"/>
                  <a:pt x="724" y="496"/>
                  <a:pt x="730" y="501"/>
                </a:cubicBezTo>
                <a:cubicBezTo>
                  <a:pt x="737" y="506"/>
                  <a:pt x="738" y="516"/>
                  <a:pt x="733" y="522"/>
                </a:cubicBezTo>
                <a:cubicBezTo>
                  <a:pt x="580" y="719"/>
                  <a:pt x="580" y="719"/>
                  <a:pt x="580" y="719"/>
                </a:cubicBezTo>
                <a:cubicBezTo>
                  <a:pt x="578" y="723"/>
                  <a:pt x="573" y="725"/>
                  <a:pt x="569" y="725"/>
                </a:cubicBezTo>
                <a:cubicBezTo>
                  <a:pt x="565" y="725"/>
                  <a:pt x="562" y="724"/>
                  <a:pt x="560" y="722"/>
                </a:cubicBezTo>
                <a:lnTo>
                  <a:pt x="460" y="651"/>
                </a:lnTo>
                <a:close/>
                <a:moveTo>
                  <a:pt x="435" y="796"/>
                </a:moveTo>
                <a:cubicBezTo>
                  <a:pt x="340" y="701"/>
                  <a:pt x="340" y="547"/>
                  <a:pt x="435" y="452"/>
                </a:cubicBezTo>
                <a:cubicBezTo>
                  <a:pt x="530" y="357"/>
                  <a:pt x="684" y="357"/>
                  <a:pt x="779" y="452"/>
                </a:cubicBezTo>
                <a:cubicBezTo>
                  <a:pt x="874" y="547"/>
                  <a:pt x="874" y="701"/>
                  <a:pt x="779" y="796"/>
                </a:cubicBezTo>
                <a:cubicBezTo>
                  <a:pt x="732" y="843"/>
                  <a:pt x="669" y="867"/>
                  <a:pt x="607" y="867"/>
                </a:cubicBezTo>
                <a:cubicBezTo>
                  <a:pt x="545" y="867"/>
                  <a:pt x="483" y="843"/>
                  <a:pt x="435" y="796"/>
                </a:cubicBezTo>
                <a:close/>
                <a:moveTo>
                  <a:pt x="457" y="775"/>
                </a:moveTo>
                <a:cubicBezTo>
                  <a:pt x="540" y="858"/>
                  <a:pt x="675" y="857"/>
                  <a:pt x="758" y="775"/>
                </a:cubicBezTo>
                <a:cubicBezTo>
                  <a:pt x="841" y="692"/>
                  <a:pt x="841" y="556"/>
                  <a:pt x="758" y="473"/>
                </a:cubicBezTo>
                <a:cubicBezTo>
                  <a:pt x="716" y="432"/>
                  <a:pt x="662" y="411"/>
                  <a:pt x="607" y="411"/>
                </a:cubicBezTo>
                <a:cubicBezTo>
                  <a:pt x="553" y="411"/>
                  <a:pt x="498" y="432"/>
                  <a:pt x="457" y="473"/>
                </a:cubicBezTo>
                <a:cubicBezTo>
                  <a:pt x="374" y="556"/>
                  <a:pt x="374" y="692"/>
                  <a:pt x="457" y="775"/>
                </a:cubicBezTo>
                <a:close/>
                <a:moveTo>
                  <a:pt x="406" y="928"/>
                </a:moveTo>
                <a:cubicBezTo>
                  <a:pt x="128" y="1206"/>
                  <a:pt x="128" y="1206"/>
                  <a:pt x="128" y="1206"/>
                </a:cubicBezTo>
                <a:cubicBezTo>
                  <a:pt x="115" y="1219"/>
                  <a:pt x="98" y="1226"/>
                  <a:pt x="80" y="1226"/>
                </a:cubicBezTo>
                <a:cubicBezTo>
                  <a:pt x="62" y="1226"/>
                  <a:pt x="45" y="1219"/>
                  <a:pt x="33" y="1206"/>
                </a:cubicBezTo>
                <a:cubicBezTo>
                  <a:pt x="26" y="1200"/>
                  <a:pt x="26" y="1200"/>
                  <a:pt x="26" y="1200"/>
                </a:cubicBezTo>
                <a:cubicBezTo>
                  <a:pt x="0" y="1173"/>
                  <a:pt x="0" y="1130"/>
                  <a:pt x="26" y="1104"/>
                </a:cubicBezTo>
                <a:cubicBezTo>
                  <a:pt x="304" y="826"/>
                  <a:pt x="304" y="826"/>
                  <a:pt x="304" y="826"/>
                </a:cubicBezTo>
                <a:cubicBezTo>
                  <a:pt x="303" y="825"/>
                  <a:pt x="303" y="825"/>
                  <a:pt x="303" y="825"/>
                </a:cubicBezTo>
                <a:cubicBezTo>
                  <a:pt x="291" y="813"/>
                  <a:pt x="291" y="792"/>
                  <a:pt x="303" y="779"/>
                </a:cubicBezTo>
                <a:cubicBezTo>
                  <a:pt x="334" y="748"/>
                  <a:pt x="334" y="748"/>
                  <a:pt x="334" y="748"/>
                </a:cubicBezTo>
                <a:cubicBezTo>
                  <a:pt x="332" y="744"/>
                  <a:pt x="330" y="739"/>
                  <a:pt x="328" y="734"/>
                </a:cubicBezTo>
                <a:cubicBezTo>
                  <a:pt x="284" y="623"/>
                  <a:pt x="310" y="496"/>
                  <a:pt x="395" y="412"/>
                </a:cubicBezTo>
                <a:cubicBezTo>
                  <a:pt x="512" y="295"/>
                  <a:pt x="702" y="295"/>
                  <a:pt x="819" y="412"/>
                </a:cubicBezTo>
                <a:cubicBezTo>
                  <a:pt x="936" y="529"/>
                  <a:pt x="936" y="719"/>
                  <a:pt x="819" y="836"/>
                </a:cubicBezTo>
                <a:cubicBezTo>
                  <a:pt x="762" y="894"/>
                  <a:pt x="685" y="924"/>
                  <a:pt x="607" y="924"/>
                </a:cubicBezTo>
                <a:cubicBezTo>
                  <a:pt x="570" y="924"/>
                  <a:pt x="533" y="917"/>
                  <a:pt x="497" y="903"/>
                </a:cubicBezTo>
                <a:cubicBezTo>
                  <a:pt x="492" y="901"/>
                  <a:pt x="487" y="899"/>
                  <a:pt x="482" y="896"/>
                </a:cubicBezTo>
                <a:cubicBezTo>
                  <a:pt x="451" y="927"/>
                  <a:pt x="451" y="927"/>
                  <a:pt x="451" y="927"/>
                </a:cubicBezTo>
                <a:cubicBezTo>
                  <a:pt x="445" y="934"/>
                  <a:pt x="437" y="937"/>
                  <a:pt x="428" y="937"/>
                </a:cubicBezTo>
                <a:cubicBezTo>
                  <a:pt x="420" y="937"/>
                  <a:pt x="412" y="934"/>
                  <a:pt x="406" y="928"/>
                </a:cubicBezTo>
                <a:close/>
                <a:moveTo>
                  <a:pt x="356" y="723"/>
                </a:moveTo>
                <a:cubicBezTo>
                  <a:pt x="359" y="731"/>
                  <a:pt x="362" y="738"/>
                  <a:pt x="366" y="745"/>
                </a:cubicBezTo>
                <a:cubicBezTo>
                  <a:pt x="366" y="745"/>
                  <a:pt x="366" y="745"/>
                  <a:pt x="366" y="745"/>
                </a:cubicBezTo>
                <a:cubicBezTo>
                  <a:pt x="375" y="763"/>
                  <a:pt x="386" y="780"/>
                  <a:pt x="399" y="796"/>
                </a:cubicBezTo>
                <a:cubicBezTo>
                  <a:pt x="405" y="802"/>
                  <a:pt x="410" y="809"/>
                  <a:pt x="416" y="815"/>
                </a:cubicBezTo>
                <a:cubicBezTo>
                  <a:pt x="437" y="835"/>
                  <a:pt x="460" y="852"/>
                  <a:pt x="486" y="865"/>
                </a:cubicBezTo>
                <a:cubicBezTo>
                  <a:pt x="493" y="869"/>
                  <a:pt x="500" y="872"/>
                  <a:pt x="508" y="875"/>
                </a:cubicBezTo>
                <a:cubicBezTo>
                  <a:pt x="608" y="915"/>
                  <a:pt x="722" y="891"/>
                  <a:pt x="798" y="815"/>
                </a:cubicBezTo>
                <a:cubicBezTo>
                  <a:pt x="903" y="710"/>
                  <a:pt x="903" y="538"/>
                  <a:pt x="798" y="433"/>
                </a:cubicBezTo>
                <a:cubicBezTo>
                  <a:pt x="745" y="381"/>
                  <a:pt x="676" y="354"/>
                  <a:pt x="607" y="354"/>
                </a:cubicBezTo>
                <a:cubicBezTo>
                  <a:pt x="538" y="354"/>
                  <a:pt x="469" y="381"/>
                  <a:pt x="416" y="433"/>
                </a:cubicBezTo>
                <a:cubicBezTo>
                  <a:pt x="340" y="509"/>
                  <a:pt x="317" y="623"/>
                  <a:pt x="356" y="723"/>
                </a:cubicBezTo>
                <a:close/>
                <a:moveTo>
                  <a:pt x="325" y="804"/>
                </a:moveTo>
                <a:cubicBezTo>
                  <a:pt x="325" y="804"/>
                  <a:pt x="325" y="804"/>
                  <a:pt x="325" y="804"/>
                </a:cubicBezTo>
                <a:cubicBezTo>
                  <a:pt x="427" y="906"/>
                  <a:pt x="427" y="906"/>
                  <a:pt x="427" y="906"/>
                </a:cubicBezTo>
                <a:cubicBezTo>
                  <a:pt x="428" y="907"/>
                  <a:pt x="429" y="907"/>
                  <a:pt x="430" y="906"/>
                </a:cubicBezTo>
                <a:cubicBezTo>
                  <a:pt x="454" y="882"/>
                  <a:pt x="454" y="882"/>
                  <a:pt x="454" y="882"/>
                </a:cubicBezTo>
                <a:cubicBezTo>
                  <a:pt x="453" y="882"/>
                  <a:pt x="453" y="882"/>
                  <a:pt x="453" y="881"/>
                </a:cubicBezTo>
                <a:cubicBezTo>
                  <a:pt x="443" y="876"/>
                  <a:pt x="434" y="869"/>
                  <a:pt x="426" y="863"/>
                </a:cubicBezTo>
                <a:cubicBezTo>
                  <a:pt x="424" y="861"/>
                  <a:pt x="422" y="860"/>
                  <a:pt x="420" y="858"/>
                </a:cubicBezTo>
                <a:cubicBezTo>
                  <a:pt x="411" y="851"/>
                  <a:pt x="403" y="844"/>
                  <a:pt x="395" y="836"/>
                </a:cubicBezTo>
                <a:cubicBezTo>
                  <a:pt x="387" y="828"/>
                  <a:pt x="380" y="820"/>
                  <a:pt x="373" y="811"/>
                </a:cubicBezTo>
                <a:cubicBezTo>
                  <a:pt x="371" y="809"/>
                  <a:pt x="369" y="807"/>
                  <a:pt x="368" y="805"/>
                </a:cubicBezTo>
                <a:cubicBezTo>
                  <a:pt x="361" y="796"/>
                  <a:pt x="355" y="787"/>
                  <a:pt x="349" y="778"/>
                </a:cubicBezTo>
                <a:cubicBezTo>
                  <a:pt x="349" y="777"/>
                  <a:pt x="349" y="777"/>
                  <a:pt x="349" y="777"/>
                </a:cubicBezTo>
                <a:cubicBezTo>
                  <a:pt x="325" y="801"/>
                  <a:pt x="325" y="801"/>
                  <a:pt x="325" y="801"/>
                </a:cubicBezTo>
                <a:cubicBezTo>
                  <a:pt x="324" y="802"/>
                  <a:pt x="324" y="803"/>
                  <a:pt x="325" y="804"/>
                </a:cubicBezTo>
                <a:close/>
                <a:moveTo>
                  <a:pt x="384" y="906"/>
                </a:moveTo>
                <a:cubicBezTo>
                  <a:pt x="325" y="847"/>
                  <a:pt x="325" y="847"/>
                  <a:pt x="325" y="847"/>
                </a:cubicBezTo>
                <a:cubicBezTo>
                  <a:pt x="47" y="1126"/>
                  <a:pt x="47" y="1126"/>
                  <a:pt x="47" y="1126"/>
                </a:cubicBezTo>
                <a:cubicBezTo>
                  <a:pt x="40" y="1133"/>
                  <a:pt x="36" y="1142"/>
                  <a:pt x="36" y="1152"/>
                </a:cubicBezTo>
                <a:cubicBezTo>
                  <a:pt x="36" y="1162"/>
                  <a:pt x="40" y="1171"/>
                  <a:pt x="47" y="1178"/>
                </a:cubicBezTo>
                <a:cubicBezTo>
                  <a:pt x="54" y="1185"/>
                  <a:pt x="54" y="1185"/>
                  <a:pt x="54" y="1185"/>
                </a:cubicBezTo>
                <a:cubicBezTo>
                  <a:pt x="68" y="1199"/>
                  <a:pt x="92" y="1199"/>
                  <a:pt x="106" y="1185"/>
                </a:cubicBezTo>
                <a:lnTo>
                  <a:pt x="384" y="906"/>
                </a:lnTo>
                <a:close/>
                <a:moveTo>
                  <a:pt x="1481" y="259"/>
                </a:moveTo>
                <a:cubicBezTo>
                  <a:pt x="1481" y="1453"/>
                  <a:pt x="1481" y="1453"/>
                  <a:pt x="1481" y="1453"/>
                </a:cubicBezTo>
                <a:cubicBezTo>
                  <a:pt x="1481" y="1489"/>
                  <a:pt x="1452" y="1519"/>
                  <a:pt x="1416" y="1519"/>
                </a:cubicBezTo>
                <a:cubicBezTo>
                  <a:pt x="552" y="1519"/>
                  <a:pt x="552" y="1519"/>
                  <a:pt x="552" y="1519"/>
                </a:cubicBezTo>
                <a:cubicBezTo>
                  <a:pt x="516" y="1519"/>
                  <a:pt x="487" y="1489"/>
                  <a:pt x="487" y="1453"/>
                </a:cubicBezTo>
                <a:cubicBezTo>
                  <a:pt x="487" y="1421"/>
                  <a:pt x="487" y="1421"/>
                  <a:pt x="487" y="1421"/>
                </a:cubicBezTo>
                <a:cubicBezTo>
                  <a:pt x="429" y="1421"/>
                  <a:pt x="429" y="1421"/>
                  <a:pt x="429" y="1421"/>
                </a:cubicBezTo>
                <a:cubicBezTo>
                  <a:pt x="392" y="1421"/>
                  <a:pt x="363" y="1392"/>
                  <a:pt x="363" y="1356"/>
                </a:cubicBezTo>
                <a:cubicBezTo>
                  <a:pt x="363" y="1032"/>
                  <a:pt x="363" y="1032"/>
                  <a:pt x="363" y="1032"/>
                </a:cubicBezTo>
                <a:cubicBezTo>
                  <a:pt x="363" y="1024"/>
                  <a:pt x="370" y="1017"/>
                  <a:pt x="378" y="1017"/>
                </a:cubicBezTo>
                <a:cubicBezTo>
                  <a:pt x="386" y="1017"/>
                  <a:pt x="393" y="1024"/>
                  <a:pt x="393" y="1032"/>
                </a:cubicBezTo>
                <a:cubicBezTo>
                  <a:pt x="393" y="1356"/>
                  <a:pt x="393" y="1356"/>
                  <a:pt x="393" y="1356"/>
                </a:cubicBezTo>
                <a:cubicBezTo>
                  <a:pt x="393" y="1375"/>
                  <a:pt x="409" y="1391"/>
                  <a:pt x="429" y="1391"/>
                </a:cubicBezTo>
                <a:cubicBezTo>
                  <a:pt x="502" y="1391"/>
                  <a:pt x="502" y="1391"/>
                  <a:pt x="502" y="1391"/>
                </a:cubicBezTo>
                <a:cubicBezTo>
                  <a:pt x="1318" y="1391"/>
                  <a:pt x="1318" y="1391"/>
                  <a:pt x="1318" y="1391"/>
                </a:cubicBezTo>
                <a:cubicBezTo>
                  <a:pt x="1337" y="1391"/>
                  <a:pt x="1353" y="1375"/>
                  <a:pt x="1353" y="1356"/>
                </a:cubicBezTo>
                <a:cubicBezTo>
                  <a:pt x="1353" y="209"/>
                  <a:pt x="1353" y="209"/>
                  <a:pt x="1353" y="209"/>
                </a:cubicBezTo>
                <a:cubicBezTo>
                  <a:pt x="1353" y="136"/>
                  <a:pt x="1353" y="136"/>
                  <a:pt x="1353" y="136"/>
                </a:cubicBezTo>
                <a:cubicBezTo>
                  <a:pt x="1353" y="117"/>
                  <a:pt x="1337" y="101"/>
                  <a:pt x="1318" y="101"/>
                </a:cubicBezTo>
                <a:cubicBezTo>
                  <a:pt x="1201" y="101"/>
                  <a:pt x="1201" y="101"/>
                  <a:pt x="1201" y="101"/>
                </a:cubicBezTo>
                <a:cubicBezTo>
                  <a:pt x="1201" y="141"/>
                  <a:pt x="1201" y="141"/>
                  <a:pt x="1201" y="141"/>
                </a:cubicBezTo>
                <a:cubicBezTo>
                  <a:pt x="1201" y="149"/>
                  <a:pt x="1194" y="156"/>
                  <a:pt x="1186" y="156"/>
                </a:cubicBezTo>
                <a:cubicBezTo>
                  <a:pt x="1177" y="156"/>
                  <a:pt x="1171" y="149"/>
                  <a:pt x="1171" y="141"/>
                </a:cubicBezTo>
                <a:cubicBezTo>
                  <a:pt x="1171" y="101"/>
                  <a:pt x="1171" y="101"/>
                  <a:pt x="1171" y="101"/>
                </a:cubicBezTo>
                <a:cubicBezTo>
                  <a:pt x="1093" y="101"/>
                  <a:pt x="1093" y="101"/>
                  <a:pt x="1093" y="101"/>
                </a:cubicBezTo>
                <a:cubicBezTo>
                  <a:pt x="1093" y="141"/>
                  <a:pt x="1093" y="141"/>
                  <a:pt x="1093" y="141"/>
                </a:cubicBezTo>
                <a:cubicBezTo>
                  <a:pt x="1093" y="149"/>
                  <a:pt x="1086" y="156"/>
                  <a:pt x="1078" y="156"/>
                </a:cubicBezTo>
                <a:cubicBezTo>
                  <a:pt x="1070" y="156"/>
                  <a:pt x="1063" y="149"/>
                  <a:pt x="1063" y="141"/>
                </a:cubicBezTo>
                <a:cubicBezTo>
                  <a:pt x="1063" y="101"/>
                  <a:pt x="1063" y="101"/>
                  <a:pt x="1063" y="101"/>
                </a:cubicBezTo>
                <a:cubicBezTo>
                  <a:pt x="986" y="101"/>
                  <a:pt x="986" y="101"/>
                  <a:pt x="986" y="101"/>
                </a:cubicBezTo>
                <a:cubicBezTo>
                  <a:pt x="986" y="141"/>
                  <a:pt x="986" y="141"/>
                  <a:pt x="986" y="141"/>
                </a:cubicBezTo>
                <a:cubicBezTo>
                  <a:pt x="986" y="149"/>
                  <a:pt x="979" y="156"/>
                  <a:pt x="970" y="156"/>
                </a:cubicBezTo>
                <a:cubicBezTo>
                  <a:pt x="962" y="156"/>
                  <a:pt x="955" y="149"/>
                  <a:pt x="955" y="141"/>
                </a:cubicBezTo>
                <a:cubicBezTo>
                  <a:pt x="955" y="101"/>
                  <a:pt x="955" y="101"/>
                  <a:pt x="955" y="101"/>
                </a:cubicBezTo>
                <a:cubicBezTo>
                  <a:pt x="878" y="101"/>
                  <a:pt x="878" y="101"/>
                  <a:pt x="878" y="101"/>
                </a:cubicBezTo>
                <a:cubicBezTo>
                  <a:pt x="878" y="141"/>
                  <a:pt x="878" y="141"/>
                  <a:pt x="878" y="141"/>
                </a:cubicBezTo>
                <a:cubicBezTo>
                  <a:pt x="878" y="149"/>
                  <a:pt x="871" y="156"/>
                  <a:pt x="863" y="156"/>
                </a:cubicBezTo>
                <a:cubicBezTo>
                  <a:pt x="855" y="156"/>
                  <a:pt x="848" y="149"/>
                  <a:pt x="848" y="141"/>
                </a:cubicBezTo>
                <a:cubicBezTo>
                  <a:pt x="848" y="101"/>
                  <a:pt x="848" y="101"/>
                  <a:pt x="848" y="101"/>
                </a:cubicBezTo>
                <a:cubicBezTo>
                  <a:pt x="770" y="101"/>
                  <a:pt x="770" y="101"/>
                  <a:pt x="770" y="101"/>
                </a:cubicBezTo>
                <a:cubicBezTo>
                  <a:pt x="770" y="141"/>
                  <a:pt x="770" y="141"/>
                  <a:pt x="770" y="141"/>
                </a:cubicBezTo>
                <a:cubicBezTo>
                  <a:pt x="770" y="149"/>
                  <a:pt x="764" y="156"/>
                  <a:pt x="755" y="156"/>
                </a:cubicBezTo>
                <a:cubicBezTo>
                  <a:pt x="747" y="156"/>
                  <a:pt x="740" y="149"/>
                  <a:pt x="740" y="141"/>
                </a:cubicBezTo>
                <a:cubicBezTo>
                  <a:pt x="740" y="101"/>
                  <a:pt x="740" y="101"/>
                  <a:pt x="740" y="101"/>
                </a:cubicBezTo>
                <a:cubicBezTo>
                  <a:pt x="663" y="101"/>
                  <a:pt x="663" y="101"/>
                  <a:pt x="663" y="101"/>
                </a:cubicBezTo>
                <a:cubicBezTo>
                  <a:pt x="663" y="141"/>
                  <a:pt x="663" y="141"/>
                  <a:pt x="663" y="141"/>
                </a:cubicBezTo>
                <a:cubicBezTo>
                  <a:pt x="663" y="149"/>
                  <a:pt x="656" y="156"/>
                  <a:pt x="648" y="156"/>
                </a:cubicBezTo>
                <a:cubicBezTo>
                  <a:pt x="639" y="156"/>
                  <a:pt x="633" y="149"/>
                  <a:pt x="633" y="141"/>
                </a:cubicBezTo>
                <a:cubicBezTo>
                  <a:pt x="633" y="101"/>
                  <a:pt x="633" y="101"/>
                  <a:pt x="633" y="101"/>
                </a:cubicBezTo>
                <a:cubicBezTo>
                  <a:pt x="555" y="101"/>
                  <a:pt x="555" y="101"/>
                  <a:pt x="555" y="101"/>
                </a:cubicBezTo>
                <a:cubicBezTo>
                  <a:pt x="555" y="141"/>
                  <a:pt x="555" y="141"/>
                  <a:pt x="555" y="141"/>
                </a:cubicBezTo>
                <a:cubicBezTo>
                  <a:pt x="555" y="149"/>
                  <a:pt x="548" y="156"/>
                  <a:pt x="540" y="156"/>
                </a:cubicBezTo>
                <a:cubicBezTo>
                  <a:pt x="532" y="156"/>
                  <a:pt x="525" y="149"/>
                  <a:pt x="525" y="141"/>
                </a:cubicBezTo>
                <a:cubicBezTo>
                  <a:pt x="525" y="101"/>
                  <a:pt x="525" y="101"/>
                  <a:pt x="525" y="101"/>
                </a:cubicBezTo>
                <a:cubicBezTo>
                  <a:pt x="429" y="101"/>
                  <a:pt x="429" y="101"/>
                  <a:pt x="429" y="101"/>
                </a:cubicBezTo>
                <a:cubicBezTo>
                  <a:pt x="409" y="101"/>
                  <a:pt x="393" y="117"/>
                  <a:pt x="393" y="136"/>
                </a:cubicBezTo>
                <a:cubicBezTo>
                  <a:pt x="393" y="339"/>
                  <a:pt x="393" y="339"/>
                  <a:pt x="393" y="339"/>
                </a:cubicBezTo>
                <a:cubicBezTo>
                  <a:pt x="393" y="348"/>
                  <a:pt x="386" y="354"/>
                  <a:pt x="378" y="354"/>
                </a:cubicBezTo>
                <a:cubicBezTo>
                  <a:pt x="370" y="354"/>
                  <a:pt x="363" y="348"/>
                  <a:pt x="363" y="339"/>
                </a:cubicBezTo>
                <a:cubicBezTo>
                  <a:pt x="363" y="136"/>
                  <a:pt x="363" y="136"/>
                  <a:pt x="363" y="136"/>
                </a:cubicBezTo>
                <a:cubicBezTo>
                  <a:pt x="363" y="100"/>
                  <a:pt x="392" y="71"/>
                  <a:pt x="429" y="71"/>
                </a:cubicBezTo>
                <a:cubicBezTo>
                  <a:pt x="525" y="71"/>
                  <a:pt x="525" y="71"/>
                  <a:pt x="525" y="71"/>
                </a:cubicBezTo>
                <a:cubicBezTo>
                  <a:pt x="525" y="15"/>
                  <a:pt x="525" y="15"/>
                  <a:pt x="525" y="15"/>
                </a:cubicBezTo>
                <a:cubicBezTo>
                  <a:pt x="525" y="6"/>
                  <a:pt x="532" y="0"/>
                  <a:pt x="540" y="0"/>
                </a:cubicBezTo>
                <a:cubicBezTo>
                  <a:pt x="548" y="0"/>
                  <a:pt x="555" y="6"/>
                  <a:pt x="555" y="15"/>
                </a:cubicBezTo>
                <a:cubicBezTo>
                  <a:pt x="555" y="71"/>
                  <a:pt x="555" y="71"/>
                  <a:pt x="555" y="71"/>
                </a:cubicBezTo>
                <a:cubicBezTo>
                  <a:pt x="633" y="71"/>
                  <a:pt x="633" y="71"/>
                  <a:pt x="633" y="71"/>
                </a:cubicBezTo>
                <a:cubicBezTo>
                  <a:pt x="633" y="15"/>
                  <a:pt x="633" y="15"/>
                  <a:pt x="633" y="15"/>
                </a:cubicBezTo>
                <a:cubicBezTo>
                  <a:pt x="633" y="6"/>
                  <a:pt x="639" y="0"/>
                  <a:pt x="648" y="0"/>
                </a:cubicBezTo>
                <a:cubicBezTo>
                  <a:pt x="656" y="0"/>
                  <a:pt x="663" y="6"/>
                  <a:pt x="663" y="15"/>
                </a:cubicBezTo>
                <a:cubicBezTo>
                  <a:pt x="663" y="71"/>
                  <a:pt x="663" y="71"/>
                  <a:pt x="663" y="71"/>
                </a:cubicBezTo>
                <a:cubicBezTo>
                  <a:pt x="740" y="71"/>
                  <a:pt x="740" y="71"/>
                  <a:pt x="740" y="71"/>
                </a:cubicBezTo>
                <a:cubicBezTo>
                  <a:pt x="740" y="15"/>
                  <a:pt x="740" y="15"/>
                  <a:pt x="740" y="15"/>
                </a:cubicBezTo>
                <a:cubicBezTo>
                  <a:pt x="740" y="6"/>
                  <a:pt x="747" y="0"/>
                  <a:pt x="755" y="0"/>
                </a:cubicBezTo>
                <a:cubicBezTo>
                  <a:pt x="764" y="0"/>
                  <a:pt x="770" y="6"/>
                  <a:pt x="770" y="15"/>
                </a:cubicBezTo>
                <a:cubicBezTo>
                  <a:pt x="770" y="71"/>
                  <a:pt x="770" y="71"/>
                  <a:pt x="770" y="71"/>
                </a:cubicBezTo>
                <a:cubicBezTo>
                  <a:pt x="848" y="71"/>
                  <a:pt x="848" y="71"/>
                  <a:pt x="848" y="71"/>
                </a:cubicBezTo>
                <a:cubicBezTo>
                  <a:pt x="848" y="15"/>
                  <a:pt x="848" y="15"/>
                  <a:pt x="848" y="15"/>
                </a:cubicBezTo>
                <a:cubicBezTo>
                  <a:pt x="848" y="6"/>
                  <a:pt x="855" y="0"/>
                  <a:pt x="863" y="0"/>
                </a:cubicBezTo>
                <a:cubicBezTo>
                  <a:pt x="871" y="0"/>
                  <a:pt x="878" y="6"/>
                  <a:pt x="878" y="15"/>
                </a:cubicBezTo>
                <a:cubicBezTo>
                  <a:pt x="878" y="71"/>
                  <a:pt x="878" y="71"/>
                  <a:pt x="878" y="71"/>
                </a:cubicBezTo>
                <a:cubicBezTo>
                  <a:pt x="955" y="71"/>
                  <a:pt x="955" y="71"/>
                  <a:pt x="955" y="71"/>
                </a:cubicBezTo>
                <a:cubicBezTo>
                  <a:pt x="955" y="15"/>
                  <a:pt x="955" y="15"/>
                  <a:pt x="955" y="15"/>
                </a:cubicBezTo>
                <a:cubicBezTo>
                  <a:pt x="955" y="6"/>
                  <a:pt x="962" y="0"/>
                  <a:pt x="970" y="0"/>
                </a:cubicBezTo>
                <a:cubicBezTo>
                  <a:pt x="979" y="0"/>
                  <a:pt x="986" y="6"/>
                  <a:pt x="986" y="15"/>
                </a:cubicBezTo>
                <a:cubicBezTo>
                  <a:pt x="986" y="71"/>
                  <a:pt x="986" y="71"/>
                  <a:pt x="986" y="71"/>
                </a:cubicBezTo>
                <a:cubicBezTo>
                  <a:pt x="1063" y="71"/>
                  <a:pt x="1063" y="71"/>
                  <a:pt x="1063" y="71"/>
                </a:cubicBezTo>
                <a:cubicBezTo>
                  <a:pt x="1063" y="15"/>
                  <a:pt x="1063" y="15"/>
                  <a:pt x="1063" y="15"/>
                </a:cubicBezTo>
                <a:cubicBezTo>
                  <a:pt x="1063" y="6"/>
                  <a:pt x="1070" y="0"/>
                  <a:pt x="1078" y="0"/>
                </a:cubicBezTo>
                <a:cubicBezTo>
                  <a:pt x="1086" y="0"/>
                  <a:pt x="1093" y="6"/>
                  <a:pt x="1093" y="15"/>
                </a:cubicBezTo>
                <a:cubicBezTo>
                  <a:pt x="1093" y="71"/>
                  <a:pt x="1093" y="71"/>
                  <a:pt x="1093" y="71"/>
                </a:cubicBezTo>
                <a:cubicBezTo>
                  <a:pt x="1171" y="71"/>
                  <a:pt x="1171" y="71"/>
                  <a:pt x="1171" y="71"/>
                </a:cubicBezTo>
                <a:cubicBezTo>
                  <a:pt x="1171" y="15"/>
                  <a:pt x="1171" y="15"/>
                  <a:pt x="1171" y="15"/>
                </a:cubicBezTo>
                <a:cubicBezTo>
                  <a:pt x="1171" y="6"/>
                  <a:pt x="1177" y="0"/>
                  <a:pt x="1186" y="0"/>
                </a:cubicBezTo>
                <a:cubicBezTo>
                  <a:pt x="1194" y="0"/>
                  <a:pt x="1201" y="6"/>
                  <a:pt x="1201" y="15"/>
                </a:cubicBezTo>
                <a:cubicBezTo>
                  <a:pt x="1201" y="71"/>
                  <a:pt x="1201" y="71"/>
                  <a:pt x="1201" y="71"/>
                </a:cubicBezTo>
                <a:cubicBezTo>
                  <a:pt x="1318" y="71"/>
                  <a:pt x="1318" y="71"/>
                  <a:pt x="1318" y="71"/>
                </a:cubicBezTo>
                <a:cubicBezTo>
                  <a:pt x="1354" y="71"/>
                  <a:pt x="1383" y="100"/>
                  <a:pt x="1383" y="136"/>
                </a:cubicBezTo>
                <a:cubicBezTo>
                  <a:pt x="1383" y="193"/>
                  <a:pt x="1383" y="193"/>
                  <a:pt x="1383" y="193"/>
                </a:cubicBezTo>
                <a:cubicBezTo>
                  <a:pt x="1416" y="193"/>
                  <a:pt x="1416" y="193"/>
                  <a:pt x="1416" y="193"/>
                </a:cubicBezTo>
                <a:cubicBezTo>
                  <a:pt x="1452" y="193"/>
                  <a:pt x="1481" y="223"/>
                  <a:pt x="1481" y="259"/>
                </a:cubicBezTo>
                <a:close/>
                <a:moveTo>
                  <a:pt x="1451" y="259"/>
                </a:moveTo>
                <a:cubicBezTo>
                  <a:pt x="1451" y="240"/>
                  <a:pt x="1435" y="224"/>
                  <a:pt x="1416" y="224"/>
                </a:cubicBezTo>
                <a:cubicBezTo>
                  <a:pt x="1383" y="224"/>
                  <a:pt x="1383" y="224"/>
                  <a:pt x="1383" y="224"/>
                </a:cubicBezTo>
                <a:cubicBezTo>
                  <a:pt x="1383" y="1356"/>
                  <a:pt x="1383" y="1356"/>
                  <a:pt x="1383" y="1356"/>
                </a:cubicBezTo>
                <a:cubicBezTo>
                  <a:pt x="1383" y="1392"/>
                  <a:pt x="1354" y="1421"/>
                  <a:pt x="1318" y="1421"/>
                </a:cubicBezTo>
                <a:cubicBezTo>
                  <a:pt x="517" y="1421"/>
                  <a:pt x="517" y="1421"/>
                  <a:pt x="517" y="1421"/>
                </a:cubicBezTo>
                <a:cubicBezTo>
                  <a:pt x="517" y="1453"/>
                  <a:pt x="517" y="1453"/>
                  <a:pt x="517" y="1453"/>
                </a:cubicBezTo>
                <a:cubicBezTo>
                  <a:pt x="517" y="1473"/>
                  <a:pt x="533" y="1488"/>
                  <a:pt x="552" y="1488"/>
                </a:cubicBezTo>
                <a:cubicBezTo>
                  <a:pt x="1416" y="1488"/>
                  <a:pt x="1416" y="1488"/>
                  <a:pt x="1416" y="1488"/>
                </a:cubicBezTo>
                <a:cubicBezTo>
                  <a:pt x="1435" y="1488"/>
                  <a:pt x="1451" y="1473"/>
                  <a:pt x="1451" y="1453"/>
                </a:cubicBezTo>
                <a:lnTo>
                  <a:pt x="1451" y="259"/>
                </a:lnTo>
                <a:close/>
                <a:moveTo>
                  <a:pt x="1061" y="867"/>
                </a:moveTo>
                <a:cubicBezTo>
                  <a:pt x="1069" y="867"/>
                  <a:pt x="1076" y="873"/>
                  <a:pt x="1076" y="882"/>
                </a:cubicBezTo>
                <a:cubicBezTo>
                  <a:pt x="1076" y="1301"/>
                  <a:pt x="1076" y="1301"/>
                  <a:pt x="1076" y="1301"/>
                </a:cubicBezTo>
                <a:cubicBezTo>
                  <a:pt x="1076" y="1309"/>
                  <a:pt x="1069" y="1316"/>
                  <a:pt x="1061" y="1316"/>
                </a:cubicBezTo>
                <a:cubicBezTo>
                  <a:pt x="951" y="1316"/>
                  <a:pt x="951" y="1316"/>
                  <a:pt x="951" y="1316"/>
                </a:cubicBezTo>
                <a:cubicBezTo>
                  <a:pt x="942" y="1316"/>
                  <a:pt x="936" y="1309"/>
                  <a:pt x="936" y="1301"/>
                </a:cubicBezTo>
                <a:cubicBezTo>
                  <a:pt x="936" y="882"/>
                  <a:pt x="936" y="882"/>
                  <a:pt x="936" y="882"/>
                </a:cubicBezTo>
                <a:cubicBezTo>
                  <a:pt x="936" y="873"/>
                  <a:pt x="942" y="867"/>
                  <a:pt x="951" y="867"/>
                </a:cubicBezTo>
                <a:lnTo>
                  <a:pt x="1061" y="867"/>
                </a:lnTo>
                <a:close/>
                <a:moveTo>
                  <a:pt x="1046" y="897"/>
                </a:moveTo>
                <a:cubicBezTo>
                  <a:pt x="966" y="897"/>
                  <a:pt x="966" y="897"/>
                  <a:pt x="966" y="897"/>
                </a:cubicBezTo>
                <a:cubicBezTo>
                  <a:pt x="966" y="1286"/>
                  <a:pt x="966" y="1286"/>
                  <a:pt x="966" y="1286"/>
                </a:cubicBezTo>
                <a:cubicBezTo>
                  <a:pt x="1046" y="1286"/>
                  <a:pt x="1046" y="1286"/>
                  <a:pt x="1046" y="1286"/>
                </a:cubicBezTo>
                <a:lnTo>
                  <a:pt x="1046" y="897"/>
                </a:lnTo>
                <a:close/>
                <a:moveTo>
                  <a:pt x="877" y="993"/>
                </a:moveTo>
                <a:cubicBezTo>
                  <a:pt x="886" y="993"/>
                  <a:pt x="892" y="1000"/>
                  <a:pt x="892" y="1008"/>
                </a:cubicBezTo>
                <a:cubicBezTo>
                  <a:pt x="892" y="1301"/>
                  <a:pt x="892" y="1301"/>
                  <a:pt x="892" y="1301"/>
                </a:cubicBezTo>
                <a:cubicBezTo>
                  <a:pt x="892" y="1309"/>
                  <a:pt x="886" y="1316"/>
                  <a:pt x="877" y="1316"/>
                </a:cubicBezTo>
                <a:cubicBezTo>
                  <a:pt x="768" y="1316"/>
                  <a:pt x="768" y="1316"/>
                  <a:pt x="768" y="1316"/>
                </a:cubicBezTo>
                <a:cubicBezTo>
                  <a:pt x="759" y="1316"/>
                  <a:pt x="752" y="1309"/>
                  <a:pt x="752" y="1301"/>
                </a:cubicBezTo>
                <a:cubicBezTo>
                  <a:pt x="752" y="1008"/>
                  <a:pt x="752" y="1008"/>
                  <a:pt x="752" y="1008"/>
                </a:cubicBezTo>
                <a:cubicBezTo>
                  <a:pt x="752" y="1000"/>
                  <a:pt x="759" y="993"/>
                  <a:pt x="768" y="993"/>
                </a:cubicBezTo>
                <a:lnTo>
                  <a:pt x="877" y="993"/>
                </a:lnTo>
                <a:close/>
                <a:moveTo>
                  <a:pt x="862" y="1023"/>
                </a:moveTo>
                <a:cubicBezTo>
                  <a:pt x="783" y="1023"/>
                  <a:pt x="783" y="1023"/>
                  <a:pt x="783" y="1023"/>
                </a:cubicBezTo>
                <a:cubicBezTo>
                  <a:pt x="783" y="1286"/>
                  <a:pt x="783" y="1286"/>
                  <a:pt x="783" y="1286"/>
                </a:cubicBezTo>
                <a:cubicBezTo>
                  <a:pt x="862" y="1286"/>
                  <a:pt x="862" y="1286"/>
                  <a:pt x="862" y="1286"/>
                </a:cubicBezTo>
                <a:lnTo>
                  <a:pt x="862" y="1023"/>
                </a:lnTo>
                <a:close/>
                <a:moveTo>
                  <a:pt x="1244" y="766"/>
                </a:moveTo>
                <a:cubicBezTo>
                  <a:pt x="1252" y="766"/>
                  <a:pt x="1259" y="773"/>
                  <a:pt x="1259" y="781"/>
                </a:cubicBezTo>
                <a:cubicBezTo>
                  <a:pt x="1259" y="1301"/>
                  <a:pt x="1259" y="1301"/>
                  <a:pt x="1259" y="1301"/>
                </a:cubicBezTo>
                <a:cubicBezTo>
                  <a:pt x="1259" y="1309"/>
                  <a:pt x="1252" y="1316"/>
                  <a:pt x="1244" y="1316"/>
                </a:cubicBezTo>
                <a:cubicBezTo>
                  <a:pt x="1134" y="1316"/>
                  <a:pt x="1134" y="1316"/>
                  <a:pt x="1134" y="1316"/>
                </a:cubicBezTo>
                <a:cubicBezTo>
                  <a:pt x="1126" y="1316"/>
                  <a:pt x="1119" y="1309"/>
                  <a:pt x="1119" y="1301"/>
                </a:cubicBezTo>
                <a:cubicBezTo>
                  <a:pt x="1119" y="781"/>
                  <a:pt x="1119" y="781"/>
                  <a:pt x="1119" y="781"/>
                </a:cubicBezTo>
                <a:cubicBezTo>
                  <a:pt x="1119" y="773"/>
                  <a:pt x="1126" y="766"/>
                  <a:pt x="1134" y="766"/>
                </a:cubicBezTo>
                <a:lnTo>
                  <a:pt x="1244" y="766"/>
                </a:lnTo>
                <a:close/>
                <a:moveTo>
                  <a:pt x="1229" y="796"/>
                </a:moveTo>
                <a:cubicBezTo>
                  <a:pt x="1149" y="796"/>
                  <a:pt x="1149" y="796"/>
                  <a:pt x="1149" y="796"/>
                </a:cubicBezTo>
                <a:cubicBezTo>
                  <a:pt x="1149" y="1286"/>
                  <a:pt x="1149" y="1286"/>
                  <a:pt x="1149" y="1286"/>
                </a:cubicBezTo>
                <a:cubicBezTo>
                  <a:pt x="1229" y="1286"/>
                  <a:pt x="1229" y="1286"/>
                  <a:pt x="1229" y="1286"/>
                </a:cubicBezTo>
                <a:lnTo>
                  <a:pt x="1229" y="796"/>
                </a:lnTo>
                <a:close/>
                <a:moveTo>
                  <a:pt x="1265" y="578"/>
                </a:moveTo>
                <a:cubicBezTo>
                  <a:pt x="1265" y="632"/>
                  <a:pt x="1221" y="676"/>
                  <a:pt x="1167" y="676"/>
                </a:cubicBezTo>
                <a:cubicBezTo>
                  <a:pt x="1113" y="676"/>
                  <a:pt x="1069" y="632"/>
                  <a:pt x="1069" y="578"/>
                </a:cubicBezTo>
                <a:cubicBezTo>
                  <a:pt x="1069" y="523"/>
                  <a:pt x="1113" y="479"/>
                  <a:pt x="1167" y="479"/>
                </a:cubicBezTo>
                <a:cubicBezTo>
                  <a:pt x="1221" y="479"/>
                  <a:pt x="1265" y="523"/>
                  <a:pt x="1265" y="578"/>
                </a:cubicBezTo>
                <a:close/>
                <a:moveTo>
                  <a:pt x="1235" y="578"/>
                </a:moveTo>
                <a:cubicBezTo>
                  <a:pt x="1235" y="540"/>
                  <a:pt x="1204" y="510"/>
                  <a:pt x="1167" y="510"/>
                </a:cubicBezTo>
                <a:cubicBezTo>
                  <a:pt x="1129" y="510"/>
                  <a:pt x="1099" y="540"/>
                  <a:pt x="1099" y="578"/>
                </a:cubicBezTo>
                <a:cubicBezTo>
                  <a:pt x="1099" y="615"/>
                  <a:pt x="1129" y="645"/>
                  <a:pt x="1167" y="645"/>
                </a:cubicBezTo>
                <a:cubicBezTo>
                  <a:pt x="1204" y="645"/>
                  <a:pt x="1235" y="615"/>
                  <a:pt x="1235" y="57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24" name="Freeform 18"/>
          <p:cNvSpPr>
            <a:spLocks noEditPoints="1"/>
          </p:cNvSpPr>
          <p:nvPr/>
        </p:nvSpPr>
        <p:spPr bwMode="auto">
          <a:xfrm>
            <a:off x="1251618" y="6249434"/>
            <a:ext cx="525646" cy="525645"/>
          </a:xfrm>
          <a:custGeom>
            <a:avLst/>
            <a:gdLst>
              <a:gd name="T0" fmla="*/ 180 w 2746"/>
              <a:gd name="T1" fmla="*/ 2241 h 2746"/>
              <a:gd name="T2" fmla="*/ 952 w 2746"/>
              <a:gd name="T3" fmla="*/ 2746 h 2746"/>
              <a:gd name="T4" fmla="*/ 1583 w 2746"/>
              <a:gd name="T5" fmla="*/ 2241 h 2746"/>
              <a:gd name="T6" fmla="*/ 1853 w 2746"/>
              <a:gd name="T7" fmla="*/ 2636 h 2746"/>
              <a:gd name="T8" fmla="*/ 1794 w 2746"/>
              <a:gd name="T9" fmla="*/ 2578 h 2746"/>
              <a:gd name="T10" fmla="*/ 1526 w 2746"/>
              <a:gd name="T11" fmla="*/ 2241 h 2746"/>
              <a:gd name="T12" fmla="*/ 51 w 2746"/>
              <a:gd name="T13" fmla="*/ 2061 h 2746"/>
              <a:gd name="T14" fmla="*/ 2695 w 2746"/>
              <a:gd name="T15" fmla="*/ 2061 h 2746"/>
              <a:gd name="T16" fmla="*/ 168 w 2746"/>
              <a:gd name="T17" fmla="*/ 1904 h 2746"/>
              <a:gd name="T18" fmla="*/ 220 w 2746"/>
              <a:gd name="T19" fmla="*/ 220 h 2746"/>
              <a:gd name="T20" fmla="*/ 1373 w 2746"/>
              <a:gd name="T21" fmla="*/ 1949 h 2746"/>
              <a:gd name="T22" fmla="*/ 1373 w 2746"/>
              <a:gd name="T23" fmla="*/ 2093 h 2746"/>
              <a:gd name="T24" fmla="*/ 1217 w 2746"/>
              <a:gd name="T25" fmla="*/ 756 h 2746"/>
              <a:gd name="T26" fmla="*/ 1093 w 2746"/>
              <a:gd name="T27" fmla="*/ 1192 h 2746"/>
              <a:gd name="T28" fmla="*/ 1529 w 2746"/>
              <a:gd name="T29" fmla="*/ 1316 h 2746"/>
              <a:gd name="T30" fmla="*/ 1653 w 2746"/>
              <a:gd name="T31" fmla="*/ 880 h 2746"/>
              <a:gd name="T32" fmla="*/ 1300 w 2746"/>
              <a:gd name="T33" fmla="*/ 1295 h 2746"/>
              <a:gd name="T34" fmla="*/ 1115 w 2746"/>
              <a:gd name="T35" fmla="*/ 962 h 2746"/>
              <a:gd name="T36" fmla="*/ 1447 w 2746"/>
              <a:gd name="T37" fmla="*/ 777 h 2746"/>
              <a:gd name="T38" fmla="*/ 1632 w 2746"/>
              <a:gd name="T39" fmla="*/ 1110 h 2746"/>
              <a:gd name="T40" fmla="*/ 1813 w 2746"/>
              <a:gd name="T41" fmla="*/ 789 h 2746"/>
              <a:gd name="T42" fmla="*/ 1620 w 2746"/>
              <a:gd name="T43" fmla="*/ 596 h 2746"/>
              <a:gd name="T44" fmla="*/ 1439 w 2746"/>
              <a:gd name="T45" fmla="*/ 421 h 2746"/>
              <a:gd name="T46" fmla="*/ 1127 w 2746"/>
              <a:gd name="T47" fmla="*/ 595 h 2746"/>
              <a:gd name="T48" fmla="*/ 871 w 2746"/>
              <a:gd name="T49" fmla="*/ 697 h 2746"/>
              <a:gd name="T50" fmla="*/ 888 w 2746"/>
              <a:gd name="T51" fmla="*/ 900 h 2746"/>
              <a:gd name="T52" fmla="*/ 888 w 2746"/>
              <a:gd name="T53" fmla="*/ 1172 h 2746"/>
              <a:gd name="T54" fmla="*/ 871 w 2746"/>
              <a:gd name="T55" fmla="*/ 1375 h 2746"/>
              <a:gd name="T56" fmla="*/ 1127 w 2746"/>
              <a:gd name="T57" fmla="*/ 1477 h 2746"/>
              <a:gd name="T58" fmla="*/ 1439 w 2746"/>
              <a:gd name="T59" fmla="*/ 1651 h 2746"/>
              <a:gd name="T60" fmla="*/ 1620 w 2746"/>
              <a:gd name="T61" fmla="*/ 1476 h 2746"/>
              <a:gd name="T62" fmla="*/ 1855 w 2746"/>
              <a:gd name="T63" fmla="*/ 1325 h 2746"/>
              <a:gd name="T64" fmla="*/ 1918 w 2746"/>
              <a:gd name="T65" fmla="*/ 1172 h 2746"/>
              <a:gd name="T66" fmla="*/ 1918 w 2746"/>
              <a:gd name="T67" fmla="*/ 1121 h 2746"/>
              <a:gd name="T68" fmla="*/ 1769 w 2746"/>
              <a:gd name="T69" fmla="*/ 1257 h 2746"/>
              <a:gd name="T70" fmla="*/ 1818 w 2746"/>
              <a:gd name="T71" fmla="*/ 1388 h 2746"/>
              <a:gd name="T72" fmla="*/ 1607 w 2746"/>
              <a:gd name="T73" fmla="*/ 1424 h 2746"/>
              <a:gd name="T74" fmla="*/ 1458 w 2746"/>
              <a:gd name="T75" fmla="*/ 1581 h 2746"/>
              <a:gd name="T76" fmla="*/ 1284 w 2746"/>
              <a:gd name="T77" fmla="*/ 1480 h 2746"/>
              <a:gd name="T78" fmla="*/ 1118 w 2746"/>
              <a:gd name="T79" fmla="*/ 1411 h 2746"/>
              <a:gd name="T80" fmla="*/ 928 w 2746"/>
              <a:gd name="T81" fmla="*/ 1361 h 2746"/>
              <a:gd name="T82" fmla="*/ 937 w 2746"/>
              <a:gd name="T83" fmla="*/ 1160 h 2746"/>
              <a:gd name="T84" fmla="*/ 809 w 2746"/>
              <a:gd name="T85" fmla="*/ 971 h 2746"/>
              <a:gd name="T86" fmla="*/ 938 w 2746"/>
              <a:gd name="T87" fmla="*/ 912 h 2746"/>
              <a:gd name="T88" fmla="*/ 922 w 2746"/>
              <a:gd name="T89" fmla="*/ 697 h 2746"/>
              <a:gd name="T90" fmla="*/ 1122 w 2746"/>
              <a:gd name="T91" fmla="*/ 659 h 2746"/>
              <a:gd name="T92" fmla="*/ 1288 w 2746"/>
              <a:gd name="T93" fmla="*/ 591 h 2746"/>
              <a:gd name="T94" fmla="*/ 1458 w 2746"/>
              <a:gd name="T95" fmla="*/ 571 h 2746"/>
              <a:gd name="T96" fmla="*/ 1611 w 2746"/>
              <a:gd name="T97" fmla="*/ 650 h 2746"/>
              <a:gd name="T98" fmla="*/ 1824 w 2746"/>
              <a:gd name="T99" fmla="*/ 697 h 2746"/>
              <a:gd name="T100" fmla="*/ 1769 w 2746"/>
              <a:gd name="T101" fmla="*/ 815 h 2746"/>
              <a:gd name="T102" fmla="*/ 1937 w 2746"/>
              <a:gd name="T103" fmla="*/ 971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46" h="2746">
                <a:moveTo>
                  <a:pt x="2566" y="0"/>
                </a:moveTo>
                <a:cubicBezTo>
                  <a:pt x="180" y="0"/>
                  <a:pt x="180" y="0"/>
                  <a:pt x="180" y="0"/>
                </a:cubicBezTo>
                <a:cubicBezTo>
                  <a:pt x="81" y="0"/>
                  <a:pt x="0" y="80"/>
                  <a:pt x="0" y="180"/>
                </a:cubicBezTo>
                <a:cubicBezTo>
                  <a:pt x="0" y="2061"/>
                  <a:pt x="0" y="2061"/>
                  <a:pt x="0" y="2061"/>
                </a:cubicBezTo>
                <a:cubicBezTo>
                  <a:pt x="0" y="2160"/>
                  <a:pt x="81" y="2241"/>
                  <a:pt x="180" y="2241"/>
                </a:cubicBezTo>
                <a:cubicBezTo>
                  <a:pt x="1163" y="2241"/>
                  <a:pt x="1163" y="2241"/>
                  <a:pt x="1163" y="2241"/>
                </a:cubicBezTo>
                <a:cubicBezTo>
                  <a:pt x="1020" y="2526"/>
                  <a:pt x="1020" y="2526"/>
                  <a:pt x="1020" y="2526"/>
                </a:cubicBezTo>
                <a:cubicBezTo>
                  <a:pt x="952" y="2526"/>
                  <a:pt x="952" y="2526"/>
                  <a:pt x="952" y="2526"/>
                </a:cubicBezTo>
                <a:cubicBezTo>
                  <a:pt x="891" y="2526"/>
                  <a:pt x="842" y="2576"/>
                  <a:pt x="842" y="2636"/>
                </a:cubicBezTo>
                <a:cubicBezTo>
                  <a:pt x="842" y="2697"/>
                  <a:pt x="891" y="2746"/>
                  <a:pt x="952" y="2746"/>
                </a:cubicBezTo>
                <a:cubicBezTo>
                  <a:pt x="1794" y="2746"/>
                  <a:pt x="1794" y="2746"/>
                  <a:pt x="1794" y="2746"/>
                </a:cubicBezTo>
                <a:cubicBezTo>
                  <a:pt x="1855" y="2746"/>
                  <a:pt x="1904" y="2697"/>
                  <a:pt x="1904" y="2636"/>
                </a:cubicBezTo>
                <a:cubicBezTo>
                  <a:pt x="1904" y="2576"/>
                  <a:pt x="1855" y="2526"/>
                  <a:pt x="1794" y="2526"/>
                </a:cubicBezTo>
                <a:cubicBezTo>
                  <a:pt x="1726" y="2526"/>
                  <a:pt x="1726" y="2526"/>
                  <a:pt x="1726" y="2526"/>
                </a:cubicBezTo>
                <a:cubicBezTo>
                  <a:pt x="1583" y="2241"/>
                  <a:pt x="1583" y="2241"/>
                  <a:pt x="1583" y="2241"/>
                </a:cubicBezTo>
                <a:cubicBezTo>
                  <a:pt x="2566" y="2241"/>
                  <a:pt x="2566" y="2241"/>
                  <a:pt x="2566" y="2241"/>
                </a:cubicBezTo>
                <a:cubicBezTo>
                  <a:pt x="2665" y="2241"/>
                  <a:pt x="2746" y="2160"/>
                  <a:pt x="2746" y="2061"/>
                </a:cubicBezTo>
                <a:cubicBezTo>
                  <a:pt x="2746" y="180"/>
                  <a:pt x="2746" y="180"/>
                  <a:pt x="2746" y="180"/>
                </a:cubicBezTo>
                <a:cubicBezTo>
                  <a:pt x="2746" y="80"/>
                  <a:pt x="2665" y="0"/>
                  <a:pt x="2566" y="0"/>
                </a:cubicBezTo>
                <a:close/>
                <a:moveTo>
                  <a:pt x="1853" y="2636"/>
                </a:moveTo>
                <a:cubicBezTo>
                  <a:pt x="1853" y="2669"/>
                  <a:pt x="1826" y="2695"/>
                  <a:pt x="1794" y="2695"/>
                </a:cubicBezTo>
                <a:cubicBezTo>
                  <a:pt x="952" y="2695"/>
                  <a:pt x="952" y="2695"/>
                  <a:pt x="952" y="2695"/>
                </a:cubicBezTo>
                <a:cubicBezTo>
                  <a:pt x="920" y="2695"/>
                  <a:pt x="893" y="2669"/>
                  <a:pt x="893" y="2636"/>
                </a:cubicBezTo>
                <a:cubicBezTo>
                  <a:pt x="893" y="2604"/>
                  <a:pt x="920" y="2578"/>
                  <a:pt x="952" y="2578"/>
                </a:cubicBezTo>
                <a:cubicBezTo>
                  <a:pt x="1794" y="2578"/>
                  <a:pt x="1794" y="2578"/>
                  <a:pt x="1794" y="2578"/>
                </a:cubicBezTo>
                <a:cubicBezTo>
                  <a:pt x="1826" y="2578"/>
                  <a:pt x="1853" y="2604"/>
                  <a:pt x="1853" y="2636"/>
                </a:cubicBezTo>
                <a:close/>
                <a:moveTo>
                  <a:pt x="1668" y="2526"/>
                </a:moveTo>
                <a:cubicBezTo>
                  <a:pt x="1078" y="2526"/>
                  <a:pt x="1078" y="2526"/>
                  <a:pt x="1078" y="2526"/>
                </a:cubicBezTo>
                <a:cubicBezTo>
                  <a:pt x="1221" y="2241"/>
                  <a:pt x="1221" y="2241"/>
                  <a:pt x="1221" y="2241"/>
                </a:cubicBezTo>
                <a:cubicBezTo>
                  <a:pt x="1526" y="2241"/>
                  <a:pt x="1526" y="2241"/>
                  <a:pt x="1526" y="2241"/>
                </a:cubicBezTo>
                <a:lnTo>
                  <a:pt x="1668" y="2526"/>
                </a:lnTo>
                <a:close/>
                <a:moveTo>
                  <a:pt x="2695" y="2061"/>
                </a:moveTo>
                <a:cubicBezTo>
                  <a:pt x="2695" y="2132"/>
                  <a:pt x="2637" y="2190"/>
                  <a:pt x="2566" y="2190"/>
                </a:cubicBezTo>
                <a:cubicBezTo>
                  <a:pt x="180" y="2190"/>
                  <a:pt x="180" y="2190"/>
                  <a:pt x="180" y="2190"/>
                </a:cubicBezTo>
                <a:cubicBezTo>
                  <a:pt x="109" y="2190"/>
                  <a:pt x="51" y="2132"/>
                  <a:pt x="51" y="2061"/>
                </a:cubicBezTo>
                <a:cubicBezTo>
                  <a:pt x="51" y="180"/>
                  <a:pt x="51" y="180"/>
                  <a:pt x="51" y="180"/>
                </a:cubicBezTo>
                <a:cubicBezTo>
                  <a:pt x="51" y="109"/>
                  <a:pt x="109" y="51"/>
                  <a:pt x="180" y="51"/>
                </a:cubicBezTo>
                <a:cubicBezTo>
                  <a:pt x="2566" y="51"/>
                  <a:pt x="2566" y="51"/>
                  <a:pt x="2566" y="51"/>
                </a:cubicBezTo>
                <a:cubicBezTo>
                  <a:pt x="2637" y="51"/>
                  <a:pt x="2695" y="109"/>
                  <a:pt x="2695" y="180"/>
                </a:cubicBezTo>
                <a:lnTo>
                  <a:pt x="2695" y="2061"/>
                </a:lnTo>
                <a:close/>
                <a:moveTo>
                  <a:pt x="168" y="1904"/>
                </a:moveTo>
                <a:cubicBezTo>
                  <a:pt x="2578" y="1904"/>
                  <a:pt x="2578" y="1904"/>
                  <a:pt x="2578" y="1904"/>
                </a:cubicBezTo>
                <a:cubicBezTo>
                  <a:pt x="2578" y="168"/>
                  <a:pt x="2578" y="168"/>
                  <a:pt x="2578" y="168"/>
                </a:cubicBezTo>
                <a:cubicBezTo>
                  <a:pt x="168" y="168"/>
                  <a:pt x="168" y="168"/>
                  <a:pt x="168" y="168"/>
                </a:cubicBezTo>
                <a:lnTo>
                  <a:pt x="168" y="1904"/>
                </a:lnTo>
                <a:close/>
                <a:moveTo>
                  <a:pt x="220" y="220"/>
                </a:moveTo>
                <a:cubicBezTo>
                  <a:pt x="2527" y="220"/>
                  <a:pt x="2527" y="220"/>
                  <a:pt x="2527" y="220"/>
                </a:cubicBezTo>
                <a:cubicBezTo>
                  <a:pt x="2527" y="1853"/>
                  <a:pt x="2527" y="1853"/>
                  <a:pt x="2527" y="1853"/>
                </a:cubicBezTo>
                <a:cubicBezTo>
                  <a:pt x="220" y="1853"/>
                  <a:pt x="220" y="1853"/>
                  <a:pt x="220" y="1853"/>
                </a:cubicBezTo>
                <a:lnTo>
                  <a:pt x="220" y="220"/>
                </a:lnTo>
                <a:close/>
                <a:moveTo>
                  <a:pt x="1373" y="1949"/>
                </a:moveTo>
                <a:cubicBezTo>
                  <a:pt x="1319" y="1949"/>
                  <a:pt x="1275" y="1993"/>
                  <a:pt x="1275" y="2047"/>
                </a:cubicBezTo>
                <a:cubicBezTo>
                  <a:pt x="1275" y="2101"/>
                  <a:pt x="1319" y="2144"/>
                  <a:pt x="1373" y="2144"/>
                </a:cubicBezTo>
                <a:cubicBezTo>
                  <a:pt x="1427" y="2144"/>
                  <a:pt x="1471" y="2101"/>
                  <a:pt x="1471" y="2047"/>
                </a:cubicBezTo>
                <a:cubicBezTo>
                  <a:pt x="1471" y="1993"/>
                  <a:pt x="1427" y="1949"/>
                  <a:pt x="1373" y="1949"/>
                </a:cubicBezTo>
                <a:close/>
                <a:moveTo>
                  <a:pt x="1373" y="2093"/>
                </a:moveTo>
                <a:cubicBezTo>
                  <a:pt x="1348" y="2093"/>
                  <a:pt x="1327" y="2072"/>
                  <a:pt x="1327" y="2047"/>
                </a:cubicBezTo>
                <a:cubicBezTo>
                  <a:pt x="1327" y="2021"/>
                  <a:pt x="1348" y="2001"/>
                  <a:pt x="1373" y="2001"/>
                </a:cubicBezTo>
                <a:cubicBezTo>
                  <a:pt x="1398" y="2001"/>
                  <a:pt x="1419" y="2021"/>
                  <a:pt x="1419" y="2047"/>
                </a:cubicBezTo>
                <a:cubicBezTo>
                  <a:pt x="1419" y="2072"/>
                  <a:pt x="1398" y="2093"/>
                  <a:pt x="1373" y="2093"/>
                </a:cubicBezTo>
                <a:close/>
                <a:moveTo>
                  <a:pt x="1653" y="880"/>
                </a:moveTo>
                <a:cubicBezTo>
                  <a:pt x="1624" y="828"/>
                  <a:pt x="1581" y="785"/>
                  <a:pt x="1529" y="756"/>
                </a:cubicBezTo>
                <a:cubicBezTo>
                  <a:pt x="1507" y="744"/>
                  <a:pt x="1484" y="734"/>
                  <a:pt x="1461" y="728"/>
                </a:cubicBezTo>
                <a:cubicBezTo>
                  <a:pt x="1404" y="712"/>
                  <a:pt x="1342" y="712"/>
                  <a:pt x="1286" y="728"/>
                </a:cubicBezTo>
                <a:cubicBezTo>
                  <a:pt x="1262" y="734"/>
                  <a:pt x="1239" y="744"/>
                  <a:pt x="1217" y="756"/>
                </a:cubicBezTo>
                <a:cubicBezTo>
                  <a:pt x="1165" y="785"/>
                  <a:pt x="1122" y="828"/>
                  <a:pt x="1093" y="880"/>
                </a:cubicBezTo>
                <a:cubicBezTo>
                  <a:pt x="1081" y="902"/>
                  <a:pt x="1071" y="925"/>
                  <a:pt x="1065" y="949"/>
                </a:cubicBezTo>
                <a:cubicBezTo>
                  <a:pt x="1057" y="977"/>
                  <a:pt x="1053" y="1006"/>
                  <a:pt x="1053" y="1036"/>
                </a:cubicBezTo>
                <a:cubicBezTo>
                  <a:pt x="1053" y="1066"/>
                  <a:pt x="1057" y="1095"/>
                  <a:pt x="1065" y="1123"/>
                </a:cubicBezTo>
                <a:cubicBezTo>
                  <a:pt x="1071" y="1147"/>
                  <a:pt x="1081" y="1170"/>
                  <a:pt x="1093" y="1192"/>
                </a:cubicBezTo>
                <a:cubicBezTo>
                  <a:pt x="1122" y="1244"/>
                  <a:pt x="1165" y="1287"/>
                  <a:pt x="1217" y="1316"/>
                </a:cubicBezTo>
                <a:cubicBezTo>
                  <a:pt x="1239" y="1328"/>
                  <a:pt x="1262" y="1338"/>
                  <a:pt x="1286" y="1344"/>
                </a:cubicBezTo>
                <a:cubicBezTo>
                  <a:pt x="1314" y="1352"/>
                  <a:pt x="1343" y="1357"/>
                  <a:pt x="1373" y="1357"/>
                </a:cubicBezTo>
                <a:cubicBezTo>
                  <a:pt x="1403" y="1357"/>
                  <a:pt x="1432" y="1352"/>
                  <a:pt x="1460" y="1344"/>
                </a:cubicBezTo>
                <a:cubicBezTo>
                  <a:pt x="1484" y="1338"/>
                  <a:pt x="1507" y="1328"/>
                  <a:pt x="1529" y="1316"/>
                </a:cubicBezTo>
                <a:cubicBezTo>
                  <a:pt x="1581" y="1287"/>
                  <a:pt x="1624" y="1244"/>
                  <a:pt x="1653" y="1192"/>
                </a:cubicBezTo>
                <a:cubicBezTo>
                  <a:pt x="1665" y="1170"/>
                  <a:pt x="1675" y="1147"/>
                  <a:pt x="1681" y="1124"/>
                </a:cubicBezTo>
                <a:cubicBezTo>
                  <a:pt x="1690" y="1095"/>
                  <a:pt x="1694" y="1066"/>
                  <a:pt x="1694" y="1036"/>
                </a:cubicBezTo>
                <a:cubicBezTo>
                  <a:pt x="1694" y="1006"/>
                  <a:pt x="1690" y="977"/>
                  <a:pt x="1681" y="949"/>
                </a:cubicBezTo>
                <a:cubicBezTo>
                  <a:pt x="1675" y="925"/>
                  <a:pt x="1665" y="902"/>
                  <a:pt x="1653" y="880"/>
                </a:cubicBezTo>
                <a:close/>
                <a:moveTo>
                  <a:pt x="1632" y="1110"/>
                </a:moveTo>
                <a:cubicBezTo>
                  <a:pt x="1626" y="1129"/>
                  <a:pt x="1618" y="1149"/>
                  <a:pt x="1608" y="1167"/>
                </a:cubicBezTo>
                <a:cubicBezTo>
                  <a:pt x="1584" y="1211"/>
                  <a:pt x="1548" y="1247"/>
                  <a:pt x="1504" y="1271"/>
                </a:cubicBezTo>
                <a:cubicBezTo>
                  <a:pt x="1486" y="1281"/>
                  <a:pt x="1466" y="1289"/>
                  <a:pt x="1446" y="1295"/>
                </a:cubicBezTo>
                <a:cubicBezTo>
                  <a:pt x="1399" y="1308"/>
                  <a:pt x="1348" y="1309"/>
                  <a:pt x="1300" y="1295"/>
                </a:cubicBezTo>
                <a:cubicBezTo>
                  <a:pt x="1280" y="1289"/>
                  <a:pt x="1260" y="1281"/>
                  <a:pt x="1242" y="1271"/>
                </a:cubicBezTo>
                <a:cubicBezTo>
                  <a:pt x="1198" y="1247"/>
                  <a:pt x="1163" y="1211"/>
                  <a:pt x="1138" y="1167"/>
                </a:cubicBezTo>
                <a:cubicBezTo>
                  <a:pt x="1128" y="1149"/>
                  <a:pt x="1120" y="1129"/>
                  <a:pt x="1115" y="1109"/>
                </a:cubicBezTo>
                <a:cubicBezTo>
                  <a:pt x="1108" y="1086"/>
                  <a:pt x="1104" y="1061"/>
                  <a:pt x="1104" y="1036"/>
                </a:cubicBezTo>
                <a:cubicBezTo>
                  <a:pt x="1104" y="1011"/>
                  <a:pt x="1108" y="987"/>
                  <a:pt x="1115" y="962"/>
                </a:cubicBezTo>
                <a:cubicBezTo>
                  <a:pt x="1120" y="943"/>
                  <a:pt x="1128" y="924"/>
                  <a:pt x="1138" y="905"/>
                </a:cubicBezTo>
                <a:cubicBezTo>
                  <a:pt x="1163" y="862"/>
                  <a:pt x="1198" y="826"/>
                  <a:pt x="1242" y="801"/>
                </a:cubicBezTo>
                <a:cubicBezTo>
                  <a:pt x="1261" y="791"/>
                  <a:pt x="1280" y="783"/>
                  <a:pt x="1300" y="777"/>
                </a:cubicBezTo>
                <a:cubicBezTo>
                  <a:pt x="1324" y="771"/>
                  <a:pt x="1348" y="767"/>
                  <a:pt x="1373" y="767"/>
                </a:cubicBezTo>
                <a:cubicBezTo>
                  <a:pt x="1398" y="767"/>
                  <a:pt x="1423" y="771"/>
                  <a:pt x="1447" y="777"/>
                </a:cubicBezTo>
                <a:cubicBezTo>
                  <a:pt x="1466" y="783"/>
                  <a:pt x="1486" y="791"/>
                  <a:pt x="1504" y="801"/>
                </a:cubicBezTo>
                <a:cubicBezTo>
                  <a:pt x="1548" y="825"/>
                  <a:pt x="1584" y="861"/>
                  <a:pt x="1608" y="905"/>
                </a:cubicBezTo>
                <a:cubicBezTo>
                  <a:pt x="1618" y="923"/>
                  <a:pt x="1626" y="943"/>
                  <a:pt x="1632" y="963"/>
                </a:cubicBezTo>
                <a:cubicBezTo>
                  <a:pt x="1639" y="987"/>
                  <a:pt x="1642" y="1011"/>
                  <a:pt x="1642" y="1036"/>
                </a:cubicBezTo>
                <a:cubicBezTo>
                  <a:pt x="1642" y="1061"/>
                  <a:pt x="1639" y="1086"/>
                  <a:pt x="1632" y="1110"/>
                </a:cubicBezTo>
                <a:close/>
                <a:moveTo>
                  <a:pt x="1918" y="900"/>
                </a:moveTo>
                <a:cubicBezTo>
                  <a:pt x="1859" y="900"/>
                  <a:pt x="1859" y="900"/>
                  <a:pt x="1859" y="900"/>
                </a:cubicBezTo>
                <a:cubicBezTo>
                  <a:pt x="1859" y="899"/>
                  <a:pt x="1859" y="899"/>
                  <a:pt x="1859" y="899"/>
                </a:cubicBezTo>
                <a:cubicBezTo>
                  <a:pt x="1848" y="861"/>
                  <a:pt x="1833" y="825"/>
                  <a:pt x="1814" y="790"/>
                </a:cubicBezTo>
                <a:cubicBezTo>
                  <a:pt x="1814" y="790"/>
                  <a:pt x="1813" y="789"/>
                  <a:pt x="1813" y="789"/>
                </a:cubicBezTo>
                <a:cubicBezTo>
                  <a:pt x="1855" y="747"/>
                  <a:pt x="1855" y="747"/>
                  <a:pt x="1855" y="747"/>
                </a:cubicBezTo>
                <a:cubicBezTo>
                  <a:pt x="1882" y="720"/>
                  <a:pt x="1882" y="675"/>
                  <a:pt x="1855" y="647"/>
                </a:cubicBezTo>
                <a:cubicBezTo>
                  <a:pt x="1762" y="555"/>
                  <a:pt x="1762" y="555"/>
                  <a:pt x="1762" y="555"/>
                </a:cubicBezTo>
                <a:cubicBezTo>
                  <a:pt x="1734" y="527"/>
                  <a:pt x="1689" y="527"/>
                  <a:pt x="1662" y="555"/>
                </a:cubicBezTo>
                <a:cubicBezTo>
                  <a:pt x="1620" y="596"/>
                  <a:pt x="1620" y="596"/>
                  <a:pt x="1620" y="596"/>
                </a:cubicBezTo>
                <a:cubicBezTo>
                  <a:pt x="1620" y="596"/>
                  <a:pt x="1620" y="596"/>
                  <a:pt x="1619" y="595"/>
                </a:cubicBezTo>
                <a:cubicBezTo>
                  <a:pt x="1584" y="576"/>
                  <a:pt x="1547" y="561"/>
                  <a:pt x="1511" y="551"/>
                </a:cubicBezTo>
                <a:cubicBezTo>
                  <a:pt x="1511" y="551"/>
                  <a:pt x="1510" y="551"/>
                  <a:pt x="1510" y="550"/>
                </a:cubicBezTo>
                <a:cubicBezTo>
                  <a:pt x="1510" y="492"/>
                  <a:pt x="1510" y="492"/>
                  <a:pt x="1510" y="492"/>
                </a:cubicBezTo>
                <a:cubicBezTo>
                  <a:pt x="1510" y="453"/>
                  <a:pt x="1478" y="421"/>
                  <a:pt x="1439" y="421"/>
                </a:cubicBezTo>
                <a:cubicBezTo>
                  <a:pt x="1308" y="421"/>
                  <a:pt x="1308" y="421"/>
                  <a:pt x="1308" y="421"/>
                </a:cubicBezTo>
                <a:cubicBezTo>
                  <a:pt x="1269" y="421"/>
                  <a:pt x="1237" y="453"/>
                  <a:pt x="1237" y="492"/>
                </a:cubicBezTo>
                <a:cubicBezTo>
                  <a:pt x="1237" y="550"/>
                  <a:pt x="1237" y="550"/>
                  <a:pt x="1237" y="550"/>
                </a:cubicBezTo>
                <a:cubicBezTo>
                  <a:pt x="1237" y="551"/>
                  <a:pt x="1236" y="551"/>
                  <a:pt x="1236" y="551"/>
                </a:cubicBezTo>
                <a:cubicBezTo>
                  <a:pt x="1199" y="561"/>
                  <a:pt x="1162" y="576"/>
                  <a:pt x="1127" y="595"/>
                </a:cubicBezTo>
                <a:cubicBezTo>
                  <a:pt x="1127" y="596"/>
                  <a:pt x="1126" y="596"/>
                  <a:pt x="1126" y="596"/>
                </a:cubicBezTo>
                <a:cubicBezTo>
                  <a:pt x="1085" y="555"/>
                  <a:pt x="1085" y="555"/>
                  <a:pt x="1085" y="555"/>
                </a:cubicBezTo>
                <a:cubicBezTo>
                  <a:pt x="1058" y="528"/>
                  <a:pt x="1011" y="528"/>
                  <a:pt x="984" y="555"/>
                </a:cubicBezTo>
                <a:cubicBezTo>
                  <a:pt x="892" y="647"/>
                  <a:pt x="892" y="647"/>
                  <a:pt x="892" y="647"/>
                </a:cubicBezTo>
                <a:cubicBezTo>
                  <a:pt x="878" y="661"/>
                  <a:pt x="871" y="678"/>
                  <a:pt x="871" y="697"/>
                </a:cubicBezTo>
                <a:cubicBezTo>
                  <a:pt x="871" y="716"/>
                  <a:pt x="878" y="734"/>
                  <a:pt x="892" y="747"/>
                </a:cubicBezTo>
                <a:cubicBezTo>
                  <a:pt x="933" y="789"/>
                  <a:pt x="933" y="789"/>
                  <a:pt x="933" y="789"/>
                </a:cubicBezTo>
                <a:cubicBezTo>
                  <a:pt x="933" y="789"/>
                  <a:pt x="933" y="790"/>
                  <a:pt x="933" y="790"/>
                </a:cubicBezTo>
                <a:cubicBezTo>
                  <a:pt x="913" y="825"/>
                  <a:pt x="898" y="862"/>
                  <a:pt x="888" y="898"/>
                </a:cubicBezTo>
                <a:cubicBezTo>
                  <a:pt x="888" y="899"/>
                  <a:pt x="888" y="899"/>
                  <a:pt x="888" y="900"/>
                </a:cubicBezTo>
                <a:cubicBezTo>
                  <a:pt x="829" y="900"/>
                  <a:pt x="829" y="900"/>
                  <a:pt x="829" y="900"/>
                </a:cubicBezTo>
                <a:cubicBezTo>
                  <a:pt x="790" y="900"/>
                  <a:pt x="758" y="932"/>
                  <a:pt x="758" y="971"/>
                </a:cubicBezTo>
                <a:cubicBezTo>
                  <a:pt x="758" y="1102"/>
                  <a:pt x="758" y="1102"/>
                  <a:pt x="758" y="1102"/>
                </a:cubicBezTo>
                <a:cubicBezTo>
                  <a:pt x="758" y="1141"/>
                  <a:pt x="790" y="1172"/>
                  <a:pt x="829" y="1172"/>
                </a:cubicBezTo>
                <a:cubicBezTo>
                  <a:pt x="888" y="1172"/>
                  <a:pt x="888" y="1172"/>
                  <a:pt x="888" y="1172"/>
                </a:cubicBezTo>
                <a:cubicBezTo>
                  <a:pt x="888" y="1173"/>
                  <a:pt x="888" y="1173"/>
                  <a:pt x="888" y="1173"/>
                </a:cubicBezTo>
                <a:cubicBezTo>
                  <a:pt x="898" y="1210"/>
                  <a:pt x="913" y="1247"/>
                  <a:pt x="933" y="1282"/>
                </a:cubicBezTo>
                <a:cubicBezTo>
                  <a:pt x="933" y="1282"/>
                  <a:pt x="933" y="1283"/>
                  <a:pt x="933" y="1283"/>
                </a:cubicBezTo>
                <a:cubicBezTo>
                  <a:pt x="892" y="1325"/>
                  <a:pt x="892" y="1325"/>
                  <a:pt x="892" y="1325"/>
                </a:cubicBezTo>
                <a:cubicBezTo>
                  <a:pt x="878" y="1338"/>
                  <a:pt x="871" y="1356"/>
                  <a:pt x="871" y="1375"/>
                </a:cubicBezTo>
                <a:cubicBezTo>
                  <a:pt x="871" y="1394"/>
                  <a:pt x="878" y="1412"/>
                  <a:pt x="892" y="1425"/>
                </a:cubicBezTo>
                <a:cubicBezTo>
                  <a:pt x="984" y="1517"/>
                  <a:pt x="984" y="1517"/>
                  <a:pt x="984" y="1517"/>
                </a:cubicBezTo>
                <a:cubicBezTo>
                  <a:pt x="1011" y="1544"/>
                  <a:pt x="1058" y="1544"/>
                  <a:pt x="1085" y="1517"/>
                </a:cubicBezTo>
                <a:cubicBezTo>
                  <a:pt x="1126" y="1476"/>
                  <a:pt x="1126" y="1476"/>
                  <a:pt x="1126" y="1476"/>
                </a:cubicBezTo>
                <a:cubicBezTo>
                  <a:pt x="1126" y="1476"/>
                  <a:pt x="1127" y="1477"/>
                  <a:pt x="1127" y="1477"/>
                </a:cubicBezTo>
                <a:cubicBezTo>
                  <a:pt x="1162" y="1496"/>
                  <a:pt x="1198" y="1511"/>
                  <a:pt x="1235" y="1521"/>
                </a:cubicBezTo>
                <a:cubicBezTo>
                  <a:pt x="1236" y="1521"/>
                  <a:pt x="1236" y="1522"/>
                  <a:pt x="1237" y="1522"/>
                </a:cubicBezTo>
                <a:cubicBezTo>
                  <a:pt x="1237" y="1581"/>
                  <a:pt x="1237" y="1581"/>
                  <a:pt x="1237" y="1581"/>
                </a:cubicBezTo>
                <a:cubicBezTo>
                  <a:pt x="1237" y="1620"/>
                  <a:pt x="1269" y="1651"/>
                  <a:pt x="1308" y="1651"/>
                </a:cubicBezTo>
                <a:cubicBezTo>
                  <a:pt x="1439" y="1651"/>
                  <a:pt x="1439" y="1651"/>
                  <a:pt x="1439" y="1651"/>
                </a:cubicBezTo>
                <a:cubicBezTo>
                  <a:pt x="1478" y="1651"/>
                  <a:pt x="1510" y="1620"/>
                  <a:pt x="1510" y="1581"/>
                </a:cubicBezTo>
                <a:cubicBezTo>
                  <a:pt x="1510" y="1522"/>
                  <a:pt x="1510" y="1522"/>
                  <a:pt x="1510" y="1522"/>
                </a:cubicBezTo>
                <a:cubicBezTo>
                  <a:pt x="1510" y="1522"/>
                  <a:pt x="1510" y="1522"/>
                  <a:pt x="1511" y="1521"/>
                </a:cubicBezTo>
                <a:cubicBezTo>
                  <a:pt x="1547" y="1511"/>
                  <a:pt x="1584" y="1496"/>
                  <a:pt x="1619" y="1477"/>
                </a:cubicBezTo>
                <a:cubicBezTo>
                  <a:pt x="1620" y="1477"/>
                  <a:pt x="1620" y="1476"/>
                  <a:pt x="1620" y="1476"/>
                </a:cubicBezTo>
                <a:cubicBezTo>
                  <a:pt x="1662" y="1518"/>
                  <a:pt x="1662" y="1518"/>
                  <a:pt x="1662" y="1518"/>
                </a:cubicBezTo>
                <a:cubicBezTo>
                  <a:pt x="1690" y="1545"/>
                  <a:pt x="1734" y="1545"/>
                  <a:pt x="1762" y="1517"/>
                </a:cubicBezTo>
                <a:cubicBezTo>
                  <a:pt x="1855" y="1425"/>
                  <a:pt x="1855" y="1425"/>
                  <a:pt x="1855" y="1425"/>
                </a:cubicBezTo>
                <a:cubicBezTo>
                  <a:pt x="1868" y="1412"/>
                  <a:pt x="1875" y="1394"/>
                  <a:pt x="1875" y="1375"/>
                </a:cubicBezTo>
                <a:cubicBezTo>
                  <a:pt x="1875" y="1356"/>
                  <a:pt x="1868" y="1338"/>
                  <a:pt x="1855" y="1325"/>
                </a:cubicBezTo>
                <a:cubicBezTo>
                  <a:pt x="1813" y="1283"/>
                  <a:pt x="1813" y="1283"/>
                  <a:pt x="1813" y="1283"/>
                </a:cubicBezTo>
                <a:cubicBezTo>
                  <a:pt x="1813" y="1283"/>
                  <a:pt x="1814" y="1283"/>
                  <a:pt x="1814" y="1282"/>
                </a:cubicBezTo>
                <a:cubicBezTo>
                  <a:pt x="1833" y="1247"/>
                  <a:pt x="1848" y="1211"/>
                  <a:pt x="1858" y="1174"/>
                </a:cubicBezTo>
                <a:cubicBezTo>
                  <a:pt x="1859" y="1173"/>
                  <a:pt x="1859" y="1173"/>
                  <a:pt x="1859" y="1172"/>
                </a:cubicBezTo>
                <a:cubicBezTo>
                  <a:pt x="1918" y="1172"/>
                  <a:pt x="1918" y="1172"/>
                  <a:pt x="1918" y="1172"/>
                </a:cubicBezTo>
                <a:cubicBezTo>
                  <a:pt x="1957" y="1172"/>
                  <a:pt x="1988" y="1141"/>
                  <a:pt x="1988" y="1102"/>
                </a:cubicBezTo>
                <a:cubicBezTo>
                  <a:pt x="1988" y="971"/>
                  <a:pt x="1988" y="971"/>
                  <a:pt x="1988" y="971"/>
                </a:cubicBezTo>
                <a:cubicBezTo>
                  <a:pt x="1988" y="932"/>
                  <a:pt x="1957" y="900"/>
                  <a:pt x="1918" y="900"/>
                </a:cubicBezTo>
                <a:close/>
                <a:moveTo>
                  <a:pt x="1937" y="1102"/>
                </a:moveTo>
                <a:cubicBezTo>
                  <a:pt x="1937" y="1112"/>
                  <a:pt x="1928" y="1121"/>
                  <a:pt x="1918" y="1121"/>
                </a:cubicBezTo>
                <a:cubicBezTo>
                  <a:pt x="1839" y="1121"/>
                  <a:pt x="1839" y="1121"/>
                  <a:pt x="1839" y="1121"/>
                </a:cubicBezTo>
                <a:cubicBezTo>
                  <a:pt x="1817" y="1125"/>
                  <a:pt x="1817" y="1125"/>
                  <a:pt x="1817" y="1125"/>
                </a:cubicBezTo>
                <a:cubicBezTo>
                  <a:pt x="1813" y="1145"/>
                  <a:pt x="1813" y="1145"/>
                  <a:pt x="1813" y="1145"/>
                </a:cubicBezTo>
                <a:cubicBezTo>
                  <a:pt x="1812" y="1150"/>
                  <a:pt x="1810" y="1155"/>
                  <a:pt x="1809" y="1160"/>
                </a:cubicBezTo>
                <a:cubicBezTo>
                  <a:pt x="1800" y="1193"/>
                  <a:pt x="1786" y="1226"/>
                  <a:pt x="1769" y="1257"/>
                </a:cubicBezTo>
                <a:cubicBezTo>
                  <a:pt x="1767" y="1261"/>
                  <a:pt x="1764" y="1265"/>
                  <a:pt x="1759" y="1274"/>
                </a:cubicBezTo>
                <a:cubicBezTo>
                  <a:pt x="1748" y="1291"/>
                  <a:pt x="1748" y="1291"/>
                  <a:pt x="1748" y="1291"/>
                </a:cubicBezTo>
                <a:cubicBezTo>
                  <a:pt x="1818" y="1361"/>
                  <a:pt x="1818" y="1361"/>
                  <a:pt x="1818" y="1361"/>
                </a:cubicBezTo>
                <a:cubicBezTo>
                  <a:pt x="1822" y="1365"/>
                  <a:pt x="1824" y="1370"/>
                  <a:pt x="1824" y="1375"/>
                </a:cubicBezTo>
                <a:cubicBezTo>
                  <a:pt x="1824" y="1380"/>
                  <a:pt x="1822" y="1385"/>
                  <a:pt x="1818" y="1388"/>
                </a:cubicBezTo>
                <a:cubicBezTo>
                  <a:pt x="1725" y="1481"/>
                  <a:pt x="1725" y="1481"/>
                  <a:pt x="1725" y="1481"/>
                </a:cubicBezTo>
                <a:cubicBezTo>
                  <a:pt x="1718" y="1489"/>
                  <a:pt x="1706" y="1489"/>
                  <a:pt x="1698" y="1481"/>
                </a:cubicBezTo>
                <a:cubicBezTo>
                  <a:pt x="1642" y="1425"/>
                  <a:pt x="1642" y="1425"/>
                  <a:pt x="1642" y="1425"/>
                </a:cubicBezTo>
                <a:cubicBezTo>
                  <a:pt x="1624" y="1413"/>
                  <a:pt x="1624" y="1413"/>
                  <a:pt x="1624" y="1413"/>
                </a:cubicBezTo>
                <a:cubicBezTo>
                  <a:pt x="1607" y="1424"/>
                  <a:pt x="1607" y="1424"/>
                  <a:pt x="1607" y="1424"/>
                </a:cubicBezTo>
                <a:cubicBezTo>
                  <a:pt x="1602" y="1427"/>
                  <a:pt x="1598" y="1429"/>
                  <a:pt x="1594" y="1432"/>
                </a:cubicBezTo>
                <a:cubicBezTo>
                  <a:pt x="1563" y="1449"/>
                  <a:pt x="1530" y="1463"/>
                  <a:pt x="1497" y="1472"/>
                </a:cubicBezTo>
                <a:cubicBezTo>
                  <a:pt x="1492" y="1473"/>
                  <a:pt x="1487" y="1474"/>
                  <a:pt x="1478" y="1477"/>
                </a:cubicBezTo>
                <a:cubicBezTo>
                  <a:pt x="1458" y="1481"/>
                  <a:pt x="1458" y="1481"/>
                  <a:pt x="1458" y="1481"/>
                </a:cubicBezTo>
                <a:cubicBezTo>
                  <a:pt x="1458" y="1581"/>
                  <a:pt x="1458" y="1581"/>
                  <a:pt x="1458" y="1581"/>
                </a:cubicBezTo>
                <a:cubicBezTo>
                  <a:pt x="1458" y="1591"/>
                  <a:pt x="1449" y="1600"/>
                  <a:pt x="1439" y="1600"/>
                </a:cubicBezTo>
                <a:cubicBezTo>
                  <a:pt x="1308" y="1600"/>
                  <a:pt x="1308" y="1600"/>
                  <a:pt x="1308" y="1600"/>
                </a:cubicBezTo>
                <a:cubicBezTo>
                  <a:pt x="1297" y="1600"/>
                  <a:pt x="1288" y="1591"/>
                  <a:pt x="1288" y="1581"/>
                </a:cubicBezTo>
                <a:cubicBezTo>
                  <a:pt x="1288" y="1502"/>
                  <a:pt x="1288" y="1502"/>
                  <a:pt x="1288" y="1502"/>
                </a:cubicBezTo>
                <a:cubicBezTo>
                  <a:pt x="1284" y="1480"/>
                  <a:pt x="1284" y="1480"/>
                  <a:pt x="1284" y="1480"/>
                </a:cubicBezTo>
                <a:cubicBezTo>
                  <a:pt x="1264" y="1476"/>
                  <a:pt x="1264" y="1476"/>
                  <a:pt x="1264" y="1476"/>
                </a:cubicBezTo>
                <a:cubicBezTo>
                  <a:pt x="1260" y="1474"/>
                  <a:pt x="1255" y="1473"/>
                  <a:pt x="1249" y="1472"/>
                </a:cubicBezTo>
                <a:cubicBezTo>
                  <a:pt x="1216" y="1463"/>
                  <a:pt x="1183" y="1449"/>
                  <a:pt x="1152" y="1432"/>
                </a:cubicBezTo>
                <a:cubicBezTo>
                  <a:pt x="1148" y="1429"/>
                  <a:pt x="1144" y="1427"/>
                  <a:pt x="1135" y="1422"/>
                </a:cubicBezTo>
                <a:cubicBezTo>
                  <a:pt x="1118" y="1411"/>
                  <a:pt x="1118" y="1411"/>
                  <a:pt x="1118" y="1411"/>
                </a:cubicBezTo>
                <a:cubicBezTo>
                  <a:pt x="1048" y="1481"/>
                  <a:pt x="1048" y="1481"/>
                  <a:pt x="1048" y="1481"/>
                </a:cubicBezTo>
                <a:cubicBezTo>
                  <a:pt x="1041" y="1488"/>
                  <a:pt x="1028" y="1488"/>
                  <a:pt x="1021" y="1481"/>
                </a:cubicBezTo>
                <a:cubicBezTo>
                  <a:pt x="928" y="1388"/>
                  <a:pt x="928" y="1388"/>
                  <a:pt x="928" y="1388"/>
                </a:cubicBezTo>
                <a:cubicBezTo>
                  <a:pt x="924" y="1385"/>
                  <a:pt x="922" y="1380"/>
                  <a:pt x="922" y="1375"/>
                </a:cubicBezTo>
                <a:cubicBezTo>
                  <a:pt x="922" y="1370"/>
                  <a:pt x="924" y="1365"/>
                  <a:pt x="928" y="1361"/>
                </a:cubicBezTo>
                <a:cubicBezTo>
                  <a:pt x="984" y="1305"/>
                  <a:pt x="984" y="1305"/>
                  <a:pt x="984" y="1305"/>
                </a:cubicBezTo>
                <a:cubicBezTo>
                  <a:pt x="996" y="1287"/>
                  <a:pt x="996" y="1287"/>
                  <a:pt x="996" y="1287"/>
                </a:cubicBezTo>
                <a:cubicBezTo>
                  <a:pt x="985" y="1269"/>
                  <a:pt x="985" y="1269"/>
                  <a:pt x="985" y="1269"/>
                </a:cubicBezTo>
                <a:cubicBezTo>
                  <a:pt x="982" y="1265"/>
                  <a:pt x="980" y="1261"/>
                  <a:pt x="977" y="1257"/>
                </a:cubicBezTo>
                <a:cubicBezTo>
                  <a:pt x="960" y="1225"/>
                  <a:pt x="946" y="1193"/>
                  <a:pt x="937" y="1160"/>
                </a:cubicBezTo>
                <a:cubicBezTo>
                  <a:pt x="936" y="1155"/>
                  <a:pt x="935" y="1150"/>
                  <a:pt x="933" y="1141"/>
                </a:cubicBezTo>
                <a:cubicBezTo>
                  <a:pt x="928" y="1121"/>
                  <a:pt x="928" y="1121"/>
                  <a:pt x="928" y="1121"/>
                </a:cubicBezTo>
                <a:cubicBezTo>
                  <a:pt x="829" y="1121"/>
                  <a:pt x="829" y="1121"/>
                  <a:pt x="829" y="1121"/>
                </a:cubicBezTo>
                <a:cubicBezTo>
                  <a:pt x="818" y="1121"/>
                  <a:pt x="809" y="1112"/>
                  <a:pt x="809" y="1102"/>
                </a:cubicBezTo>
                <a:cubicBezTo>
                  <a:pt x="809" y="971"/>
                  <a:pt x="809" y="971"/>
                  <a:pt x="809" y="971"/>
                </a:cubicBezTo>
                <a:cubicBezTo>
                  <a:pt x="809" y="960"/>
                  <a:pt x="818" y="951"/>
                  <a:pt x="829" y="951"/>
                </a:cubicBezTo>
                <a:cubicBezTo>
                  <a:pt x="908" y="951"/>
                  <a:pt x="908" y="951"/>
                  <a:pt x="908" y="951"/>
                </a:cubicBezTo>
                <a:cubicBezTo>
                  <a:pt x="929" y="947"/>
                  <a:pt x="929" y="947"/>
                  <a:pt x="929" y="947"/>
                </a:cubicBezTo>
                <a:cubicBezTo>
                  <a:pt x="934" y="927"/>
                  <a:pt x="934" y="927"/>
                  <a:pt x="934" y="927"/>
                </a:cubicBezTo>
                <a:cubicBezTo>
                  <a:pt x="935" y="922"/>
                  <a:pt x="936" y="917"/>
                  <a:pt x="938" y="912"/>
                </a:cubicBezTo>
                <a:cubicBezTo>
                  <a:pt x="946" y="879"/>
                  <a:pt x="960" y="847"/>
                  <a:pt x="977" y="815"/>
                </a:cubicBezTo>
                <a:cubicBezTo>
                  <a:pt x="980" y="811"/>
                  <a:pt x="982" y="807"/>
                  <a:pt x="988" y="798"/>
                </a:cubicBezTo>
                <a:cubicBezTo>
                  <a:pt x="998" y="781"/>
                  <a:pt x="998" y="781"/>
                  <a:pt x="998" y="781"/>
                </a:cubicBezTo>
                <a:cubicBezTo>
                  <a:pt x="928" y="711"/>
                  <a:pt x="928" y="711"/>
                  <a:pt x="928" y="711"/>
                </a:cubicBezTo>
                <a:cubicBezTo>
                  <a:pt x="924" y="707"/>
                  <a:pt x="922" y="702"/>
                  <a:pt x="922" y="697"/>
                </a:cubicBezTo>
                <a:cubicBezTo>
                  <a:pt x="922" y="692"/>
                  <a:pt x="924" y="687"/>
                  <a:pt x="928" y="684"/>
                </a:cubicBezTo>
                <a:cubicBezTo>
                  <a:pt x="1021" y="591"/>
                  <a:pt x="1021" y="591"/>
                  <a:pt x="1021" y="591"/>
                </a:cubicBezTo>
                <a:cubicBezTo>
                  <a:pt x="1028" y="584"/>
                  <a:pt x="1041" y="584"/>
                  <a:pt x="1048" y="591"/>
                </a:cubicBezTo>
                <a:cubicBezTo>
                  <a:pt x="1104" y="647"/>
                  <a:pt x="1104" y="647"/>
                  <a:pt x="1104" y="647"/>
                </a:cubicBezTo>
                <a:cubicBezTo>
                  <a:pt x="1122" y="659"/>
                  <a:pt x="1122" y="659"/>
                  <a:pt x="1122" y="659"/>
                </a:cubicBezTo>
                <a:cubicBezTo>
                  <a:pt x="1140" y="648"/>
                  <a:pt x="1140" y="648"/>
                  <a:pt x="1140" y="648"/>
                </a:cubicBezTo>
                <a:cubicBezTo>
                  <a:pt x="1144" y="645"/>
                  <a:pt x="1148" y="643"/>
                  <a:pt x="1152" y="640"/>
                </a:cubicBezTo>
                <a:cubicBezTo>
                  <a:pt x="1183" y="623"/>
                  <a:pt x="1216" y="610"/>
                  <a:pt x="1250" y="600"/>
                </a:cubicBezTo>
                <a:cubicBezTo>
                  <a:pt x="1255" y="599"/>
                  <a:pt x="1260" y="598"/>
                  <a:pt x="1269" y="596"/>
                </a:cubicBezTo>
                <a:cubicBezTo>
                  <a:pt x="1288" y="591"/>
                  <a:pt x="1288" y="591"/>
                  <a:pt x="1288" y="591"/>
                </a:cubicBezTo>
                <a:cubicBezTo>
                  <a:pt x="1288" y="492"/>
                  <a:pt x="1288" y="492"/>
                  <a:pt x="1288" y="492"/>
                </a:cubicBezTo>
                <a:cubicBezTo>
                  <a:pt x="1288" y="481"/>
                  <a:pt x="1297" y="472"/>
                  <a:pt x="1308" y="472"/>
                </a:cubicBezTo>
                <a:cubicBezTo>
                  <a:pt x="1439" y="472"/>
                  <a:pt x="1439" y="472"/>
                  <a:pt x="1439" y="472"/>
                </a:cubicBezTo>
                <a:cubicBezTo>
                  <a:pt x="1449" y="472"/>
                  <a:pt x="1458" y="481"/>
                  <a:pt x="1458" y="492"/>
                </a:cubicBezTo>
                <a:cubicBezTo>
                  <a:pt x="1458" y="571"/>
                  <a:pt x="1458" y="571"/>
                  <a:pt x="1458" y="571"/>
                </a:cubicBezTo>
                <a:cubicBezTo>
                  <a:pt x="1462" y="592"/>
                  <a:pt x="1462" y="592"/>
                  <a:pt x="1462" y="592"/>
                </a:cubicBezTo>
                <a:cubicBezTo>
                  <a:pt x="1482" y="597"/>
                  <a:pt x="1482" y="597"/>
                  <a:pt x="1482" y="597"/>
                </a:cubicBezTo>
                <a:cubicBezTo>
                  <a:pt x="1487" y="598"/>
                  <a:pt x="1492" y="599"/>
                  <a:pt x="1497" y="600"/>
                </a:cubicBezTo>
                <a:cubicBezTo>
                  <a:pt x="1530" y="609"/>
                  <a:pt x="1563" y="623"/>
                  <a:pt x="1594" y="640"/>
                </a:cubicBezTo>
                <a:cubicBezTo>
                  <a:pt x="1598" y="643"/>
                  <a:pt x="1602" y="645"/>
                  <a:pt x="1611" y="650"/>
                </a:cubicBezTo>
                <a:cubicBezTo>
                  <a:pt x="1628" y="661"/>
                  <a:pt x="1628" y="661"/>
                  <a:pt x="1628" y="661"/>
                </a:cubicBezTo>
                <a:cubicBezTo>
                  <a:pt x="1698" y="591"/>
                  <a:pt x="1698" y="591"/>
                  <a:pt x="1698" y="591"/>
                </a:cubicBezTo>
                <a:cubicBezTo>
                  <a:pt x="1706" y="584"/>
                  <a:pt x="1718" y="584"/>
                  <a:pt x="1725" y="591"/>
                </a:cubicBezTo>
                <a:cubicBezTo>
                  <a:pt x="1818" y="684"/>
                  <a:pt x="1818" y="684"/>
                  <a:pt x="1818" y="684"/>
                </a:cubicBezTo>
                <a:cubicBezTo>
                  <a:pt x="1822" y="687"/>
                  <a:pt x="1824" y="692"/>
                  <a:pt x="1824" y="697"/>
                </a:cubicBezTo>
                <a:cubicBezTo>
                  <a:pt x="1824" y="703"/>
                  <a:pt x="1822" y="707"/>
                  <a:pt x="1818" y="711"/>
                </a:cubicBezTo>
                <a:cubicBezTo>
                  <a:pt x="1763" y="767"/>
                  <a:pt x="1763" y="767"/>
                  <a:pt x="1763" y="767"/>
                </a:cubicBezTo>
                <a:cubicBezTo>
                  <a:pt x="1751" y="785"/>
                  <a:pt x="1751" y="785"/>
                  <a:pt x="1751" y="785"/>
                </a:cubicBezTo>
                <a:cubicBezTo>
                  <a:pt x="1761" y="803"/>
                  <a:pt x="1761" y="803"/>
                  <a:pt x="1761" y="803"/>
                </a:cubicBezTo>
                <a:cubicBezTo>
                  <a:pt x="1764" y="807"/>
                  <a:pt x="1767" y="811"/>
                  <a:pt x="1769" y="815"/>
                </a:cubicBezTo>
                <a:cubicBezTo>
                  <a:pt x="1786" y="846"/>
                  <a:pt x="1800" y="879"/>
                  <a:pt x="1809" y="913"/>
                </a:cubicBezTo>
                <a:cubicBezTo>
                  <a:pt x="1810" y="917"/>
                  <a:pt x="1812" y="922"/>
                  <a:pt x="1814" y="932"/>
                </a:cubicBezTo>
                <a:cubicBezTo>
                  <a:pt x="1818" y="951"/>
                  <a:pt x="1818" y="951"/>
                  <a:pt x="1818" y="951"/>
                </a:cubicBezTo>
                <a:cubicBezTo>
                  <a:pt x="1918" y="951"/>
                  <a:pt x="1918" y="951"/>
                  <a:pt x="1918" y="951"/>
                </a:cubicBezTo>
                <a:cubicBezTo>
                  <a:pt x="1928" y="951"/>
                  <a:pt x="1937" y="960"/>
                  <a:pt x="1937" y="971"/>
                </a:cubicBezTo>
                <a:lnTo>
                  <a:pt x="1937" y="110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5" name="Freeform 22"/>
          <p:cNvSpPr>
            <a:spLocks noEditPoints="1"/>
          </p:cNvSpPr>
          <p:nvPr/>
        </p:nvSpPr>
        <p:spPr bwMode="auto">
          <a:xfrm>
            <a:off x="1898786" y="6249326"/>
            <a:ext cx="418716" cy="572567"/>
          </a:xfrm>
          <a:custGeom>
            <a:avLst/>
            <a:gdLst>
              <a:gd name="T0" fmla="*/ 621 w 1662"/>
              <a:gd name="T1" fmla="*/ 583 h 2268"/>
              <a:gd name="T2" fmla="*/ 518 w 1662"/>
              <a:gd name="T3" fmla="*/ 946 h 2268"/>
              <a:gd name="T4" fmla="*/ 880 w 1662"/>
              <a:gd name="T5" fmla="*/ 1048 h 2268"/>
              <a:gd name="T6" fmla="*/ 983 w 1662"/>
              <a:gd name="T7" fmla="*/ 686 h 2268"/>
              <a:gd name="T8" fmla="*/ 689 w 1662"/>
              <a:gd name="T9" fmla="*/ 1034 h 2268"/>
              <a:gd name="T10" fmla="*/ 533 w 1662"/>
              <a:gd name="T11" fmla="*/ 754 h 2268"/>
              <a:gd name="T12" fmla="*/ 813 w 1662"/>
              <a:gd name="T13" fmla="*/ 598 h 2268"/>
              <a:gd name="T14" fmla="*/ 968 w 1662"/>
              <a:gd name="T15" fmla="*/ 878 h 2268"/>
              <a:gd name="T16" fmla="*/ 1116 w 1662"/>
              <a:gd name="T17" fmla="*/ 609 h 2268"/>
              <a:gd name="T18" fmla="*/ 958 w 1662"/>
              <a:gd name="T19" fmla="*/ 450 h 2268"/>
              <a:gd name="T20" fmla="*/ 806 w 1662"/>
              <a:gd name="T21" fmla="*/ 304 h 2268"/>
              <a:gd name="T22" fmla="*/ 546 w 1662"/>
              <a:gd name="T23" fmla="*/ 449 h 2268"/>
              <a:gd name="T24" fmla="*/ 333 w 1662"/>
              <a:gd name="T25" fmla="*/ 533 h 2268"/>
              <a:gd name="T26" fmla="*/ 346 w 1662"/>
              <a:gd name="T27" fmla="*/ 704 h 2268"/>
              <a:gd name="T28" fmla="*/ 346 w 1662"/>
              <a:gd name="T29" fmla="*/ 928 h 2268"/>
              <a:gd name="T30" fmla="*/ 333 w 1662"/>
              <a:gd name="T31" fmla="*/ 1099 h 2268"/>
              <a:gd name="T32" fmla="*/ 546 w 1662"/>
              <a:gd name="T33" fmla="*/ 1183 h 2268"/>
              <a:gd name="T34" fmla="*/ 806 w 1662"/>
              <a:gd name="T35" fmla="*/ 1328 h 2268"/>
              <a:gd name="T36" fmla="*/ 957 w 1662"/>
              <a:gd name="T37" fmla="*/ 1182 h 2268"/>
              <a:gd name="T38" fmla="*/ 1116 w 1662"/>
              <a:gd name="T39" fmla="*/ 1023 h 2268"/>
              <a:gd name="T40" fmla="*/ 1263 w 1662"/>
              <a:gd name="T41" fmla="*/ 871 h 2268"/>
              <a:gd name="T42" fmla="*/ 1140 w 1662"/>
              <a:gd name="T43" fmla="*/ 888 h 2268"/>
              <a:gd name="T44" fmla="*/ 1076 w 1662"/>
              <a:gd name="T45" fmla="*/ 1012 h 2268"/>
              <a:gd name="T46" fmla="*/ 1021 w 1662"/>
              <a:gd name="T47" fmla="*/ 1189 h 2268"/>
              <a:gd name="T48" fmla="*/ 839 w 1662"/>
              <a:gd name="T49" fmla="*/ 1186 h 2268"/>
              <a:gd name="T50" fmla="*/ 678 w 1662"/>
              <a:gd name="T51" fmla="*/ 1271 h 2268"/>
              <a:gd name="T52" fmla="*/ 565 w 1662"/>
              <a:gd name="T53" fmla="*/ 1148 h 2268"/>
              <a:gd name="T54" fmla="*/ 378 w 1662"/>
              <a:gd name="T55" fmla="*/ 1111 h 2268"/>
              <a:gd name="T56" fmla="*/ 425 w 1662"/>
              <a:gd name="T57" fmla="*/ 1012 h 2268"/>
              <a:gd name="T58" fmla="*/ 296 w 1662"/>
              <a:gd name="T59" fmla="*/ 888 h 2268"/>
              <a:gd name="T60" fmla="*/ 382 w 1662"/>
              <a:gd name="T61" fmla="*/ 724 h 2268"/>
              <a:gd name="T62" fmla="*/ 378 w 1662"/>
              <a:gd name="T63" fmla="*/ 545 h 2268"/>
              <a:gd name="T64" fmla="*/ 527 w 1662"/>
              <a:gd name="T65" fmla="*/ 490 h 2268"/>
              <a:gd name="T66" fmla="*/ 663 w 1662"/>
              <a:gd name="T67" fmla="*/ 446 h 2268"/>
              <a:gd name="T68" fmla="*/ 823 w 1662"/>
              <a:gd name="T69" fmla="*/ 361 h 2268"/>
              <a:gd name="T70" fmla="*/ 936 w 1662"/>
              <a:gd name="T71" fmla="*/ 484 h 2268"/>
              <a:gd name="T72" fmla="*/ 1124 w 1662"/>
              <a:gd name="T73" fmla="*/ 520 h 2268"/>
              <a:gd name="T74" fmla="*/ 1083 w 1662"/>
              <a:gd name="T75" fmla="*/ 630 h 2268"/>
              <a:gd name="T76" fmla="*/ 1223 w 1662"/>
              <a:gd name="T77" fmla="*/ 761 h 2268"/>
              <a:gd name="T78" fmla="*/ 1400 w 1662"/>
              <a:gd name="T79" fmla="*/ 692 h 2268"/>
              <a:gd name="T80" fmla="*/ 1041 w 1662"/>
              <a:gd name="T81" fmla="*/ 57 h 2268"/>
              <a:gd name="T82" fmla="*/ 152 w 1662"/>
              <a:gd name="T83" fmla="*/ 1508 h 2268"/>
              <a:gd name="T84" fmla="*/ 1085 w 1662"/>
              <a:gd name="T85" fmla="*/ 1923 h 2268"/>
              <a:gd name="T86" fmla="*/ 1455 w 1662"/>
              <a:gd name="T87" fmla="*/ 1496 h 2268"/>
              <a:gd name="T88" fmla="*/ 1514 w 1662"/>
              <a:gd name="T89" fmla="*/ 1322 h 2268"/>
              <a:gd name="T90" fmla="*/ 1506 w 1662"/>
              <a:gd name="T91" fmla="*/ 1156 h 2268"/>
              <a:gd name="T92" fmla="*/ 1562 w 1662"/>
              <a:gd name="T93" fmla="*/ 1109 h 2268"/>
              <a:gd name="T94" fmla="*/ 1489 w 1662"/>
              <a:gd name="T95" fmla="*/ 1290 h 2268"/>
              <a:gd name="T96" fmla="*/ 1479 w 1662"/>
              <a:gd name="T97" fmla="*/ 1366 h 2268"/>
              <a:gd name="T98" fmla="*/ 1279 w 1662"/>
              <a:gd name="T99" fmla="*/ 1746 h 2268"/>
              <a:gd name="T100" fmla="*/ 190 w 1662"/>
              <a:gd name="T101" fmla="*/ 1674 h 2268"/>
              <a:gd name="T102" fmla="*/ 642 w 1662"/>
              <a:gd name="T103" fmla="*/ 46 h 2268"/>
              <a:gd name="T104" fmla="*/ 1277 w 1662"/>
              <a:gd name="T105" fmla="*/ 362 h 2268"/>
              <a:gd name="T106" fmla="*/ 1603 w 1662"/>
              <a:gd name="T107" fmla="*/ 1005 h 2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2" h="2268">
                <a:moveTo>
                  <a:pt x="983" y="686"/>
                </a:moveTo>
                <a:cubicBezTo>
                  <a:pt x="959" y="643"/>
                  <a:pt x="923" y="607"/>
                  <a:pt x="880" y="583"/>
                </a:cubicBezTo>
                <a:cubicBezTo>
                  <a:pt x="862" y="573"/>
                  <a:pt x="843" y="565"/>
                  <a:pt x="823" y="560"/>
                </a:cubicBezTo>
                <a:cubicBezTo>
                  <a:pt x="776" y="546"/>
                  <a:pt x="725" y="546"/>
                  <a:pt x="678" y="560"/>
                </a:cubicBezTo>
                <a:cubicBezTo>
                  <a:pt x="659" y="565"/>
                  <a:pt x="639" y="573"/>
                  <a:pt x="621" y="583"/>
                </a:cubicBezTo>
                <a:cubicBezTo>
                  <a:pt x="578" y="608"/>
                  <a:pt x="542" y="643"/>
                  <a:pt x="518" y="686"/>
                </a:cubicBezTo>
                <a:cubicBezTo>
                  <a:pt x="508" y="705"/>
                  <a:pt x="500" y="724"/>
                  <a:pt x="495" y="743"/>
                </a:cubicBezTo>
                <a:cubicBezTo>
                  <a:pt x="488" y="767"/>
                  <a:pt x="485" y="791"/>
                  <a:pt x="485" y="816"/>
                </a:cubicBezTo>
                <a:cubicBezTo>
                  <a:pt x="485" y="841"/>
                  <a:pt x="488" y="865"/>
                  <a:pt x="495" y="888"/>
                </a:cubicBezTo>
                <a:cubicBezTo>
                  <a:pt x="500" y="908"/>
                  <a:pt x="508" y="927"/>
                  <a:pt x="518" y="946"/>
                </a:cubicBezTo>
                <a:cubicBezTo>
                  <a:pt x="542" y="989"/>
                  <a:pt x="578" y="1024"/>
                  <a:pt x="621" y="1048"/>
                </a:cubicBezTo>
                <a:cubicBezTo>
                  <a:pt x="639" y="1059"/>
                  <a:pt x="659" y="1066"/>
                  <a:pt x="678" y="1072"/>
                </a:cubicBezTo>
                <a:cubicBezTo>
                  <a:pt x="702" y="1079"/>
                  <a:pt x="726" y="1082"/>
                  <a:pt x="751" y="1082"/>
                </a:cubicBezTo>
                <a:cubicBezTo>
                  <a:pt x="776" y="1082"/>
                  <a:pt x="800" y="1079"/>
                  <a:pt x="823" y="1072"/>
                </a:cubicBezTo>
                <a:cubicBezTo>
                  <a:pt x="843" y="1067"/>
                  <a:pt x="862" y="1059"/>
                  <a:pt x="880" y="1048"/>
                </a:cubicBezTo>
                <a:cubicBezTo>
                  <a:pt x="923" y="1024"/>
                  <a:pt x="959" y="989"/>
                  <a:pt x="983" y="946"/>
                </a:cubicBezTo>
                <a:cubicBezTo>
                  <a:pt x="993" y="927"/>
                  <a:pt x="1001" y="908"/>
                  <a:pt x="1007" y="889"/>
                </a:cubicBezTo>
                <a:cubicBezTo>
                  <a:pt x="1013" y="865"/>
                  <a:pt x="1017" y="841"/>
                  <a:pt x="1017" y="816"/>
                </a:cubicBezTo>
                <a:cubicBezTo>
                  <a:pt x="1017" y="791"/>
                  <a:pt x="1013" y="767"/>
                  <a:pt x="1007" y="743"/>
                </a:cubicBezTo>
                <a:cubicBezTo>
                  <a:pt x="1001" y="724"/>
                  <a:pt x="993" y="704"/>
                  <a:pt x="983" y="686"/>
                </a:cubicBezTo>
                <a:close/>
                <a:moveTo>
                  <a:pt x="968" y="878"/>
                </a:moveTo>
                <a:cubicBezTo>
                  <a:pt x="964" y="894"/>
                  <a:pt x="957" y="911"/>
                  <a:pt x="948" y="926"/>
                </a:cubicBezTo>
                <a:cubicBezTo>
                  <a:pt x="928" y="963"/>
                  <a:pt x="898" y="993"/>
                  <a:pt x="861" y="1014"/>
                </a:cubicBezTo>
                <a:cubicBezTo>
                  <a:pt x="845" y="1022"/>
                  <a:pt x="829" y="1029"/>
                  <a:pt x="812" y="1034"/>
                </a:cubicBezTo>
                <a:cubicBezTo>
                  <a:pt x="773" y="1045"/>
                  <a:pt x="729" y="1045"/>
                  <a:pt x="689" y="1034"/>
                </a:cubicBezTo>
                <a:cubicBezTo>
                  <a:pt x="672" y="1029"/>
                  <a:pt x="656" y="1022"/>
                  <a:pt x="640" y="1014"/>
                </a:cubicBezTo>
                <a:cubicBezTo>
                  <a:pt x="604" y="993"/>
                  <a:pt x="574" y="963"/>
                  <a:pt x="553" y="926"/>
                </a:cubicBezTo>
                <a:cubicBezTo>
                  <a:pt x="544" y="910"/>
                  <a:pt x="538" y="894"/>
                  <a:pt x="533" y="878"/>
                </a:cubicBezTo>
                <a:cubicBezTo>
                  <a:pt x="527" y="858"/>
                  <a:pt x="524" y="837"/>
                  <a:pt x="524" y="816"/>
                </a:cubicBezTo>
                <a:cubicBezTo>
                  <a:pt x="524" y="795"/>
                  <a:pt x="527" y="774"/>
                  <a:pt x="533" y="754"/>
                </a:cubicBezTo>
                <a:cubicBezTo>
                  <a:pt x="538" y="738"/>
                  <a:pt x="544" y="721"/>
                  <a:pt x="553" y="706"/>
                </a:cubicBezTo>
                <a:cubicBezTo>
                  <a:pt x="574" y="669"/>
                  <a:pt x="604" y="639"/>
                  <a:pt x="640" y="618"/>
                </a:cubicBezTo>
                <a:cubicBezTo>
                  <a:pt x="656" y="610"/>
                  <a:pt x="672" y="603"/>
                  <a:pt x="689" y="598"/>
                </a:cubicBezTo>
                <a:cubicBezTo>
                  <a:pt x="709" y="592"/>
                  <a:pt x="730" y="590"/>
                  <a:pt x="751" y="590"/>
                </a:cubicBezTo>
                <a:cubicBezTo>
                  <a:pt x="772" y="590"/>
                  <a:pt x="793" y="592"/>
                  <a:pt x="813" y="598"/>
                </a:cubicBezTo>
                <a:cubicBezTo>
                  <a:pt x="829" y="603"/>
                  <a:pt x="845" y="609"/>
                  <a:pt x="861" y="618"/>
                </a:cubicBezTo>
                <a:cubicBezTo>
                  <a:pt x="898" y="639"/>
                  <a:pt x="928" y="669"/>
                  <a:pt x="948" y="705"/>
                </a:cubicBezTo>
                <a:cubicBezTo>
                  <a:pt x="957" y="721"/>
                  <a:pt x="964" y="737"/>
                  <a:pt x="968" y="754"/>
                </a:cubicBezTo>
                <a:cubicBezTo>
                  <a:pt x="974" y="774"/>
                  <a:pt x="977" y="795"/>
                  <a:pt x="977" y="816"/>
                </a:cubicBezTo>
                <a:cubicBezTo>
                  <a:pt x="977" y="837"/>
                  <a:pt x="974" y="858"/>
                  <a:pt x="968" y="878"/>
                </a:cubicBezTo>
                <a:close/>
                <a:moveTo>
                  <a:pt x="1206" y="704"/>
                </a:moveTo>
                <a:cubicBezTo>
                  <a:pt x="1155" y="704"/>
                  <a:pt x="1155" y="704"/>
                  <a:pt x="1155" y="704"/>
                </a:cubicBezTo>
                <a:cubicBezTo>
                  <a:pt x="1155" y="703"/>
                  <a:pt x="1155" y="702"/>
                  <a:pt x="1155" y="701"/>
                </a:cubicBezTo>
                <a:cubicBezTo>
                  <a:pt x="1146" y="670"/>
                  <a:pt x="1134" y="640"/>
                  <a:pt x="1118" y="611"/>
                </a:cubicBezTo>
                <a:cubicBezTo>
                  <a:pt x="1117" y="610"/>
                  <a:pt x="1117" y="610"/>
                  <a:pt x="1116" y="609"/>
                </a:cubicBezTo>
                <a:cubicBezTo>
                  <a:pt x="1152" y="574"/>
                  <a:pt x="1152" y="574"/>
                  <a:pt x="1152" y="574"/>
                </a:cubicBezTo>
                <a:cubicBezTo>
                  <a:pt x="1174" y="551"/>
                  <a:pt x="1174" y="515"/>
                  <a:pt x="1152" y="492"/>
                </a:cubicBezTo>
                <a:cubicBezTo>
                  <a:pt x="1074" y="415"/>
                  <a:pt x="1074" y="415"/>
                  <a:pt x="1074" y="415"/>
                </a:cubicBezTo>
                <a:cubicBezTo>
                  <a:pt x="1052" y="393"/>
                  <a:pt x="1015" y="393"/>
                  <a:pt x="993" y="415"/>
                </a:cubicBezTo>
                <a:cubicBezTo>
                  <a:pt x="958" y="450"/>
                  <a:pt x="958" y="450"/>
                  <a:pt x="958" y="450"/>
                </a:cubicBezTo>
                <a:cubicBezTo>
                  <a:pt x="957" y="450"/>
                  <a:pt x="956" y="449"/>
                  <a:pt x="955" y="449"/>
                </a:cubicBezTo>
                <a:cubicBezTo>
                  <a:pt x="926" y="433"/>
                  <a:pt x="896" y="420"/>
                  <a:pt x="865" y="412"/>
                </a:cubicBezTo>
                <a:cubicBezTo>
                  <a:pt x="865" y="412"/>
                  <a:pt x="864" y="412"/>
                  <a:pt x="863" y="411"/>
                </a:cubicBezTo>
                <a:cubicBezTo>
                  <a:pt x="863" y="361"/>
                  <a:pt x="863" y="361"/>
                  <a:pt x="863" y="361"/>
                </a:cubicBezTo>
                <a:cubicBezTo>
                  <a:pt x="863" y="329"/>
                  <a:pt x="837" y="304"/>
                  <a:pt x="806" y="304"/>
                </a:cubicBezTo>
                <a:cubicBezTo>
                  <a:pt x="696" y="304"/>
                  <a:pt x="696" y="304"/>
                  <a:pt x="696" y="304"/>
                </a:cubicBezTo>
                <a:cubicBezTo>
                  <a:pt x="664" y="304"/>
                  <a:pt x="639" y="329"/>
                  <a:pt x="639" y="361"/>
                </a:cubicBezTo>
                <a:cubicBezTo>
                  <a:pt x="639" y="411"/>
                  <a:pt x="639" y="411"/>
                  <a:pt x="639" y="411"/>
                </a:cubicBezTo>
                <a:cubicBezTo>
                  <a:pt x="638" y="412"/>
                  <a:pt x="637" y="412"/>
                  <a:pt x="636" y="412"/>
                </a:cubicBezTo>
                <a:cubicBezTo>
                  <a:pt x="605" y="421"/>
                  <a:pt x="575" y="433"/>
                  <a:pt x="546" y="449"/>
                </a:cubicBezTo>
                <a:cubicBezTo>
                  <a:pt x="545" y="450"/>
                  <a:pt x="545" y="450"/>
                  <a:pt x="544" y="450"/>
                </a:cubicBezTo>
                <a:cubicBezTo>
                  <a:pt x="508" y="415"/>
                  <a:pt x="508" y="415"/>
                  <a:pt x="508" y="415"/>
                </a:cubicBezTo>
                <a:cubicBezTo>
                  <a:pt x="486" y="392"/>
                  <a:pt x="450" y="392"/>
                  <a:pt x="427" y="415"/>
                </a:cubicBezTo>
                <a:cubicBezTo>
                  <a:pt x="350" y="492"/>
                  <a:pt x="350" y="492"/>
                  <a:pt x="350" y="492"/>
                </a:cubicBezTo>
                <a:cubicBezTo>
                  <a:pt x="339" y="503"/>
                  <a:pt x="333" y="517"/>
                  <a:pt x="333" y="533"/>
                </a:cubicBezTo>
                <a:cubicBezTo>
                  <a:pt x="333" y="548"/>
                  <a:pt x="339" y="563"/>
                  <a:pt x="350" y="574"/>
                </a:cubicBezTo>
                <a:cubicBezTo>
                  <a:pt x="385" y="609"/>
                  <a:pt x="385" y="609"/>
                  <a:pt x="385" y="609"/>
                </a:cubicBezTo>
                <a:cubicBezTo>
                  <a:pt x="385" y="610"/>
                  <a:pt x="384" y="611"/>
                  <a:pt x="384" y="611"/>
                </a:cubicBezTo>
                <a:cubicBezTo>
                  <a:pt x="368" y="640"/>
                  <a:pt x="355" y="671"/>
                  <a:pt x="347" y="701"/>
                </a:cubicBezTo>
                <a:cubicBezTo>
                  <a:pt x="347" y="702"/>
                  <a:pt x="346" y="703"/>
                  <a:pt x="346" y="704"/>
                </a:cubicBezTo>
                <a:cubicBezTo>
                  <a:pt x="296" y="704"/>
                  <a:pt x="296" y="704"/>
                  <a:pt x="296" y="704"/>
                </a:cubicBezTo>
                <a:cubicBezTo>
                  <a:pt x="264" y="704"/>
                  <a:pt x="238" y="729"/>
                  <a:pt x="238" y="761"/>
                </a:cubicBezTo>
                <a:cubicBezTo>
                  <a:pt x="238" y="871"/>
                  <a:pt x="238" y="871"/>
                  <a:pt x="238" y="871"/>
                </a:cubicBezTo>
                <a:cubicBezTo>
                  <a:pt x="238" y="902"/>
                  <a:pt x="264" y="928"/>
                  <a:pt x="296" y="928"/>
                </a:cubicBezTo>
                <a:cubicBezTo>
                  <a:pt x="346" y="928"/>
                  <a:pt x="346" y="928"/>
                  <a:pt x="346" y="928"/>
                </a:cubicBezTo>
                <a:cubicBezTo>
                  <a:pt x="346" y="929"/>
                  <a:pt x="347" y="930"/>
                  <a:pt x="347" y="930"/>
                </a:cubicBezTo>
                <a:cubicBezTo>
                  <a:pt x="355" y="961"/>
                  <a:pt x="368" y="991"/>
                  <a:pt x="384" y="1021"/>
                </a:cubicBezTo>
                <a:cubicBezTo>
                  <a:pt x="384" y="1021"/>
                  <a:pt x="385" y="1022"/>
                  <a:pt x="385" y="1023"/>
                </a:cubicBezTo>
                <a:cubicBezTo>
                  <a:pt x="350" y="1058"/>
                  <a:pt x="350" y="1058"/>
                  <a:pt x="350" y="1058"/>
                </a:cubicBezTo>
                <a:cubicBezTo>
                  <a:pt x="339" y="1069"/>
                  <a:pt x="333" y="1084"/>
                  <a:pt x="333" y="1099"/>
                </a:cubicBezTo>
                <a:cubicBezTo>
                  <a:pt x="333" y="1114"/>
                  <a:pt x="339" y="1129"/>
                  <a:pt x="350" y="1140"/>
                </a:cubicBezTo>
                <a:cubicBezTo>
                  <a:pt x="427" y="1217"/>
                  <a:pt x="427" y="1217"/>
                  <a:pt x="427" y="1217"/>
                </a:cubicBezTo>
                <a:cubicBezTo>
                  <a:pt x="450" y="1239"/>
                  <a:pt x="486" y="1239"/>
                  <a:pt x="508" y="1217"/>
                </a:cubicBezTo>
                <a:cubicBezTo>
                  <a:pt x="544" y="1182"/>
                  <a:pt x="544" y="1182"/>
                  <a:pt x="544" y="1182"/>
                </a:cubicBezTo>
                <a:cubicBezTo>
                  <a:pt x="545" y="1182"/>
                  <a:pt x="545" y="1182"/>
                  <a:pt x="546" y="1183"/>
                </a:cubicBezTo>
                <a:cubicBezTo>
                  <a:pt x="575" y="1199"/>
                  <a:pt x="605" y="1211"/>
                  <a:pt x="636" y="1220"/>
                </a:cubicBezTo>
                <a:cubicBezTo>
                  <a:pt x="637" y="1220"/>
                  <a:pt x="638" y="1220"/>
                  <a:pt x="639" y="1220"/>
                </a:cubicBezTo>
                <a:cubicBezTo>
                  <a:pt x="639" y="1271"/>
                  <a:pt x="639" y="1271"/>
                  <a:pt x="639" y="1271"/>
                </a:cubicBezTo>
                <a:cubicBezTo>
                  <a:pt x="639" y="1302"/>
                  <a:pt x="664" y="1328"/>
                  <a:pt x="696" y="1328"/>
                </a:cubicBezTo>
                <a:cubicBezTo>
                  <a:pt x="806" y="1328"/>
                  <a:pt x="806" y="1328"/>
                  <a:pt x="806" y="1328"/>
                </a:cubicBezTo>
                <a:cubicBezTo>
                  <a:pt x="837" y="1328"/>
                  <a:pt x="863" y="1302"/>
                  <a:pt x="863" y="1271"/>
                </a:cubicBezTo>
                <a:cubicBezTo>
                  <a:pt x="863" y="1220"/>
                  <a:pt x="863" y="1220"/>
                  <a:pt x="863" y="1220"/>
                </a:cubicBezTo>
                <a:cubicBezTo>
                  <a:pt x="864" y="1220"/>
                  <a:pt x="864" y="1220"/>
                  <a:pt x="865" y="1220"/>
                </a:cubicBezTo>
                <a:cubicBezTo>
                  <a:pt x="896" y="1212"/>
                  <a:pt x="926" y="1199"/>
                  <a:pt x="955" y="1183"/>
                </a:cubicBezTo>
                <a:cubicBezTo>
                  <a:pt x="956" y="1182"/>
                  <a:pt x="957" y="1182"/>
                  <a:pt x="957" y="1182"/>
                </a:cubicBezTo>
                <a:cubicBezTo>
                  <a:pt x="993" y="1217"/>
                  <a:pt x="993" y="1217"/>
                  <a:pt x="993" y="1217"/>
                </a:cubicBezTo>
                <a:cubicBezTo>
                  <a:pt x="1016" y="1239"/>
                  <a:pt x="1052" y="1239"/>
                  <a:pt x="1074" y="1217"/>
                </a:cubicBezTo>
                <a:cubicBezTo>
                  <a:pt x="1152" y="1140"/>
                  <a:pt x="1152" y="1140"/>
                  <a:pt x="1152" y="1140"/>
                </a:cubicBezTo>
                <a:cubicBezTo>
                  <a:pt x="1174" y="1117"/>
                  <a:pt x="1174" y="1081"/>
                  <a:pt x="1152" y="1058"/>
                </a:cubicBezTo>
                <a:cubicBezTo>
                  <a:pt x="1116" y="1023"/>
                  <a:pt x="1116" y="1023"/>
                  <a:pt x="1116" y="1023"/>
                </a:cubicBezTo>
                <a:cubicBezTo>
                  <a:pt x="1117" y="1022"/>
                  <a:pt x="1117" y="1021"/>
                  <a:pt x="1118" y="1021"/>
                </a:cubicBezTo>
                <a:cubicBezTo>
                  <a:pt x="1134" y="992"/>
                  <a:pt x="1146" y="961"/>
                  <a:pt x="1155" y="931"/>
                </a:cubicBezTo>
                <a:cubicBezTo>
                  <a:pt x="1155" y="930"/>
                  <a:pt x="1155" y="929"/>
                  <a:pt x="1155" y="928"/>
                </a:cubicBezTo>
                <a:cubicBezTo>
                  <a:pt x="1206" y="928"/>
                  <a:pt x="1206" y="928"/>
                  <a:pt x="1206" y="928"/>
                </a:cubicBezTo>
                <a:cubicBezTo>
                  <a:pt x="1237" y="928"/>
                  <a:pt x="1263" y="902"/>
                  <a:pt x="1263" y="871"/>
                </a:cubicBezTo>
                <a:cubicBezTo>
                  <a:pt x="1263" y="761"/>
                  <a:pt x="1263" y="761"/>
                  <a:pt x="1263" y="761"/>
                </a:cubicBezTo>
                <a:cubicBezTo>
                  <a:pt x="1263" y="729"/>
                  <a:pt x="1237" y="704"/>
                  <a:pt x="1206" y="704"/>
                </a:cubicBezTo>
                <a:close/>
                <a:moveTo>
                  <a:pt x="1223" y="871"/>
                </a:moveTo>
                <a:cubicBezTo>
                  <a:pt x="1223" y="880"/>
                  <a:pt x="1215" y="888"/>
                  <a:pt x="1206" y="888"/>
                </a:cubicBezTo>
                <a:cubicBezTo>
                  <a:pt x="1140" y="888"/>
                  <a:pt x="1140" y="888"/>
                  <a:pt x="1140" y="888"/>
                </a:cubicBezTo>
                <a:cubicBezTo>
                  <a:pt x="1123" y="892"/>
                  <a:pt x="1123" y="892"/>
                  <a:pt x="1123" y="892"/>
                </a:cubicBezTo>
                <a:cubicBezTo>
                  <a:pt x="1119" y="907"/>
                  <a:pt x="1119" y="907"/>
                  <a:pt x="1119" y="907"/>
                </a:cubicBezTo>
                <a:cubicBezTo>
                  <a:pt x="1119" y="911"/>
                  <a:pt x="1118" y="916"/>
                  <a:pt x="1116" y="920"/>
                </a:cubicBezTo>
                <a:cubicBezTo>
                  <a:pt x="1109" y="948"/>
                  <a:pt x="1097" y="975"/>
                  <a:pt x="1083" y="1001"/>
                </a:cubicBezTo>
                <a:cubicBezTo>
                  <a:pt x="1081" y="1005"/>
                  <a:pt x="1079" y="1008"/>
                  <a:pt x="1076" y="1012"/>
                </a:cubicBezTo>
                <a:cubicBezTo>
                  <a:pt x="1066" y="1029"/>
                  <a:pt x="1066" y="1029"/>
                  <a:pt x="1066" y="1029"/>
                </a:cubicBezTo>
                <a:cubicBezTo>
                  <a:pt x="1124" y="1086"/>
                  <a:pt x="1124" y="1086"/>
                  <a:pt x="1124" y="1086"/>
                </a:cubicBezTo>
                <a:cubicBezTo>
                  <a:pt x="1131" y="1093"/>
                  <a:pt x="1131" y="1105"/>
                  <a:pt x="1124" y="1111"/>
                </a:cubicBezTo>
                <a:cubicBezTo>
                  <a:pt x="1046" y="1189"/>
                  <a:pt x="1046" y="1189"/>
                  <a:pt x="1046" y="1189"/>
                </a:cubicBezTo>
                <a:cubicBezTo>
                  <a:pt x="1039" y="1196"/>
                  <a:pt x="1028" y="1196"/>
                  <a:pt x="1021" y="1189"/>
                </a:cubicBezTo>
                <a:cubicBezTo>
                  <a:pt x="963" y="1131"/>
                  <a:pt x="963" y="1131"/>
                  <a:pt x="963" y="1131"/>
                </a:cubicBezTo>
                <a:cubicBezTo>
                  <a:pt x="946" y="1142"/>
                  <a:pt x="946" y="1142"/>
                  <a:pt x="946" y="1142"/>
                </a:cubicBezTo>
                <a:cubicBezTo>
                  <a:pt x="943" y="1144"/>
                  <a:pt x="940" y="1146"/>
                  <a:pt x="936" y="1148"/>
                </a:cubicBezTo>
                <a:cubicBezTo>
                  <a:pt x="910" y="1163"/>
                  <a:pt x="882" y="1174"/>
                  <a:pt x="854" y="1182"/>
                </a:cubicBezTo>
                <a:cubicBezTo>
                  <a:pt x="850" y="1183"/>
                  <a:pt x="846" y="1184"/>
                  <a:pt x="839" y="1186"/>
                </a:cubicBezTo>
                <a:cubicBezTo>
                  <a:pt x="823" y="1189"/>
                  <a:pt x="823" y="1189"/>
                  <a:pt x="823" y="1189"/>
                </a:cubicBezTo>
                <a:cubicBezTo>
                  <a:pt x="823" y="1271"/>
                  <a:pt x="823" y="1271"/>
                  <a:pt x="823" y="1271"/>
                </a:cubicBezTo>
                <a:cubicBezTo>
                  <a:pt x="823" y="1281"/>
                  <a:pt x="815" y="1288"/>
                  <a:pt x="806" y="1288"/>
                </a:cubicBezTo>
                <a:cubicBezTo>
                  <a:pt x="696" y="1288"/>
                  <a:pt x="696" y="1288"/>
                  <a:pt x="696" y="1288"/>
                </a:cubicBezTo>
                <a:cubicBezTo>
                  <a:pt x="686" y="1288"/>
                  <a:pt x="678" y="1281"/>
                  <a:pt x="678" y="1271"/>
                </a:cubicBezTo>
                <a:cubicBezTo>
                  <a:pt x="678" y="1205"/>
                  <a:pt x="678" y="1205"/>
                  <a:pt x="678" y="1205"/>
                </a:cubicBezTo>
                <a:cubicBezTo>
                  <a:pt x="675" y="1188"/>
                  <a:pt x="675" y="1188"/>
                  <a:pt x="675" y="1188"/>
                </a:cubicBezTo>
                <a:cubicBezTo>
                  <a:pt x="660" y="1185"/>
                  <a:pt x="660" y="1185"/>
                  <a:pt x="660" y="1185"/>
                </a:cubicBezTo>
                <a:cubicBezTo>
                  <a:pt x="656" y="1184"/>
                  <a:pt x="651" y="1183"/>
                  <a:pt x="647" y="1181"/>
                </a:cubicBezTo>
                <a:cubicBezTo>
                  <a:pt x="619" y="1174"/>
                  <a:pt x="591" y="1162"/>
                  <a:pt x="565" y="1148"/>
                </a:cubicBezTo>
                <a:cubicBezTo>
                  <a:pt x="562" y="1146"/>
                  <a:pt x="558" y="1144"/>
                  <a:pt x="555" y="1142"/>
                </a:cubicBezTo>
                <a:cubicBezTo>
                  <a:pt x="538" y="1131"/>
                  <a:pt x="538" y="1131"/>
                  <a:pt x="538" y="1131"/>
                </a:cubicBezTo>
                <a:cubicBezTo>
                  <a:pt x="480" y="1189"/>
                  <a:pt x="480" y="1189"/>
                  <a:pt x="480" y="1189"/>
                </a:cubicBezTo>
                <a:cubicBezTo>
                  <a:pt x="473" y="1196"/>
                  <a:pt x="462" y="1196"/>
                  <a:pt x="455" y="1189"/>
                </a:cubicBezTo>
                <a:cubicBezTo>
                  <a:pt x="378" y="1111"/>
                  <a:pt x="378" y="1111"/>
                  <a:pt x="378" y="1111"/>
                </a:cubicBezTo>
                <a:cubicBezTo>
                  <a:pt x="374" y="1108"/>
                  <a:pt x="373" y="1104"/>
                  <a:pt x="373" y="1099"/>
                </a:cubicBezTo>
                <a:cubicBezTo>
                  <a:pt x="373" y="1094"/>
                  <a:pt x="374" y="1090"/>
                  <a:pt x="378" y="1086"/>
                </a:cubicBezTo>
                <a:cubicBezTo>
                  <a:pt x="424" y="1040"/>
                  <a:pt x="424" y="1040"/>
                  <a:pt x="424" y="1040"/>
                </a:cubicBezTo>
                <a:cubicBezTo>
                  <a:pt x="434" y="1026"/>
                  <a:pt x="434" y="1026"/>
                  <a:pt x="434" y="1026"/>
                </a:cubicBezTo>
                <a:cubicBezTo>
                  <a:pt x="425" y="1012"/>
                  <a:pt x="425" y="1012"/>
                  <a:pt x="425" y="1012"/>
                </a:cubicBezTo>
                <a:cubicBezTo>
                  <a:pt x="423" y="1009"/>
                  <a:pt x="421" y="1005"/>
                  <a:pt x="419" y="1001"/>
                </a:cubicBezTo>
                <a:cubicBezTo>
                  <a:pt x="404" y="975"/>
                  <a:pt x="393" y="947"/>
                  <a:pt x="385" y="920"/>
                </a:cubicBezTo>
                <a:cubicBezTo>
                  <a:pt x="384" y="916"/>
                  <a:pt x="383" y="911"/>
                  <a:pt x="381" y="904"/>
                </a:cubicBezTo>
                <a:cubicBezTo>
                  <a:pt x="377" y="888"/>
                  <a:pt x="377" y="888"/>
                  <a:pt x="377" y="888"/>
                </a:cubicBezTo>
                <a:cubicBezTo>
                  <a:pt x="296" y="888"/>
                  <a:pt x="296" y="888"/>
                  <a:pt x="296" y="888"/>
                </a:cubicBezTo>
                <a:cubicBezTo>
                  <a:pt x="286" y="888"/>
                  <a:pt x="278" y="880"/>
                  <a:pt x="278" y="871"/>
                </a:cubicBezTo>
                <a:cubicBezTo>
                  <a:pt x="278" y="761"/>
                  <a:pt x="278" y="761"/>
                  <a:pt x="278" y="761"/>
                </a:cubicBezTo>
                <a:cubicBezTo>
                  <a:pt x="278" y="751"/>
                  <a:pt x="286" y="743"/>
                  <a:pt x="296" y="743"/>
                </a:cubicBezTo>
                <a:cubicBezTo>
                  <a:pt x="377" y="743"/>
                  <a:pt x="377" y="743"/>
                  <a:pt x="377" y="743"/>
                </a:cubicBezTo>
                <a:cubicBezTo>
                  <a:pt x="382" y="724"/>
                  <a:pt x="382" y="724"/>
                  <a:pt x="382" y="724"/>
                </a:cubicBezTo>
                <a:cubicBezTo>
                  <a:pt x="383" y="720"/>
                  <a:pt x="384" y="716"/>
                  <a:pt x="385" y="712"/>
                </a:cubicBezTo>
                <a:cubicBezTo>
                  <a:pt x="393" y="684"/>
                  <a:pt x="404" y="657"/>
                  <a:pt x="419" y="631"/>
                </a:cubicBezTo>
                <a:cubicBezTo>
                  <a:pt x="421" y="627"/>
                  <a:pt x="423" y="623"/>
                  <a:pt x="427" y="617"/>
                </a:cubicBezTo>
                <a:cubicBezTo>
                  <a:pt x="436" y="603"/>
                  <a:pt x="436" y="603"/>
                  <a:pt x="436" y="603"/>
                </a:cubicBezTo>
                <a:cubicBezTo>
                  <a:pt x="378" y="545"/>
                  <a:pt x="378" y="545"/>
                  <a:pt x="378" y="545"/>
                </a:cubicBezTo>
                <a:cubicBezTo>
                  <a:pt x="374" y="542"/>
                  <a:pt x="373" y="538"/>
                  <a:pt x="373" y="533"/>
                </a:cubicBezTo>
                <a:cubicBezTo>
                  <a:pt x="373" y="528"/>
                  <a:pt x="374" y="524"/>
                  <a:pt x="378" y="520"/>
                </a:cubicBezTo>
                <a:cubicBezTo>
                  <a:pt x="455" y="443"/>
                  <a:pt x="455" y="443"/>
                  <a:pt x="455" y="443"/>
                </a:cubicBezTo>
                <a:cubicBezTo>
                  <a:pt x="462" y="436"/>
                  <a:pt x="473" y="436"/>
                  <a:pt x="480" y="443"/>
                </a:cubicBezTo>
                <a:cubicBezTo>
                  <a:pt x="527" y="490"/>
                  <a:pt x="527" y="490"/>
                  <a:pt x="527" y="490"/>
                </a:cubicBezTo>
                <a:cubicBezTo>
                  <a:pt x="541" y="499"/>
                  <a:pt x="541" y="499"/>
                  <a:pt x="541" y="499"/>
                </a:cubicBezTo>
                <a:cubicBezTo>
                  <a:pt x="555" y="490"/>
                  <a:pt x="555" y="490"/>
                  <a:pt x="555" y="490"/>
                </a:cubicBezTo>
                <a:cubicBezTo>
                  <a:pt x="558" y="488"/>
                  <a:pt x="562" y="486"/>
                  <a:pt x="565" y="484"/>
                </a:cubicBezTo>
                <a:cubicBezTo>
                  <a:pt x="592" y="469"/>
                  <a:pt x="619" y="458"/>
                  <a:pt x="647" y="450"/>
                </a:cubicBezTo>
                <a:cubicBezTo>
                  <a:pt x="651" y="449"/>
                  <a:pt x="655" y="448"/>
                  <a:pt x="663" y="446"/>
                </a:cubicBezTo>
                <a:cubicBezTo>
                  <a:pt x="678" y="443"/>
                  <a:pt x="678" y="443"/>
                  <a:pt x="678" y="443"/>
                </a:cubicBezTo>
                <a:cubicBezTo>
                  <a:pt x="678" y="361"/>
                  <a:pt x="678" y="361"/>
                  <a:pt x="678" y="361"/>
                </a:cubicBezTo>
                <a:cubicBezTo>
                  <a:pt x="678" y="351"/>
                  <a:pt x="686" y="343"/>
                  <a:pt x="696" y="343"/>
                </a:cubicBezTo>
                <a:cubicBezTo>
                  <a:pt x="806" y="343"/>
                  <a:pt x="806" y="343"/>
                  <a:pt x="806" y="343"/>
                </a:cubicBezTo>
                <a:cubicBezTo>
                  <a:pt x="815" y="343"/>
                  <a:pt x="823" y="351"/>
                  <a:pt x="823" y="361"/>
                </a:cubicBezTo>
                <a:cubicBezTo>
                  <a:pt x="823" y="427"/>
                  <a:pt x="823" y="427"/>
                  <a:pt x="823" y="427"/>
                </a:cubicBezTo>
                <a:cubicBezTo>
                  <a:pt x="827" y="444"/>
                  <a:pt x="827" y="444"/>
                  <a:pt x="827" y="444"/>
                </a:cubicBezTo>
                <a:cubicBezTo>
                  <a:pt x="842" y="447"/>
                  <a:pt x="842" y="447"/>
                  <a:pt x="842" y="447"/>
                </a:cubicBezTo>
                <a:cubicBezTo>
                  <a:pt x="846" y="448"/>
                  <a:pt x="850" y="449"/>
                  <a:pt x="855" y="450"/>
                </a:cubicBezTo>
                <a:cubicBezTo>
                  <a:pt x="882" y="458"/>
                  <a:pt x="910" y="469"/>
                  <a:pt x="936" y="484"/>
                </a:cubicBezTo>
                <a:cubicBezTo>
                  <a:pt x="940" y="486"/>
                  <a:pt x="943" y="488"/>
                  <a:pt x="946" y="490"/>
                </a:cubicBezTo>
                <a:cubicBezTo>
                  <a:pt x="963" y="501"/>
                  <a:pt x="963" y="501"/>
                  <a:pt x="963" y="501"/>
                </a:cubicBezTo>
                <a:cubicBezTo>
                  <a:pt x="1021" y="443"/>
                  <a:pt x="1021" y="443"/>
                  <a:pt x="1021" y="443"/>
                </a:cubicBezTo>
                <a:cubicBezTo>
                  <a:pt x="1028" y="436"/>
                  <a:pt x="1039" y="436"/>
                  <a:pt x="1046" y="443"/>
                </a:cubicBezTo>
                <a:cubicBezTo>
                  <a:pt x="1124" y="520"/>
                  <a:pt x="1124" y="520"/>
                  <a:pt x="1124" y="520"/>
                </a:cubicBezTo>
                <a:cubicBezTo>
                  <a:pt x="1131" y="527"/>
                  <a:pt x="1131" y="539"/>
                  <a:pt x="1124" y="545"/>
                </a:cubicBezTo>
                <a:cubicBezTo>
                  <a:pt x="1077" y="592"/>
                  <a:pt x="1077" y="592"/>
                  <a:pt x="1077" y="592"/>
                </a:cubicBezTo>
                <a:cubicBezTo>
                  <a:pt x="1068" y="606"/>
                  <a:pt x="1068" y="606"/>
                  <a:pt x="1068" y="606"/>
                </a:cubicBezTo>
                <a:cubicBezTo>
                  <a:pt x="1076" y="619"/>
                  <a:pt x="1076" y="619"/>
                  <a:pt x="1076" y="619"/>
                </a:cubicBezTo>
                <a:cubicBezTo>
                  <a:pt x="1078" y="623"/>
                  <a:pt x="1081" y="627"/>
                  <a:pt x="1083" y="630"/>
                </a:cubicBezTo>
                <a:cubicBezTo>
                  <a:pt x="1097" y="657"/>
                  <a:pt x="1109" y="684"/>
                  <a:pt x="1116" y="712"/>
                </a:cubicBezTo>
                <a:cubicBezTo>
                  <a:pt x="1118" y="716"/>
                  <a:pt x="1118" y="720"/>
                  <a:pt x="1119" y="724"/>
                </a:cubicBezTo>
                <a:cubicBezTo>
                  <a:pt x="1124" y="743"/>
                  <a:pt x="1124" y="743"/>
                  <a:pt x="1124" y="743"/>
                </a:cubicBezTo>
                <a:cubicBezTo>
                  <a:pt x="1206" y="743"/>
                  <a:pt x="1206" y="743"/>
                  <a:pt x="1206" y="743"/>
                </a:cubicBezTo>
                <a:cubicBezTo>
                  <a:pt x="1215" y="743"/>
                  <a:pt x="1223" y="751"/>
                  <a:pt x="1223" y="761"/>
                </a:cubicBezTo>
                <a:lnTo>
                  <a:pt x="1223" y="871"/>
                </a:lnTo>
                <a:close/>
                <a:moveTo>
                  <a:pt x="1657" y="1029"/>
                </a:moveTo>
                <a:cubicBezTo>
                  <a:pt x="1654" y="1011"/>
                  <a:pt x="1646" y="993"/>
                  <a:pt x="1633" y="978"/>
                </a:cubicBezTo>
                <a:cubicBezTo>
                  <a:pt x="1457" y="787"/>
                  <a:pt x="1457" y="787"/>
                  <a:pt x="1457" y="787"/>
                </a:cubicBezTo>
                <a:cubicBezTo>
                  <a:pt x="1433" y="759"/>
                  <a:pt x="1414" y="727"/>
                  <a:pt x="1400" y="692"/>
                </a:cubicBezTo>
                <a:cubicBezTo>
                  <a:pt x="1279" y="402"/>
                  <a:pt x="1279" y="402"/>
                  <a:pt x="1279" y="402"/>
                </a:cubicBezTo>
                <a:cubicBezTo>
                  <a:pt x="1298" y="401"/>
                  <a:pt x="1317" y="397"/>
                  <a:pt x="1334" y="388"/>
                </a:cubicBezTo>
                <a:cubicBezTo>
                  <a:pt x="1361" y="375"/>
                  <a:pt x="1374" y="361"/>
                  <a:pt x="1380" y="336"/>
                </a:cubicBezTo>
                <a:cubicBezTo>
                  <a:pt x="1386" y="317"/>
                  <a:pt x="1373" y="299"/>
                  <a:pt x="1364" y="287"/>
                </a:cubicBezTo>
                <a:cubicBezTo>
                  <a:pt x="1319" y="226"/>
                  <a:pt x="1186" y="123"/>
                  <a:pt x="1041" y="57"/>
                </a:cubicBezTo>
                <a:cubicBezTo>
                  <a:pt x="915" y="0"/>
                  <a:pt x="735" y="1"/>
                  <a:pt x="639" y="6"/>
                </a:cubicBezTo>
                <a:cubicBezTo>
                  <a:pt x="506" y="14"/>
                  <a:pt x="319" y="52"/>
                  <a:pt x="186" y="185"/>
                </a:cubicBezTo>
                <a:cubicBezTo>
                  <a:pt x="52" y="319"/>
                  <a:pt x="0" y="465"/>
                  <a:pt x="5" y="687"/>
                </a:cubicBezTo>
                <a:cubicBezTo>
                  <a:pt x="11" y="955"/>
                  <a:pt x="95" y="1286"/>
                  <a:pt x="136" y="1445"/>
                </a:cubicBezTo>
                <a:cubicBezTo>
                  <a:pt x="143" y="1471"/>
                  <a:pt x="148" y="1493"/>
                  <a:pt x="152" y="1508"/>
                </a:cubicBezTo>
                <a:cubicBezTo>
                  <a:pt x="154" y="1519"/>
                  <a:pt x="166" y="1597"/>
                  <a:pt x="151" y="1665"/>
                </a:cubicBezTo>
                <a:cubicBezTo>
                  <a:pt x="145" y="1693"/>
                  <a:pt x="86" y="1763"/>
                  <a:pt x="50" y="1801"/>
                </a:cubicBezTo>
                <a:cubicBezTo>
                  <a:pt x="31" y="1821"/>
                  <a:pt x="31" y="1821"/>
                  <a:pt x="31" y="1821"/>
                </a:cubicBezTo>
                <a:cubicBezTo>
                  <a:pt x="1015" y="2268"/>
                  <a:pt x="1015" y="2268"/>
                  <a:pt x="1015" y="2268"/>
                </a:cubicBezTo>
                <a:cubicBezTo>
                  <a:pt x="1085" y="1923"/>
                  <a:pt x="1085" y="1923"/>
                  <a:pt x="1085" y="1923"/>
                </a:cubicBezTo>
                <a:cubicBezTo>
                  <a:pt x="1094" y="1878"/>
                  <a:pt x="1128" y="1841"/>
                  <a:pt x="1173" y="1828"/>
                </a:cubicBezTo>
                <a:cubicBezTo>
                  <a:pt x="1210" y="1817"/>
                  <a:pt x="1251" y="1802"/>
                  <a:pt x="1295" y="1782"/>
                </a:cubicBezTo>
                <a:cubicBezTo>
                  <a:pt x="1359" y="1755"/>
                  <a:pt x="1400" y="1731"/>
                  <a:pt x="1423" y="1710"/>
                </a:cubicBezTo>
                <a:cubicBezTo>
                  <a:pt x="1461" y="1674"/>
                  <a:pt x="1479" y="1622"/>
                  <a:pt x="1469" y="1570"/>
                </a:cubicBezTo>
                <a:cubicBezTo>
                  <a:pt x="1455" y="1496"/>
                  <a:pt x="1455" y="1496"/>
                  <a:pt x="1455" y="1496"/>
                </a:cubicBezTo>
                <a:cubicBezTo>
                  <a:pt x="1453" y="1492"/>
                  <a:pt x="1453" y="1492"/>
                  <a:pt x="1453" y="1492"/>
                </a:cubicBezTo>
                <a:cubicBezTo>
                  <a:pt x="1444" y="1470"/>
                  <a:pt x="1450" y="1444"/>
                  <a:pt x="1471" y="1429"/>
                </a:cubicBezTo>
                <a:cubicBezTo>
                  <a:pt x="1507" y="1395"/>
                  <a:pt x="1507" y="1395"/>
                  <a:pt x="1507" y="1395"/>
                </a:cubicBezTo>
                <a:cubicBezTo>
                  <a:pt x="1519" y="1383"/>
                  <a:pt x="1526" y="1368"/>
                  <a:pt x="1526" y="1353"/>
                </a:cubicBezTo>
                <a:cubicBezTo>
                  <a:pt x="1526" y="1342"/>
                  <a:pt x="1522" y="1331"/>
                  <a:pt x="1514" y="1322"/>
                </a:cubicBezTo>
                <a:cubicBezTo>
                  <a:pt x="1516" y="1320"/>
                  <a:pt x="1516" y="1320"/>
                  <a:pt x="1516" y="1320"/>
                </a:cubicBezTo>
                <a:cubicBezTo>
                  <a:pt x="1528" y="1307"/>
                  <a:pt x="1533" y="1288"/>
                  <a:pt x="1527" y="1270"/>
                </a:cubicBezTo>
                <a:cubicBezTo>
                  <a:pt x="1493" y="1181"/>
                  <a:pt x="1493" y="1181"/>
                  <a:pt x="1493" y="1181"/>
                </a:cubicBezTo>
                <a:cubicBezTo>
                  <a:pt x="1492" y="1175"/>
                  <a:pt x="1493" y="1170"/>
                  <a:pt x="1495" y="1165"/>
                </a:cubicBezTo>
                <a:cubicBezTo>
                  <a:pt x="1498" y="1160"/>
                  <a:pt x="1502" y="1157"/>
                  <a:pt x="1506" y="1156"/>
                </a:cubicBezTo>
                <a:cubicBezTo>
                  <a:pt x="1567" y="1149"/>
                  <a:pt x="1567" y="1149"/>
                  <a:pt x="1567" y="1149"/>
                </a:cubicBezTo>
                <a:cubicBezTo>
                  <a:pt x="1596" y="1145"/>
                  <a:pt x="1622" y="1130"/>
                  <a:pt x="1639" y="1107"/>
                </a:cubicBezTo>
                <a:cubicBezTo>
                  <a:pt x="1656" y="1084"/>
                  <a:pt x="1662" y="1057"/>
                  <a:pt x="1657" y="1029"/>
                </a:cubicBezTo>
                <a:close/>
                <a:moveTo>
                  <a:pt x="1607" y="1083"/>
                </a:moveTo>
                <a:cubicBezTo>
                  <a:pt x="1596" y="1097"/>
                  <a:pt x="1580" y="1107"/>
                  <a:pt x="1562" y="1109"/>
                </a:cubicBezTo>
                <a:cubicBezTo>
                  <a:pt x="1501" y="1117"/>
                  <a:pt x="1501" y="1117"/>
                  <a:pt x="1501" y="1117"/>
                </a:cubicBezTo>
                <a:cubicBezTo>
                  <a:pt x="1483" y="1120"/>
                  <a:pt x="1468" y="1131"/>
                  <a:pt x="1460" y="1146"/>
                </a:cubicBezTo>
                <a:cubicBezTo>
                  <a:pt x="1453" y="1160"/>
                  <a:pt x="1451" y="1175"/>
                  <a:pt x="1455" y="1192"/>
                </a:cubicBezTo>
                <a:cubicBezTo>
                  <a:pt x="1489" y="1282"/>
                  <a:pt x="1489" y="1282"/>
                  <a:pt x="1489" y="1282"/>
                </a:cubicBezTo>
                <a:cubicBezTo>
                  <a:pt x="1490" y="1285"/>
                  <a:pt x="1490" y="1288"/>
                  <a:pt x="1489" y="1290"/>
                </a:cubicBezTo>
                <a:cubicBezTo>
                  <a:pt x="1475" y="1298"/>
                  <a:pt x="1469" y="1314"/>
                  <a:pt x="1473" y="1329"/>
                </a:cubicBezTo>
                <a:cubicBezTo>
                  <a:pt x="1473" y="1331"/>
                  <a:pt x="1476" y="1338"/>
                  <a:pt x="1478" y="1340"/>
                </a:cubicBezTo>
                <a:cubicBezTo>
                  <a:pt x="1483" y="1347"/>
                  <a:pt x="1483" y="1347"/>
                  <a:pt x="1483" y="1347"/>
                </a:cubicBezTo>
                <a:cubicBezTo>
                  <a:pt x="1486" y="1351"/>
                  <a:pt x="1486" y="1353"/>
                  <a:pt x="1486" y="1353"/>
                </a:cubicBezTo>
                <a:cubicBezTo>
                  <a:pt x="1486" y="1357"/>
                  <a:pt x="1483" y="1362"/>
                  <a:pt x="1479" y="1366"/>
                </a:cubicBezTo>
                <a:cubicBezTo>
                  <a:pt x="1446" y="1398"/>
                  <a:pt x="1446" y="1398"/>
                  <a:pt x="1446" y="1398"/>
                </a:cubicBezTo>
                <a:cubicBezTo>
                  <a:pt x="1412" y="1423"/>
                  <a:pt x="1400" y="1468"/>
                  <a:pt x="1416" y="1506"/>
                </a:cubicBezTo>
                <a:cubicBezTo>
                  <a:pt x="1430" y="1577"/>
                  <a:pt x="1430" y="1577"/>
                  <a:pt x="1430" y="1577"/>
                </a:cubicBezTo>
                <a:cubicBezTo>
                  <a:pt x="1437" y="1616"/>
                  <a:pt x="1424" y="1655"/>
                  <a:pt x="1396" y="1681"/>
                </a:cubicBezTo>
                <a:cubicBezTo>
                  <a:pt x="1377" y="1699"/>
                  <a:pt x="1338" y="1720"/>
                  <a:pt x="1279" y="1746"/>
                </a:cubicBezTo>
                <a:cubicBezTo>
                  <a:pt x="1236" y="1765"/>
                  <a:pt x="1197" y="1779"/>
                  <a:pt x="1161" y="1790"/>
                </a:cubicBezTo>
                <a:cubicBezTo>
                  <a:pt x="1102" y="1807"/>
                  <a:pt x="1058" y="1855"/>
                  <a:pt x="1046" y="1915"/>
                </a:cubicBezTo>
                <a:cubicBezTo>
                  <a:pt x="986" y="2211"/>
                  <a:pt x="986" y="2211"/>
                  <a:pt x="986" y="2211"/>
                </a:cubicBezTo>
                <a:cubicBezTo>
                  <a:pt x="98" y="1808"/>
                  <a:pt x="98" y="1808"/>
                  <a:pt x="98" y="1808"/>
                </a:cubicBezTo>
                <a:cubicBezTo>
                  <a:pt x="128" y="1774"/>
                  <a:pt x="182" y="1710"/>
                  <a:pt x="190" y="1674"/>
                </a:cubicBezTo>
                <a:cubicBezTo>
                  <a:pt x="206" y="1597"/>
                  <a:pt x="194" y="1512"/>
                  <a:pt x="190" y="1499"/>
                </a:cubicBezTo>
                <a:cubicBezTo>
                  <a:pt x="187" y="1483"/>
                  <a:pt x="181" y="1462"/>
                  <a:pt x="174" y="1435"/>
                </a:cubicBezTo>
                <a:cubicBezTo>
                  <a:pt x="134" y="1278"/>
                  <a:pt x="50" y="949"/>
                  <a:pt x="44" y="686"/>
                </a:cubicBezTo>
                <a:cubicBezTo>
                  <a:pt x="40" y="473"/>
                  <a:pt x="87" y="341"/>
                  <a:pt x="214" y="213"/>
                </a:cubicBezTo>
                <a:cubicBezTo>
                  <a:pt x="339" y="89"/>
                  <a:pt x="515" y="54"/>
                  <a:pt x="642" y="46"/>
                </a:cubicBezTo>
                <a:cubicBezTo>
                  <a:pt x="716" y="42"/>
                  <a:pt x="902" y="38"/>
                  <a:pt x="1024" y="93"/>
                </a:cubicBezTo>
                <a:cubicBezTo>
                  <a:pt x="1176" y="163"/>
                  <a:pt x="1298" y="264"/>
                  <a:pt x="1332" y="311"/>
                </a:cubicBezTo>
                <a:cubicBezTo>
                  <a:pt x="1335" y="315"/>
                  <a:pt x="1342" y="324"/>
                  <a:pt x="1342" y="326"/>
                </a:cubicBezTo>
                <a:cubicBezTo>
                  <a:pt x="1339" y="336"/>
                  <a:pt x="1336" y="343"/>
                  <a:pt x="1317" y="353"/>
                </a:cubicBezTo>
                <a:cubicBezTo>
                  <a:pt x="1304" y="358"/>
                  <a:pt x="1291" y="362"/>
                  <a:pt x="1277" y="362"/>
                </a:cubicBezTo>
                <a:cubicBezTo>
                  <a:pt x="1264" y="362"/>
                  <a:pt x="1251" y="370"/>
                  <a:pt x="1243" y="381"/>
                </a:cubicBezTo>
                <a:cubicBezTo>
                  <a:pt x="1236" y="393"/>
                  <a:pt x="1235" y="407"/>
                  <a:pt x="1240" y="420"/>
                </a:cubicBezTo>
                <a:cubicBezTo>
                  <a:pt x="1363" y="707"/>
                  <a:pt x="1363" y="707"/>
                  <a:pt x="1363" y="707"/>
                </a:cubicBezTo>
                <a:cubicBezTo>
                  <a:pt x="1378" y="746"/>
                  <a:pt x="1400" y="781"/>
                  <a:pt x="1427" y="813"/>
                </a:cubicBezTo>
                <a:cubicBezTo>
                  <a:pt x="1603" y="1005"/>
                  <a:pt x="1603" y="1005"/>
                  <a:pt x="1603" y="1005"/>
                </a:cubicBezTo>
                <a:cubicBezTo>
                  <a:pt x="1611" y="1014"/>
                  <a:pt x="1616" y="1025"/>
                  <a:pt x="1618" y="1036"/>
                </a:cubicBezTo>
                <a:cubicBezTo>
                  <a:pt x="1621" y="1053"/>
                  <a:pt x="1617" y="1069"/>
                  <a:pt x="1607" y="1083"/>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6" name="Freeform 26"/>
          <p:cNvSpPr>
            <a:spLocks noEditPoints="1"/>
          </p:cNvSpPr>
          <p:nvPr/>
        </p:nvSpPr>
        <p:spPr bwMode="auto">
          <a:xfrm>
            <a:off x="2439024" y="6237675"/>
            <a:ext cx="370700" cy="560123"/>
          </a:xfrm>
          <a:custGeom>
            <a:avLst/>
            <a:gdLst>
              <a:gd name="T0" fmla="*/ 975 w 1826"/>
              <a:gd name="T1" fmla="*/ 2 h 2762"/>
              <a:gd name="T2" fmla="*/ 905 w 1826"/>
              <a:gd name="T3" fmla="*/ 1 h 2762"/>
              <a:gd name="T4" fmla="*/ 73 w 1826"/>
              <a:gd name="T5" fmla="*/ 1268 h 2762"/>
              <a:gd name="T6" fmla="*/ 171 w 1826"/>
              <a:gd name="T7" fmla="*/ 1440 h 2762"/>
              <a:gd name="T8" fmla="*/ 524 w 1826"/>
              <a:gd name="T9" fmla="*/ 2168 h 2762"/>
              <a:gd name="T10" fmla="*/ 524 w 1826"/>
              <a:gd name="T11" fmla="*/ 2421 h 2762"/>
              <a:gd name="T12" fmla="*/ 600 w 1826"/>
              <a:gd name="T13" fmla="*/ 2611 h 2762"/>
              <a:gd name="T14" fmla="*/ 1219 w 1826"/>
              <a:gd name="T15" fmla="*/ 2611 h 2762"/>
              <a:gd name="T16" fmla="*/ 1294 w 1826"/>
              <a:gd name="T17" fmla="*/ 2421 h 2762"/>
              <a:gd name="T18" fmla="*/ 1294 w 1826"/>
              <a:gd name="T19" fmla="*/ 2168 h 2762"/>
              <a:gd name="T20" fmla="*/ 1637 w 1826"/>
              <a:gd name="T21" fmla="*/ 1457 h 2762"/>
              <a:gd name="T22" fmla="*/ 1740 w 1826"/>
              <a:gd name="T23" fmla="*/ 1277 h 2762"/>
              <a:gd name="T24" fmla="*/ 1750 w 1826"/>
              <a:gd name="T25" fmla="*/ 1258 h 2762"/>
              <a:gd name="T26" fmla="*/ 1800 w 1826"/>
              <a:gd name="T27" fmla="*/ 1090 h 2762"/>
              <a:gd name="T28" fmla="*/ 1479 w 1826"/>
              <a:gd name="T29" fmla="*/ 1063 h 2762"/>
              <a:gd name="T30" fmla="*/ 1487 w 1826"/>
              <a:gd name="T31" fmla="*/ 1196 h 2762"/>
              <a:gd name="T32" fmla="*/ 1213 w 1826"/>
              <a:gd name="T33" fmla="*/ 1110 h 2762"/>
              <a:gd name="T34" fmla="*/ 937 w 1826"/>
              <a:gd name="T35" fmla="*/ 1063 h 2762"/>
              <a:gd name="T36" fmla="*/ 1220 w 1826"/>
              <a:gd name="T37" fmla="*/ 526 h 2762"/>
              <a:gd name="T38" fmla="*/ 937 w 1826"/>
              <a:gd name="T39" fmla="*/ 56 h 2762"/>
              <a:gd name="T40" fmla="*/ 326 w 1826"/>
              <a:gd name="T41" fmla="*/ 284 h 2762"/>
              <a:gd name="T42" fmla="*/ 897 w 1826"/>
              <a:gd name="T43" fmla="*/ 407 h 2762"/>
              <a:gd name="T44" fmla="*/ 1165 w 1826"/>
              <a:gd name="T45" fmla="*/ 526 h 2762"/>
              <a:gd name="T46" fmla="*/ 897 w 1826"/>
              <a:gd name="T47" fmla="*/ 645 h 2762"/>
              <a:gd name="T48" fmla="*/ 669 w 1826"/>
              <a:gd name="T49" fmla="*/ 1063 h 2762"/>
              <a:gd name="T50" fmla="*/ 274 w 1826"/>
              <a:gd name="T51" fmla="*/ 985 h 2762"/>
              <a:gd name="T52" fmla="*/ 54 w 1826"/>
              <a:gd name="T53" fmla="*/ 910 h 2762"/>
              <a:gd name="T54" fmla="*/ 218 w 1826"/>
              <a:gd name="T55" fmla="*/ 1413 h 2762"/>
              <a:gd name="T56" fmla="*/ 81 w 1826"/>
              <a:gd name="T57" fmla="*/ 1118 h 2762"/>
              <a:gd name="T58" fmla="*/ 358 w 1826"/>
              <a:gd name="T59" fmla="*/ 1075 h 2762"/>
              <a:gd name="T60" fmla="*/ 630 w 1826"/>
              <a:gd name="T61" fmla="*/ 985 h 2762"/>
              <a:gd name="T62" fmla="*/ 623 w 1826"/>
              <a:gd name="T63" fmla="*/ 1118 h 2762"/>
              <a:gd name="T64" fmla="*/ 804 w 1826"/>
              <a:gd name="T65" fmla="*/ 1378 h 2762"/>
              <a:gd name="T66" fmla="*/ 882 w 1826"/>
              <a:gd name="T67" fmla="*/ 1773 h 2762"/>
              <a:gd name="T68" fmla="*/ 524 w 1826"/>
              <a:gd name="T69" fmla="*/ 2083 h 2762"/>
              <a:gd name="T70" fmla="*/ 757 w 1826"/>
              <a:gd name="T71" fmla="*/ 2707 h 2762"/>
              <a:gd name="T72" fmla="*/ 1061 w 1826"/>
              <a:gd name="T73" fmla="*/ 2707 h 2762"/>
              <a:gd name="T74" fmla="*/ 639 w 1826"/>
              <a:gd name="T75" fmla="*/ 2564 h 2762"/>
              <a:gd name="T76" fmla="*/ 1239 w 1826"/>
              <a:gd name="T77" fmla="*/ 2476 h 2762"/>
              <a:gd name="T78" fmla="*/ 579 w 1826"/>
              <a:gd name="T79" fmla="*/ 2421 h 2762"/>
              <a:gd name="T80" fmla="*/ 1239 w 1826"/>
              <a:gd name="T81" fmla="*/ 2421 h 2762"/>
              <a:gd name="T82" fmla="*/ 579 w 1826"/>
              <a:gd name="T83" fmla="*/ 2278 h 2762"/>
              <a:gd name="T84" fmla="*/ 1221 w 1826"/>
              <a:gd name="T85" fmla="*/ 2190 h 2762"/>
              <a:gd name="T86" fmla="*/ 1605 w 1826"/>
              <a:gd name="T87" fmla="*/ 1403 h 2762"/>
              <a:gd name="T88" fmla="*/ 1294 w 1826"/>
              <a:gd name="T89" fmla="*/ 2083 h 2762"/>
              <a:gd name="T90" fmla="*/ 937 w 1826"/>
              <a:gd name="T91" fmla="*/ 1727 h 2762"/>
              <a:gd name="T92" fmla="*/ 804 w 1826"/>
              <a:gd name="T93" fmla="*/ 1734 h 2762"/>
              <a:gd name="T94" fmla="*/ 891 w 1826"/>
              <a:gd name="T95" fmla="*/ 1460 h 2762"/>
              <a:gd name="T96" fmla="*/ 937 w 1826"/>
              <a:gd name="T97" fmla="*/ 1118 h 2762"/>
              <a:gd name="T98" fmla="*/ 1337 w 1826"/>
              <a:gd name="T99" fmla="*/ 1401 h 2762"/>
              <a:gd name="T100" fmla="*/ 1738 w 1826"/>
              <a:gd name="T101" fmla="*/ 1118 h 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6" h="2762">
                <a:moveTo>
                  <a:pt x="1800" y="1090"/>
                </a:moveTo>
                <a:cubicBezTo>
                  <a:pt x="1826" y="961"/>
                  <a:pt x="1825" y="827"/>
                  <a:pt x="1793" y="694"/>
                </a:cubicBezTo>
                <a:cubicBezTo>
                  <a:pt x="1703" y="314"/>
                  <a:pt x="1366" y="30"/>
                  <a:pt x="975" y="2"/>
                </a:cubicBezTo>
                <a:cubicBezTo>
                  <a:pt x="954" y="1"/>
                  <a:pt x="935" y="1"/>
                  <a:pt x="915" y="1"/>
                </a:cubicBezTo>
                <a:cubicBezTo>
                  <a:pt x="913" y="1"/>
                  <a:pt x="911" y="0"/>
                  <a:pt x="909" y="0"/>
                </a:cubicBezTo>
                <a:cubicBezTo>
                  <a:pt x="908" y="0"/>
                  <a:pt x="906" y="1"/>
                  <a:pt x="905" y="1"/>
                </a:cubicBezTo>
                <a:cubicBezTo>
                  <a:pt x="675" y="2"/>
                  <a:pt x="458" y="86"/>
                  <a:pt x="289" y="244"/>
                </a:cubicBezTo>
                <a:cubicBezTo>
                  <a:pt x="105" y="416"/>
                  <a:pt x="0" y="658"/>
                  <a:pt x="0" y="910"/>
                </a:cubicBezTo>
                <a:cubicBezTo>
                  <a:pt x="0" y="1034"/>
                  <a:pt x="24" y="1155"/>
                  <a:pt x="73" y="1268"/>
                </a:cubicBezTo>
                <a:cubicBezTo>
                  <a:pt x="73" y="1270"/>
                  <a:pt x="73" y="1270"/>
                  <a:pt x="73" y="1270"/>
                </a:cubicBezTo>
                <a:cubicBezTo>
                  <a:pt x="76" y="1274"/>
                  <a:pt x="76" y="1274"/>
                  <a:pt x="76" y="1274"/>
                </a:cubicBezTo>
                <a:cubicBezTo>
                  <a:pt x="89" y="1295"/>
                  <a:pt x="126" y="1360"/>
                  <a:pt x="171" y="1440"/>
                </a:cubicBezTo>
                <a:cubicBezTo>
                  <a:pt x="242" y="1566"/>
                  <a:pt x="334" y="1734"/>
                  <a:pt x="370" y="1814"/>
                </a:cubicBezTo>
                <a:cubicBezTo>
                  <a:pt x="395" y="1871"/>
                  <a:pt x="440" y="2001"/>
                  <a:pt x="473" y="2100"/>
                </a:cubicBezTo>
                <a:cubicBezTo>
                  <a:pt x="482" y="2129"/>
                  <a:pt x="501" y="2152"/>
                  <a:pt x="524" y="2168"/>
                </a:cubicBezTo>
                <a:cubicBezTo>
                  <a:pt x="524" y="2278"/>
                  <a:pt x="524" y="2278"/>
                  <a:pt x="524" y="2278"/>
                </a:cubicBezTo>
                <a:cubicBezTo>
                  <a:pt x="524" y="2333"/>
                  <a:pt x="524" y="2333"/>
                  <a:pt x="524" y="2333"/>
                </a:cubicBezTo>
                <a:cubicBezTo>
                  <a:pt x="524" y="2421"/>
                  <a:pt x="524" y="2421"/>
                  <a:pt x="524" y="2421"/>
                </a:cubicBezTo>
                <a:cubicBezTo>
                  <a:pt x="524" y="2476"/>
                  <a:pt x="524" y="2476"/>
                  <a:pt x="524" y="2476"/>
                </a:cubicBezTo>
                <a:cubicBezTo>
                  <a:pt x="524" y="2504"/>
                  <a:pt x="524" y="2504"/>
                  <a:pt x="524" y="2504"/>
                </a:cubicBezTo>
                <a:cubicBezTo>
                  <a:pt x="524" y="2553"/>
                  <a:pt x="556" y="2595"/>
                  <a:pt x="600" y="2611"/>
                </a:cubicBezTo>
                <a:cubicBezTo>
                  <a:pt x="604" y="2695"/>
                  <a:pt x="673" y="2762"/>
                  <a:pt x="757" y="2762"/>
                </a:cubicBezTo>
                <a:cubicBezTo>
                  <a:pt x="1061" y="2762"/>
                  <a:pt x="1061" y="2762"/>
                  <a:pt x="1061" y="2762"/>
                </a:cubicBezTo>
                <a:cubicBezTo>
                  <a:pt x="1146" y="2762"/>
                  <a:pt x="1215" y="2695"/>
                  <a:pt x="1219" y="2611"/>
                </a:cubicBezTo>
                <a:cubicBezTo>
                  <a:pt x="1263" y="2595"/>
                  <a:pt x="1294" y="2553"/>
                  <a:pt x="1294" y="2504"/>
                </a:cubicBezTo>
                <a:cubicBezTo>
                  <a:pt x="1294" y="2476"/>
                  <a:pt x="1294" y="2476"/>
                  <a:pt x="1294" y="2476"/>
                </a:cubicBezTo>
                <a:cubicBezTo>
                  <a:pt x="1294" y="2421"/>
                  <a:pt x="1294" y="2421"/>
                  <a:pt x="1294" y="2421"/>
                </a:cubicBezTo>
                <a:cubicBezTo>
                  <a:pt x="1294" y="2333"/>
                  <a:pt x="1294" y="2333"/>
                  <a:pt x="1294" y="2333"/>
                </a:cubicBezTo>
                <a:cubicBezTo>
                  <a:pt x="1294" y="2278"/>
                  <a:pt x="1294" y="2278"/>
                  <a:pt x="1294" y="2278"/>
                </a:cubicBezTo>
                <a:cubicBezTo>
                  <a:pt x="1294" y="2168"/>
                  <a:pt x="1294" y="2168"/>
                  <a:pt x="1294" y="2168"/>
                </a:cubicBezTo>
                <a:cubicBezTo>
                  <a:pt x="1318" y="2152"/>
                  <a:pt x="1336" y="2129"/>
                  <a:pt x="1346" y="2100"/>
                </a:cubicBezTo>
                <a:cubicBezTo>
                  <a:pt x="1379" y="2001"/>
                  <a:pt x="1423" y="1871"/>
                  <a:pt x="1449" y="1814"/>
                </a:cubicBezTo>
                <a:cubicBezTo>
                  <a:pt x="1485" y="1732"/>
                  <a:pt x="1579" y="1561"/>
                  <a:pt x="1637" y="1457"/>
                </a:cubicBezTo>
                <a:cubicBezTo>
                  <a:pt x="1649" y="1457"/>
                  <a:pt x="1649" y="1457"/>
                  <a:pt x="1649" y="1457"/>
                </a:cubicBezTo>
                <a:cubicBezTo>
                  <a:pt x="1649" y="1437"/>
                  <a:pt x="1649" y="1437"/>
                  <a:pt x="1649" y="1437"/>
                </a:cubicBezTo>
                <a:cubicBezTo>
                  <a:pt x="1692" y="1360"/>
                  <a:pt x="1728" y="1298"/>
                  <a:pt x="1740" y="1277"/>
                </a:cubicBezTo>
                <a:cubicBezTo>
                  <a:pt x="1742" y="1274"/>
                  <a:pt x="1743" y="1272"/>
                  <a:pt x="1744" y="1270"/>
                </a:cubicBezTo>
                <a:cubicBezTo>
                  <a:pt x="1750" y="1264"/>
                  <a:pt x="1750" y="1264"/>
                  <a:pt x="1750" y="1264"/>
                </a:cubicBezTo>
                <a:cubicBezTo>
                  <a:pt x="1750" y="1258"/>
                  <a:pt x="1750" y="1258"/>
                  <a:pt x="1750" y="1258"/>
                </a:cubicBezTo>
                <a:cubicBezTo>
                  <a:pt x="1771" y="1207"/>
                  <a:pt x="1787" y="1155"/>
                  <a:pt x="1798" y="1102"/>
                </a:cubicBezTo>
                <a:cubicBezTo>
                  <a:pt x="1799" y="1098"/>
                  <a:pt x="1800" y="1095"/>
                  <a:pt x="1800" y="1091"/>
                </a:cubicBezTo>
                <a:cubicBezTo>
                  <a:pt x="1800" y="1091"/>
                  <a:pt x="1800" y="1090"/>
                  <a:pt x="1800" y="1090"/>
                </a:cubicBezTo>
                <a:close/>
                <a:moveTo>
                  <a:pt x="1740" y="707"/>
                </a:moveTo>
                <a:cubicBezTo>
                  <a:pt x="1769" y="826"/>
                  <a:pt x="1771" y="947"/>
                  <a:pt x="1750" y="1063"/>
                </a:cubicBezTo>
                <a:cubicBezTo>
                  <a:pt x="1479" y="1063"/>
                  <a:pt x="1479" y="1063"/>
                  <a:pt x="1479" y="1063"/>
                </a:cubicBezTo>
                <a:cubicBezTo>
                  <a:pt x="1464" y="1063"/>
                  <a:pt x="1451" y="1076"/>
                  <a:pt x="1451" y="1091"/>
                </a:cubicBezTo>
                <a:cubicBezTo>
                  <a:pt x="1451" y="1099"/>
                  <a:pt x="1455" y="1107"/>
                  <a:pt x="1461" y="1112"/>
                </a:cubicBezTo>
                <a:cubicBezTo>
                  <a:pt x="1478" y="1137"/>
                  <a:pt x="1487" y="1166"/>
                  <a:pt x="1487" y="1196"/>
                </a:cubicBezTo>
                <a:cubicBezTo>
                  <a:pt x="1487" y="1279"/>
                  <a:pt x="1420" y="1346"/>
                  <a:pt x="1337" y="1346"/>
                </a:cubicBezTo>
                <a:cubicBezTo>
                  <a:pt x="1253" y="1346"/>
                  <a:pt x="1186" y="1279"/>
                  <a:pt x="1186" y="1196"/>
                </a:cubicBezTo>
                <a:cubicBezTo>
                  <a:pt x="1186" y="1165"/>
                  <a:pt x="1195" y="1135"/>
                  <a:pt x="1213" y="1110"/>
                </a:cubicBezTo>
                <a:cubicBezTo>
                  <a:pt x="1219" y="1104"/>
                  <a:pt x="1222" y="1096"/>
                  <a:pt x="1221" y="1087"/>
                </a:cubicBezTo>
                <a:cubicBezTo>
                  <a:pt x="1219" y="1074"/>
                  <a:pt x="1207" y="1063"/>
                  <a:pt x="1193" y="1063"/>
                </a:cubicBezTo>
                <a:cubicBezTo>
                  <a:pt x="937" y="1063"/>
                  <a:pt x="937" y="1063"/>
                  <a:pt x="937" y="1063"/>
                </a:cubicBezTo>
                <a:cubicBezTo>
                  <a:pt x="937" y="716"/>
                  <a:pt x="937" y="716"/>
                  <a:pt x="937" y="716"/>
                </a:cubicBezTo>
                <a:cubicBezTo>
                  <a:pt x="961" y="726"/>
                  <a:pt x="987" y="731"/>
                  <a:pt x="1014" y="731"/>
                </a:cubicBezTo>
                <a:cubicBezTo>
                  <a:pt x="1128" y="731"/>
                  <a:pt x="1220" y="639"/>
                  <a:pt x="1220" y="526"/>
                </a:cubicBezTo>
                <a:cubicBezTo>
                  <a:pt x="1220" y="413"/>
                  <a:pt x="1128" y="321"/>
                  <a:pt x="1014" y="321"/>
                </a:cubicBezTo>
                <a:cubicBezTo>
                  <a:pt x="987" y="321"/>
                  <a:pt x="961" y="326"/>
                  <a:pt x="937" y="336"/>
                </a:cubicBezTo>
                <a:cubicBezTo>
                  <a:pt x="937" y="56"/>
                  <a:pt x="937" y="56"/>
                  <a:pt x="937" y="56"/>
                </a:cubicBezTo>
                <a:cubicBezTo>
                  <a:pt x="948" y="56"/>
                  <a:pt x="959" y="56"/>
                  <a:pt x="971" y="57"/>
                </a:cubicBezTo>
                <a:cubicBezTo>
                  <a:pt x="1339" y="82"/>
                  <a:pt x="1656" y="350"/>
                  <a:pt x="1740" y="707"/>
                </a:cubicBezTo>
                <a:close/>
                <a:moveTo>
                  <a:pt x="326" y="284"/>
                </a:moveTo>
                <a:cubicBezTo>
                  <a:pt x="480" y="141"/>
                  <a:pt x="674" y="61"/>
                  <a:pt x="882" y="55"/>
                </a:cubicBezTo>
                <a:cubicBezTo>
                  <a:pt x="882" y="382"/>
                  <a:pt x="882" y="382"/>
                  <a:pt x="882" y="382"/>
                </a:cubicBezTo>
                <a:cubicBezTo>
                  <a:pt x="882" y="393"/>
                  <a:pt x="888" y="402"/>
                  <a:pt x="897" y="407"/>
                </a:cubicBezTo>
                <a:cubicBezTo>
                  <a:pt x="906" y="411"/>
                  <a:pt x="917" y="411"/>
                  <a:pt x="925" y="404"/>
                </a:cubicBezTo>
                <a:cubicBezTo>
                  <a:pt x="951" y="385"/>
                  <a:pt x="982" y="375"/>
                  <a:pt x="1014" y="375"/>
                </a:cubicBezTo>
                <a:cubicBezTo>
                  <a:pt x="1097" y="375"/>
                  <a:pt x="1165" y="443"/>
                  <a:pt x="1165" y="526"/>
                </a:cubicBezTo>
                <a:cubicBezTo>
                  <a:pt x="1165" y="609"/>
                  <a:pt x="1097" y="676"/>
                  <a:pt x="1014" y="676"/>
                </a:cubicBezTo>
                <a:cubicBezTo>
                  <a:pt x="982" y="676"/>
                  <a:pt x="951" y="666"/>
                  <a:pt x="925" y="647"/>
                </a:cubicBezTo>
                <a:cubicBezTo>
                  <a:pt x="917" y="641"/>
                  <a:pt x="906" y="640"/>
                  <a:pt x="897" y="645"/>
                </a:cubicBezTo>
                <a:cubicBezTo>
                  <a:pt x="888" y="650"/>
                  <a:pt x="882" y="659"/>
                  <a:pt x="882" y="669"/>
                </a:cubicBezTo>
                <a:cubicBezTo>
                  <a:pt x="882" y="1063"/>
                  <a:pt x="882" y="1063"/>
                  <a:pt x="882" y="1063"/>
                </a:cubicBezTo>
                <a:cubicBezTo>
                  <a:pt x="669" y="1063"/>
                  <a:pt x="669" y="1063"/>
                  <a:pt x="669" y="1063"/>
                </a:cubicBezTo>
                <a:cubicBezTo>
                  <a:pt x="679" y="1039"/>
                  <a:pt x="685" y="1013"/>
                  <a:pt x="685" y="985"/>
                </a:cubicBezTo>
                <a:cubicBezTo>
                  <a:pt x="685" y="872"/>
                  <a:pt x="593" y="780"/>
                  <a:pt x="480" y="780"/>
                </a:cubicBezTo>
                <a:cubicBezTo>
                  <a:pt x="366" y="780"/>
                  <a:pt x="274" y="872"/>
                  <a:pt x="274" y="985"/>
                </a:cubicBezTo>
                <a:cubicBezTo>
                  <a:pt x="274" y="1013"/>
                  <a:pt x="280" y="1039"/>
                  <a:pt x="290" y="1063"/>
                </a:cubicBezTo>
                <a:cubicBezTo>
                  <a:pt x="69" y="1063"/>
                  <a:pt x="69" y="1063"/>
                  <a:pt x="69" y="1063"/>
                </a:cubicBezTo>
                <a:cubicBezTo>
                  <a:pt x="59" y="1013"/>
                  <a:pt x="54" y="962"/>
                  <a:pt x="54" y="910"/>
                </a:cubicBezTo>
                <a:cubicBezTo>
                  <a:pt x="54" y="673"/>
                  <a:pt x="153" y="445"/>
                  <a:pt x="326" y="284"/>
                </a:cubicBezTo>
                <a:close/>
                <a:moveTo>
                  <a:pt x="419" y="1792"/>
                </a:moveTo>
                <a:cubicBezTo>
                  <a:pt x="384" y="1710"/>
                  <a:pt x="290" y="1541"/>
                  <a:pt x="218" y="1413"/>
                </a:cubicBezTo>
                <a:cubicBezTo>
                  <a:pt x="173" y="1333"/>
                  <a:pt x="136" y="1268"/>
                  <a:pt x="124" y="1248"/>
                </a:cubicBezTo>
                <a:cubicBezTo>
                  <a:pt x="122" y="1244"/>
                  <a:pt x="122" y="1244"/>
                  <a:pt x="122" y="1244"/>
                </a:cubicBezTo>
                <a:cubicBezTo>
                  <a:pt x="105" y="1203"/>
                  <a:pt x="92" y="1161"/>
                  <a:pt x="81" y="1118"/>
                </a:cubicBezTo>
                <a:cubicBezTo>
                  <a:pt x="336" y="1118"/>
                  <a:pt x="336" y="1118"/>
                  <a:pt x="336" y="1118"/>
                </a:cubicBezTo>
                <a:cubicBezTo>
                  <a:pt x="346" y="1118"/>
                  <a:pt x="356" y="1112"/>
                  <a:pt x="361" y="1103"/>
                </a:cubicBezTo>
                <a:cubicBezTo>
                  <a:pt x="365" y="1094"/>
                  <a:pt x="364" y="1083"/>
                  <a:pt x="358" y="1075"/>
                </a:cubicBezTo>
                <a:cubicBezTo>
                  <a:pt x="339" y="1049"/>
                  <a:pt x="329" y="1018"/>
                  <a:pt x="329" y="985"/>
                </a:cubicBezTo>
                <a:cubicBezTo>
                  <a:pt x="329" y="902"/>
                  <a:pt x="397" y="835"/>
                  <a:pt x="480" y="835"/>
                </a:cubicBezTo>
                <a:cubicBezTo>
                  <a:pt x="563" y="835"/>
                  <a:pt x="630" y="902"/>
                  <a:pt x="630" y="985"/>
                </a:cubicBezTo>
                <a:cubicBezTo>
                  <a:pt x="630" y="1017"/>
                  <a:pt x="621" y="1047"/>
                  <a:pt x="603" y="1072"/>
                </a:cubicBezTo>
                <a:cubicBezTo>
                  <a:pt x="597" y="1078"/>
                  <a:pt x="594" y="1086"/>
                  <a:pt x="596" y="1095"/>
                </a:cubicBezTo>
                <a:cubicBezTo>
                  <a:pt x="598" y="1108"/>
                  <a:pt x="609" y="1118"/>
                  <a:pt x="623" y="1118"/>
                </a:cubicBezTo>
                <a:cubicBezTo>
                  <a:pt x="882" y="1118"/>
                  <a:pt x="882" y="1118"/>
                  <a:pt x="882" y="1118"/>
                </a:cubicBezTo>
                <a:cubicBezTo>
                  <a:pt x="882" y="1393"/>
                  <a:pt x="882" y="1393"/>
                  <a:pt x="882" y="1393"/>
                </a:cubicBezTo>
                <a:cubicBezTo>
                  <a:pt x="857" y="1383"/>
                  <a:pt x="831" y="1378"/>
                  <a:pt x="804" y="1378"/>
                </a:cubicBezTo>
                <a:cubicBezTo>
                  <a:pt x="691" y="1378"/>
                  <a:pt x="599" y="1470"/>
                  <a:pt x="599" y="1583"/>
                </a:cubicBezTo>
                <a:cubicBezTo>
                  <a:pt x="599" y="1696"/>
                  <a:pt x="691" y="1788"/>
                  <a:pt x="804" y="1788"/>
                </a:cubicBezTo>
                <a:cubicBezTo>
                  <a:pt x="831" y="1788"/>
                  <a:pt x="857" y="1783"/>
                  <a:pt x="882" y="1773"/>
                </a:cubicBezTo>
                <a:cubicBezTo>
                  <a:pt x="882" y="2135"/>
                  <a:pt x="882" y="2135"/>
                  <a:pt x="882" y="2135"/>
                </a:cubicBezTo>
                <a:cubicBezTo>
                  <a:pt x="597" y="2135"/>
                  <a:pt x="597" y="2135"/>
                  <a:pt x="597" y="2135"/>
                </a:cubicBezTo>
                <a:cubicBezTo>
                  <a:pt x="564" y="2135"/>
                  <a:pt x="535" y="2114"/>
                  <a:pt x="524" y="2083"/>
                </a:cubicBezTo>
                <a:cubicBezTo>
                  <a:pt x="491" y="1983"/>
                  <a:pt x="446" y="1851"/>
                  <a:pt x="419" y="1792"/>
                </a:cubicBezTo>
                <a:close/>
                <a:moveTo>
                  <a:pt x="1061" y="2707"/>
                </a:moveTo>
                <a:cubicBezTo>
                  <a:pt x="757" y="2707"/>
                  <a:pt x="757" y="2707"/>
                  <a:pt x="757" y="2707"/>
                </a:cubicBezTo>
                <a:cubicBezTo>
                  <a:pt x="705" y="2707"/>
                  <a:pt x="662" y="2669"/>
                  <a:pt x="655" y="2619"/>
                </a:cubicBezTo>
                <a:cubicBezTo>
                  <a:pt x="1164" y="2619"/>
                  <a:pt x="1164" y="2619"/>
                  <a:pt x="1164" y="2619"/>
                </a:cubicBezTo>
                <a:cubicBezTo>
                  <a:pt x="1156" y="2669"/>
                  <a:pt x="1113" y="2707"/>
                  <a:pt x="1061" y="2707"/>
                </a:cubicBezTo>
                <a:close/>
                <a:moveTo>
                  <a:pt x="1239" y="2504"/>
                </a:moveTo>
                <a:cubicBezTo>
                  <a:pt x="1239" y="2537"/>
                  <a:pt x="1212" y="2564"/>
                  <a:pt x="1179" y="2564"/>
                </a:cubicBezTo>
                <a:cubicBezTo>
                  <a:pt x="639" y="2564"/>
                  <a:pt x="639" y="2564"/>
                  <a:pt x="639" y="2564"/>
                </a:cubicBezTo>
                <a:cubicBezTo>
                  <a:pt x="606" y="2564"/>
                  <a:pt x="579" y="2537"/>
                  <a:pt x="579" y="2504"/>
                </a:cubicBezTo>
                <a:cubicBezTo>
                  <a:pt x="579" y="2476"/>
                  <a:pt x="579" y="2476"/>
                  <a:pt x="579" y="2476"/>
                </a:cubicBezTo>
                <a:cubicBezTo>
                  <a:pt x="1239" y="2476"/>
                  <a:pt x="1239" y="2476"/>
                  <a:pt x="1239" y="2476"/>
                </a:cubicBezTo>
                <a:lnTo>
                  <a:pt x="1239" y="2504"/>
                </a:lnTo>
                <a:close/>
                <a:moveTo>
                  <a:pt x="1239" y="2421"/>
                </a:moveTo>
                <a:cubicBezTo>
                  <a:pt x="579" y="2421"/>
                  <a:pt x="579" y="2421"/>
                  <a:pt x="579" y="2421"/>
                </a:cubicBezTo>
                <a:cubicBezTo>
                  <a:pt x="579" y="2333"/>
                  <a:pt x="579" y="2333"/>
                  <a:pt x="579" y="2333"/>
                </a:cubicBezTo>
                <a:cubicBezTo>
                  <a:pt x="1239" y="2333"/>
                  <a:pt x="1239" y="2333"/>
                  <a:pt x="1239" y="2333"/>
                </a:cubicBezTo>
                <a:lnTo>
                  <a:pt x="1239" y="2421"/>
                </a:lnTo>
                <a:close/>
                <a:moveTo>
                  <a:pt x="1239" y="2190"/>
                </a:moveTo>
                <a:cubicBezTo>
                  <a:pt x="1239" y="2278"/>
                  <a:pt x="1239" y="2278"/>
                  <a:pt x="1239" y="2278"/>
                </a:cubicBezTo>
                <a:cubicBezTo>
                  <a:pt x="579" y="2278"/>
                  <a:pt x="579" y="2278"/>
                  <a:pt x="579" y="2278"/>
                </a:cubicBezTo>
                <a:cubicBezTo>
                  <a:pt x="579" y="2190"/>
                  <a:pt x="579" y="2190"/>
                  <a:pt x="579" y="2190"/>
                </a:cubicBezTo>
                <a:cubicBezTo>
                  <a:pt x="597" y="2190"/>
                  <a:pt x="597" y="2190"/>
                  <a:pt x="597" y="2190"/>
                </a:cubicBezTo>
                <a:cubicBezTo>
                  <a:pt x="1221" y="2190"/>
                  <a:pt x="1221" y="2190"/>
                  <a:pt x="1221" y="2190"/>
                </a:cubicBezTo>
                <a:lnTo>
                  <a:pt x="1239" y="2190"/>
                </a:lnTo>
                <a:close/>
                <a:moveTo>
                  <a:pt x="1694" y="1248"/>
                </a:moveTo>
                <a:cubicBezTo>
                  <a:pt x="1681" y="1269"/>
                  <a:pt x="1647" y="1329"/>
                  <a:pt x="1605" y="1403"/>
                </a:cubicBezTo>
                <a:cubicBezTo>
                  <a:pt x="1597" y="1417"/>
                  <a:pt x="1597" y="1417"/>
                  <a:pt x="1597" y="1417"/>
                </a:cubicBezTo>
                <a:cubicBezTo>
                  <a:pt x="1540" y="1519"/>
                  <a:pt x="1437" y="1704"/>
                  <a:pt x="1399" y="1792"/>
                </a:cubicBezTo>
                <a:cubicBezTo>
                  <a:pt x="1373" y="1851"/>
                  <a:pt x="1327" y="1983"/>
                  <a:pt x="1294" y="2083"/>
                </a:cubicBezTo>
                <a:cubicBezTo>
                  <a:pt x="1284" y="2114"/>
                  <a:pt x="1255" y="2135"/>
                  <a:pt x="1221" y="2135"/>
                </a:cubicBezTo>
                <a:cubicBezTo>
                  <a:pt x="937" y="2135"/>
                  <a:pt x="937" y="2135"/>
                  <a:pt x="937" y="2135"/>
                </a:cubicBezTo>
                <a:cubicBezTo>
                  <a:pt x="937" y="1727"/>
                  <a:pt x="937" y="1727"/>
                  <a:pt x="937" y="1727"/>
                </a:cubicBezTo>
                <a:cubicBezTo>
                  <a:pt x="937" y="1716"/>
                  <a:pt x="931" y="1707"/>
                  <a:pt x="922" y="1702"/>
                </a:cubicBezTo>
                <a:cubicBezTo>
                  <a:pt x="912" y="1698"/>
                  <a:pt x="901" y="1699"/>
                  <a:pt x="893" y="1705"/>
                </a:cubicBezTo>
                <a:cubicBezTo>
                  <a:pt x="867" y="1724"/>
                  <a:pt x="836" y="1734"/>
                  <a:pt x="804" y="1734"/>
                </a:cubicBezTo>
                <a:cubicBezTo>
                  <a:pt x="721" y="1734"/>
                  <a:pt x="653" y="1666"/>
                  <a:pt x="653" y="1583"/>
                </a:cubicBezTo>
                <a:cubicBezTo>
                  <a:pt x="653" y="1500"/>
                  <a:pt x="721" y="1433"/>
                  <a:pt x="804" y="1433"/>
                </a:cubicBezTo>
                <a:cubicBezTo>
                  <a:pt x="835" y="1433"/>
                  <a:pt x="865" y="1442"/>
                  <a:pt x="891" y="1460"/>
                </a:cubicBezTo>
                <a:cubicBezTo>
                  <a:pt x="897" y="1466"/>
                  <a:pt x="905" y="1468"/>
                  <a:pt x="913" y="1467"/>
                </a:cubicBezTo>
                <a:cubicBezTo>
                  <a:pt x="927" y="1465"/>
                  <a:pt x="937" y="1454"/>
                  <a:pt x="937" y="1440"/>
                </a:cubicBezTo>
                <a:cubicBezTo>
                  <a:pt x="937" y="1118"/>
                  <a:pt x="937" y="1118"/>
                  <a:pt x="937" y="1118"/>
                </a:cubicBezTo>
                <a:cubicBezTo>
                  <a:pt x="1147" y="1118"/>
                  <a:pt x="1147" y="1118"/>
                  <a:pt x="1147" y="1118"/>
                </a:cubicBezTo>
                <a:cubicBezTo>
                  <a:pt x="1137" y="1142"/>
                  <a:pt x="1131" y="1169"/>
                  <a:pt x="1131" y="1196"/>
                </a:cubicBezTo>
                <a:cubicBezTo>
                  <a:pt x="1131" y="1309"/>
                  <a:pt x="1223" y="1401"/>
                  <a:pt x="1337" y="1401"/>
                </a:cubicBezTo>
                <a:cubicBezTo>
                  <a:pt x="1450" y="1401"/>
                  <a:pt x="1542" y="1309"/>
                  <a:pt x="1542" y="1196"/>
                </a:cubicBezTo>
                <a:cubicBezTo>
                  <a:pt x="1542" y="1169"/>
                  <a:pt x="1536" y="1142"/>
                  <a:pt x="1526" y="1118"/>
                </a:cubicBezTo>
                <a:cubicBezTo>
                  <a:pt x="1738" y="1118"/>
                  <a:pt x="1738" y="1118"/>
                  <a:pt x="1738" y="1118"/>
                </a:cubicBezTo>
                <a:cubicBezTo>
                  <a:pt x="1728" y="1160"/>
                  <a:pt x="1715" y="1201"/>
                  <a:pt x="1698" y="1241"/>
                </a:cubicBezTo>
                <a:lnTo>
                  <a:pt x="1694" y="124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9" name="Freeform 24"/>
          <p:cNvSpPr>
            <a:spLocks noEditPoints="1"/>
          </p:cNvSpPr>
          <p:nvPr/>
        </p:nvSpPr>
        <p:spPr bwMode="auto">
          <a:xfrm>
            <a:off x="2928921" y="5759691"/>
            <a:ext cx="449263" cy="434182"/>
          </a:xfrm>
          <a:custGeom>
            <a:avLst/>
            <a:gdLst>
              <a:gd name="T0" fmla="*/ 4178 w 4184"/>
              <a:gd name="T1" fmla="*/ 1055 h 4045"/>
              <a:gd name="T2" fmla="*/ 3118 w 4184"/>
              <a:gd name="T3" fmla="*/ 14 h 4045"/>
              <a:gd name="T4" fmla="*/ 3091 w 4184"/>
              <a:gd name="T5" fmla="*/ 0 h 4045"/>
              <a:gd name="T6" fmla="*/ 1273 w 4184"/>
              <a:gd name="T7" fmla="*/ 0 h 4045"/>
              <a:gd name="T8" fmla="*/ 1176 w 4184"/>
              <a:gd name="T9" fmla="*/ 883 h 4045"/>
              <a:gd name="T10" fmla="*/ 1273 w 4184"/>
              <a:gd name="T11" fmla="*/ 102 h 4045"/>
              <a:gd name="T12" fmla="*/ 3082 w 4184"/>
              <a:gd name="T13" fmla="*/ 1130 h 4045"/>
              <a:gd name="T14" fmla="*/ 4035 w 4184"/>
              <a:gd name="T15" fmla="*/ 3942 h 4045"/>
              <a:gd name="T16" fmla="*/ 1227 w 4184"/>
              <a:gd name="T17" fmla="*/ 2056 h 4045"/>
              <a:gd name="T18" fmla="*/ 1124 w 4184"/>
              <a:gd name="T19" fmla="*/ 3898 h 4045"/>
              <a:gd name="T20" fmla="*/ 4184 w 4184"/>
              <a:gd name="T21" fmla="*/ 3898 h 4045"/>
              <a:gd name="T22" fmla="*/ 3133 w 4184"/>
              <a:gd name="T23" fmla="*/ 173 h 4045"/>
              <a:gd name="T24" fmla="*/ 3133 w 4184"/>
              <a:gd name="T25" fmla="*/ 1027 h 4045"/>
              <a:gd name="T26" fmla="*/ 1595 w 4184"/>
              <a:gd name="T27" fmla="*/ 3277 h 4045"/>
              <a:gd name="T28" fmla="*/ 2605 w 4184"/>
              <a:gd name="T29" fmla="*/ 3379 h 4045"/>
              <a:gd name="T30" fmla="*/ 3765 w 4184"/>
              <a:gd name="T31" fmla="*/ 3328 h 4045"/>
              <a:gd name="T32" fmla="*/ 3121 w 4184"/>
              <a:gd name="T33" fmla="*/ 3328 h 4045"/>
              <a:gd name="T34" fmla="*/ 3765 w 4184"/>
              <a:gd name="T35" fmla="*/ 3328 h 4045"/>
              <a:gd name="T36" fmla="*/ 2032 w 4184"/>
              <a:gd name="T37" fmla="*/ 2893 h 4045"/>
              <a:gd name="T38" fmla="*/ 1543 w 4184"/>
              <a:gd name="T39" fmla="*/ 2893 h 4045"/>
              <a:gd name="T40" fmla="*/ 3714 w 4184"/>
              <a:gd name="T41" fmla="*/ 2944 h 4045"/>
              <a:gd name="T42" fmla="*/ 2942 w 4184"/>
              <a:gd name="T43" fmla="*/ 2841 h 4045"/>
              <a:gd name="T44" fmla="*/ 1661 w 4184"/>
              <a:gd name="T45" fmla="*/ 2457 h 4045"/>
              <a:gd name="T46" fmla="*/ 1528 w 4184"/>
              <a:gd name="T47" fmla="*/ 2457 h 4045"/>
              <a:gd name="T48" fmla="*/ 1661 w 4184"/>
              <a:gd name="T49" fmla="*/ 2457 h 4045"/>
              <a:gd name="T50" fmla="*/ 2729 w 4184"/>
              <a:gd name="T51" fmla="*/ 2509 h 4045"/>
              <a:gd name="T52" fmla="*/ 3714 w 4184"/>
              <a:gd name="T53" fmla="*/ 2406 h 4045"/>
              <a:gd name="T54" fmla="*/ 3714 w 4184"/>
              <a:gd name="T55" fmla="*/ 2073 h 4045"/>
              <a:gd name="T56" fmla="*/ 2293 w 4184"/>
              <a:gd name="T57" fmla="*/ 1971 h 4045"/>
              <a:gd name="T58" fmla="*/ 3765 w 4184"/>
              <a:gd name="T59" fmla="*/ 1587 h 4045"/>
              <a:gd name="T60" fmla="*/ 1872 w 4184"/>
              <a:gd name="T61" fmla="*/ 1587 h 4045"/>
              <a:gd name="T62" fmla="*/ 3765 w 4184"/>
              <a:gd name="T63" fmla="*/ 1587 h 4045"/>
              <a:gd name="T64" fmla="*/ 2835 w 4184"/>
              <a:gd name="T65" fmla="*/ 1100 h 4045"/>
              <a:gd name="T66" fmla="*/ 1595 w 4184"/>
              <a:gd name="T67" fmla="*/ 1203 h 4045"/>
              <a:gd name="T68" fmla="*/ 1595 w 4184"/>
              <a:gd name="T69" fmla="*/ 665 h 4045"/>
              <a:gd name="T70" fmla="*/ 2786 w 4184"/>
              <a:gd name="T71" fmla="*/ 767 h 4045"/>
              <a:gd name="T72" fmla="*/ 2205 w 4184"/>
              <a:gd name="T73" fmla="*/ 2980 h 4045"/>
              <a:gd name="T74" fmla="*/ 2972 w 4184"/>
              <a:gd name="T75" fmla="*/ 3405 h 4045"/>
              <a:gd name="T76" fmla="*/ 3043 w 4184"/>
              <a:gd name="T77" fmla="*/ 3338 h 4045"/>
              <a:gd name="T78" fmla="*/ 2661 w 4184"/>
              <a:gd name="T79" fmla="*/ 2548 h 4045"/>
              <a:gd name="T80" fmla="*/ 399 w 4184"/>
              <a:gd name="T81" fmla="*/ 230 h 4045"/>
              <a:gd name="T82" fmla="*/ 15 w 4184"/>
              <a:gd name="T83" fmla="*/ 664 h 4045"/>
              <a:gd name="T84" fmla="*/ 486 w 4184"/>
              <a:gd name="T85" fmla="*/ 1013 h 4045"/>
              <a:gd name="T86" fmla="*/ 562 w 4184"/>
              <a:gd name="T87" fmla="*/ 1093 h 4045"/>
              <a:gd name="T88" fmla="*/ 2363 w 4184"/>
              <a:gd name="T89" fmla="*/ 2615 h 4045"/>
              <a:gd name="T90" fmla="*/ 2531 w 4184"/>
              <a:gd name="T91" fmla="*/ 2560 h 4045"/>
              <a:gd name="T92" fmla="*/ 2306 w 4184"/>
              <a:gd name="T93" fmla="*/ 2921 h 4045"/>
              <a:gd name="T94" fmla="*/ 2824 w 4184"/>
              <a:gd name="T95" fmla="*/ 3119 h 4045"/>
              <a:gd name="T96" fmla="*/ 2224 w 4184"/>
              <a:gd name="T97" fmla="*/ 2850 h 4045"/>
              <a:gd name="T98" fmla="*/ 2861 w 4184"/>
              <a:gd name="T99" fmla="*/ 3226 h 4045"/>
              <a:gd name="T100" fmla="*/ 2861 w 4184"/>
              <a:gd name="T101" fmla="*/ 3226 h 4045"/>
              <a:gd name="T102" fmla="*/ 415 w 4184"/>
              <a:gd name="T103" fmla="*/ 938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84" h="4045">
                <a:moveTo>
                  <a:pt x="4183" y="1068"/>
                </a:moveTo>
                <a:cubicBezTo>
                  <a:pt x="4183" y="1068"/>
                  <a:pt x="4183" y="1068"/>
                  <a:pt x="4183" y="1067"/>
                </a:cubicBezTo>
                <a:cubicBezTo>
                  <a:pt x="4182" y="1063"/>
                  <a:pt x="4180" y="1059"/>
                  <a:pt x="4178" y="1055"/>
                </a:cubicBezTo>
                <a:cubicBezTo>
                  <a:pt x="4178" y="1054"/>
                  <a:pt x="4177" y="1053"/>
                  <a:pt x="4177" y="1052"/>
                </a:cubicBezTo>
                <a:cubicBezTo>
                  <a:pt x="4174" y="1048"/>
                  <a:pt x="4172" y="1045"/>
                  <a:pt x="4168" y="1042"/>
                </a:cubicBezTo>
                <a:cubicBezTo>
                  <a:pt x="3118" y="14"/>
                  <a:pt x="3118" y="14"/>
                  <a:pt x="3118" y="14"/>
                </a:cubicBezTo>
                <a:cubicBezTo>
                  <a:pt x="3114" y="11"/>
                  <a:pt x="3111" y="8"/>
                  <a:pt x="3107" y="6"/>
                </a:cubicBezTo>
                <a:cubicBezTo>
                  <a:pt x="3106" y="6"/>
                  <a:pt x="3105" y="5"/>
                  <a:pt x="3104" y="5"/>
                </a:cubicBezTo>
                <a:cubicBezTo>
                  <a:pt x="3100" y="3"/>
                  <a:pt x="3096" y="1"/>
                  <a:pt x="3091" y="0"/>
                </a:cubicBezTo>
                <a:cubicBezTo>
                  <a:pt x="3091" y="0"/>
                  <a:pt x="3091" y="0"/>
                  <a:pt x="3091" y="0"/>
                </a:cubicBezTo>
                <a:cubicBezTo>
                  <a:pt x="3088" y="0"/>
                  <a:pt x="3085" y="0"/>
                  <a:pt x="3082" y="0"/>
                </a:cubicBezTo>
                <a:cubicBezTo>
                  <a:pt x="1273" y="0"/>
                  <a:pt x="1273" y="0"/>
                  <a:pt x="1273" y="0"/>
                </a:cubicBezTo>
                <a:cubicBezTo>
                  <a:pt x="1191" y="0"/>
                  <a:pt x="1124" y="65"/>
                  <a:pt x="1124" y="146"/>
                </a:cubicBezTo>
                <a:cubicBezTo>
                  <a:pt x="1124" y="832"/>
                  <a:pt x="1124" y="832"/>
                  <a:pt x="1124" y="832"/>
                </a:cubicBezTo>
                <a:cubicBezTo>
                  <a:pt x="1124" y="860"/>
                  <a:pt x="1147" y="883"/>
                  <a:pt x="1176" y="883"/>
                </a:cubicBezTo>
                <a:cubicBezTo>
                  <a:pt x="1204" y="883"/>
                  <a:pt x="1227" y="860"/>
                  <a:pt x="1227" y="832"/>
                </a:cubicBezTo>
                <a:cubicBezTo>
                  <a:pt x="1227" y="146"/>
                  <a:pt x="1227" y="146"/>
                  <a:pt x="1227" y="146"/>
                </a:cubicBezTo>
                <a:cubicBezTo>
                  <a:pt x="1227" y="122"/>
                  <a:pt x="1248" y="102"/>
                  <a:pt x="1273" y="102"/>
                </a:cubicBezTo>
                <a:cubicBezTo>
                  <a:pt x="3030" y="102"/>
                  <a:pt x="3030" y="102"/>
                  <a:pt x="3030" y="102"/>
                </a:cubicBezTo>
                <a:cubicBezTo>
                  <a:pt x="3030" y="1078"/>
                  <a:pt x="3030" y="1078"/>
                  <a:pt x="3030" y="1078"/>
                </a:cubicBezTo>
                <a:cubicBezTo>
                  <a:pt x="3030" y="1107"/>
                  <a:pt x="3053" y="1130"/>
                  <a:pt x="3082" y="1130"/>
                </a:cubicBezTo>
                <a:cubicBezTo>
                  <a:pt x="4081" y="1130"/>
                  <a:pt x="4081" y="1130"/>
                  <a:pt x="4081" y="1130"/>
                </a:cubicBezTo>
                <a:cubicBezTo>
                  <a:pt x="4081" y="3898"/>
                  <a:pt x="4081" y="3898"/>
                  <a:pt x="4081" y="3898"/>
                </a:cubicBezTo>
                <a:cubicBezTo>
                  <a:pt x="4081" y="3922"/>
                  <a:pt x="4060" y="3942"/>
                  <a:pt x="4035" y="3942"/>
                </a:cubicBezTo>
                <a:cubicBezTo>
                  <a:pt x="1273" y="3942"/>
                  <a:pt x="1273" y="3942"/>
                  <a:pt x="1273" y="3942"/>
                </a:cubicBezTo>
                <a:cubicBezTo>
                  <a:pt x="1248" y="3942"/>
                  <a:pt x="1227" y="3922"/>
                  <a:pt x="1227" y="3898"/>
                </a:cubicBezTo>
                <a:cubicBezTo>
                  <a:pt x="1227" y="2056"/>
                  <a:pt x="1227" y="2056"/>
                  <a:pt x="1227" y="2056"/>
                </a:cubicBezTo>
                <a:cubicBezTo>
                  <a:pt x="1227" y="2027"/>
                  <a:pt x="1204" y="2004"/>
                  <a:pt x="1176" y="2004"/>
                </a:cubicBezTo>
                <a:cubicBezTo>
                  <a:pt x="1147" y="2004"/>
                  <a:pt x="1124" y="2027"/>
                  <a:pt x="1124" y="2056"/>
                </a:cubicBezTo>
                <a:cubicBezTo>
                  <a:pt x="1124" y="3898"/>
                  <a:pt x="1124" y="3898"/>
                  <a:pt x="1124" y="3898"/>
                </a:cubicBezTo>
                <a:cubicBezTo>
                  <a:pt x="1124" y="3979"/>
                  <a:pt x="1191" y="4045"/>
                  <a:pt x="1273" y="4045"/>
                </a:cubicBezTo>
                <a:cubicBezTo>
                  <a:pt x="4035" y="4045"/>
                  <a:pt x="4035" y="4045"/>
                  <a:pt x="4035" y="4045"/>
                </a:cubicBezTo>
                <a:cubicBezTo>
                  <a:pt x="4117" y="4045"/>
                  <a:pt x="4184" y="3979"/>
                  <a:pt x="4184" y="3898"/>
                </a:cubicBezTo>
                <a:cubicBezTo>
                  <a:pt x="4184" y="1078"/>
                  <a:pt x="4184" y="1078"/>
                  <a:pt x="4184" y="1078"/>
                </a:cubicBezTo>
                <a:cubicBezTo>
                  <a:pt x="4184" y="1075"/>
                  <a:pt x="4183" y="1071"/>
                  <a:pt x="4183" y="1068"/>
                </a:cubicBezTo>
                <a:close/>
                <a:moveTo>
                  <a:pt x="3133" y="173"/>
                </a:moveTo>
                <a:cubicBezTo>
                  <a:pt x="3388" y="422"/>
                  <a:pt x="3388" y="422"/>
                  <a:pt x="3388" y="422"/>
                </a:cubicBezTo>
                <a:cubicBezTo>
                  <a:pt x="4007" y="1027"/>
                  <a:pt x="4007" y="1027"/>
                  <a:pt x="4007" y="1027"/>
                </a:cubicBezTo>
                <a:cubicBezTo>
                  <a:pt x="3133" y="1027"/>
                  <a:pt x="3133" y="1027"/>
                  <a:pt x="3133" y="1027"/>
                </a:cubicBezTo>
                <a:lnTo>
                  <a:pt x="3133" y="173"/>
                </a:lnTo>
                <a:close/>
                <a:moveTo>
                  <a:pt x="1543" y="3328"/>
                </a:moveTo>
                <a:cubicBezTo>
                  <a:pt x="1543" y="3300"/>
                  <a:pt x="1566" y="3277"/>
                  <a:pt x="1595" y="3277"/>
                </a:cubicBezTo>
                <a:cubicBezTo>
                  <a:pt x="2605" y="3277"/>
                  <a:pt x="2605" y="3277"/>
                  <a:pt x="2605" y="3277"/>
                </a:cubicBezTo>
                <a:cubicBezTo>
                  <a:pt x="2634" y="3277"/>
                  <a:pt x="2657" y="3300"/>
                  <a:pt x="2657" y="3328"/>
                </a:cubicBezTo>
                <a:cubicBezTo>
                  <a:pt x="2657" y="3356"/>
                  <a:pt x="2634" y="3379"/>
                  <a:pt x="2605" y="3379"/>
                </a:cubicBezTo>
                <a:cubicBezTo>
                  <a:pt x="1595" y="3379"/>
                  <a:pt x="1595" y="3379"/>
                  <a:pt x="1595" y="3379"/>
                </a:cubicBezTo>
                <a:cubicBezTo>
                  <a:pt x="1566" y="3379"/>
                  <a:pt x="1543" y="3356"/>
                  <a:pt x="1543" y="3328"/>
                </a:cubicBezTo>
                <a:close/>
                <a:moveTo>
                  <a:pt x="3765" y="3328"/>
                </a:moveTo>
                <a:cubicBezTo>
                  <a:pt x="3765" y="3356"/>
                  <a:pt x="3742" y="3379"/>
                  <a:pt x="3714" y="3379"/>
                </a:cubicBezTo>
                <a:cubicBezTo>
                  <a:pt x="3172" y="3379"/>
                  <a:pt x="3172" y="3379"/>
                  <a:pt x="3172" y="3379"/>
                </a:cubicBezTo>
                <a:cubicBezTo>
                  <a:pt x="3144" y="3379"/>
                  <a:pt x="3121" y="3356"/>
                  <a:pt x="3121" y="3328"/>
                </a:cubicBezTo>
                <a:cubicBezTo>
                  <a:pt x="3121" y="3300"/>
                  <a:pt x="3144" y="3277"/>
                  <a:pt x="3172" y="3277"/>
                </a:cubicBezTo>
                <a:cubicBezTo>
                  <a:pt x="3714" y="3277"/>
                  <a:pt x="3714" y="3277"/>
                  <a:pt x="3714" y="3277"/>
                </a:cubicBezTo>
                <a:cubicBezTo>
                  <a:pt x="3742" y="3277"/>
                  <a:pt x="3765" y="3300"/>
                  <a:pt x="3765" y="3328"/>
                </a:cubicBezTo>
                <a:close/>
                <a:moveTo>
                  <a:pt x="1595" y="2841"/>
                </a:moveTo>
                <a:cubicBezTo>
                  <a:pt x="1981" y="2841"/>
                  <a:pt x="1981" y="2841"/>
                  <a:pt x="1981" y="2841"/>
                </a:cubicBezTo>
                <a:cubicBezTo>
                  <a:pt x="2009" y="2841"/>
                  <a:pt x="2032" y="2864"/>
                  <a:pt x="2032" y="2893"/>
                </a:cubicBezTo>
                <a:cubicBezTo>
                  <a:pt x="2032" y="2921"/>
                  <a:pt x="2009" y="2944"/>
                  <a:pt x="1981" y="2944"/>
                </a:cubicBezTo>
                <a:cubicBezTo>
                  <a:pt x="1595" y="2944"/>
                  <a:pt x="1595" y="2944"/>
                  <a:pt x="1595" y="2944"/>
                </a:cubicBezTo>
                <a:cubicBezTo>
                  <a:pt x="1566" y="2944"/>
                  <a:pt x="1543" y="2921"/>
                  <a:pt x="1543" y="2893"/>
                </a:cubicBezTo>
                <a:cubicBezTo>
                  <a:pt x="1543" y="2864"/>
                  <a:pt x="1566" y="2841"/>
                  <a:pt x="1595" y="2841"/>
                </a:cubicBezTo>
                <a:close/>
                <a:moveTo>
                  <a:pt x="3765" y="2893"/>
                </a:moveTo>
                <a:cubicBezTo>
                  <a:pt x="3765" y="2921"/>
                  <a:pt x="3742" y="2944"/>
                  <a:pt x="3714" y="2944"/>
                </a:cubicBezTo>
                <a:cubicBezTo>
                  <a:pt x="2942" y="2944"/>
                  <a:pt x="2942" y="2944"/>
                  <a:pt x="2942" y="2944"/>
                </a:cubicBezTo>
                <a:cubicBezTo>
                  <a:pt x="2914" y="2944"/>
                  <a:pt x="2891" y="2921"/>
                  <a:pt x="2891" y="2893"/>
                </a:cubicBezTo>
                <a:cubicBezTo>
                  <a:pt x="2891" y="2864"/>
                  <a:pt x="2914" y="2841"/>
                  <a:pt x="2942" y="2841"/>
                </a:cubicBezTo>
                <a:cubicBezTo>
                  <a:pt x="3714" y="2841"/>
                  <a:pt x="3714" y="2841"/>
                  <a:pt x="3714" y="2841"/>
                </a:cubicBezTo>
                <a:cubicBezTo>
                  <a:pt x="3742" y="2841"/>
                  <a:pt x="3765" y="2864"/>
                  <a:pt x="3765" y="2893"/>
                </a:cubicBezTo>
                <a:close/>
                <a:moveTo>
                  <a:pt x="1661" y="2457"/>
                </a:moveTo>
                <a:cubicBezTo>
                  <a:pt x="1661" y="2486"/>
                  <a:pt x="1638" y="2509"/>
                  <a:pt x="1610" y="2509"/>
                </a:cubicBezTo>
                <a:cubicBezTo>
                  <a:pt x="1579" y="2509"/>
                  <a:pt x="1579" y="2509"/>
                  <a:pt x="1579" y="2509"/>
                </a:cubicBezTo>
                <a:cubicBezTo>
                  <a:pt x="1551" y="2509"/>
                  <a:pt x="1528" y="2486"/>
                  <a:pt x="1528" y="2457"/>
                </a:cubicBezTo>
                <a:cubicBezTo>
                  <a:pt x="1528" y="2429"/>
                  <a:pt x="1551" y="2406"/>
                  <a:pt x="1579" y="2406"/>
                </a:cubicBezTo>
                <a:cubicBezTo>
                  <a:pt x="1610" y="2406"/>
                  <a:pt x="1610" y="2406"/>
                  <a:pt x="1610" y="2406"/>
                </a:cubicBezTo>
                <a:cubicBezTo>
                  <a:pt x="1638" y="2406"/>
                  <a:pt x="1661" y="2429"/>
                  <a:pt x="1661" y="2457"/>
                </a:cubicBezTo>
                <a:close/>
                <a:moveTo>
                  <a:pt x="3765" y="2457"/>
                </a:moveTo>
                <a:cubicBezTo>
                  <a:pt x="3765" y="2486"/>
                  <a:pt x="3742" y="2509"/>
                  <a:pt x="3714" y="2509"/>
                </a:cubicBezTo>
                <a:cubicBezTo>
                  <a:pt x="2729" y="2509"/>
                  <a:pt x="2729" y="2509"/>
                  <a:pt x="2729" y="2509"/>
                </a:cubicBezTo>
                <a:cubicBezTo>
                  <a:pt x="2700" y="2509"/>
                  <a:pt x="2677" y="2486"/>
                  <a:pt x="2677" y="2457"/>
                </a:cubicBezTo>
                <a:cubicBezTo>
                  <a:pt x="2677" y="2429"/>
                  <a:pt x="2700" y="2406"/>
                  <a:pt x="2729" y="2406"/>
                </a:cubicBezTo>
                <a:cubicBezTo>
                  <a:pt x="3714" y="2406"/>
                  <a:pt x="3714" y="2406"/>
                  <a:pt x="3714" y="2406"/>
                </a:cubicBezTo>
                <a:cubicBezTo>
                  <a:pt x="3742" y="2406"/>
                  <a:pt x="3765" y="2429"/>
                  <a:pt x="3765" y="2457"/>
                </a:cubicBezTo>
                <a:close/>
                <a:moveTo>
                  <a:pt x="3765" y="2022"/>
                </a:moveTo>
                <a:cubicBezTo>
                  <a:pt x="3765" y="2050"/>
                  <a:pt x="3742" y="2073"/>
                  <a:pt x="3714" y="2073"/>
                </a:cubicBezTo>
                <a:cubicBezTo>
                  <a:pt x="2293" y="2073"/>
                  <a:pt x="2293" y="2073"/>
                  <a:pt x="2293" y="2073"/>
                </a:cubicBezTo>
                <a:cubicBezTo>
                  <a:pt x="2265" y="2073"/>
                  <a:pt x="2242" y="2050"/>
                  <a:pt x="2242" y="2022"/>
                </a:cubicBezTo>
                <a:cubicBezTo>
                  <a:pt x="2242" y="1994"/>
                  <a:pt x="2265" y="1971"/>
                  <a:pt x="2293" y="1971"/>
                </a:cubicBezTo>
                <a:cubicBezTo>
                  <a:pt x="3714" y="1971"/>
                  <a:pt x="3714" y="1971"/>
                  <a:pt x="3714" y="1971"/>
                </a:cubicBezTo>
                <a:cubicBezTo>
                  <a:pt x="3742" y="1971"/>
                  <a:pt x="3765" y="1994"/>
                  <a:pt x="3765" y="2022"/>
                </a:cubicBezTo>
                <a:close/>
                <a:moveTo>
                  <a:pt x="3765" y="1587"/>
                </a:moveTo>
                <a:cubicBezTo>
                  <a:pt x="3765" y="1615"/>
                  <a:pt x="3742" y="1638"/>
                  <a:pt x="3714" y="1638"/>
                </a:cubicBezTo>
                <a:cubicBezTo>
                  <a:pt x="1924" y="1638"/>
                  <a:pt x="1924" y="1638"/>
                  <a:pt x="1924" y="1638"/>
                </a:cubicBezTo>
                <a:cubicBezTo>
                  <a:pt x="1895" y="1638"/>
                  <a:pt x="1872" y="1615"/>
                  <a:pt x="1872" y="1587"/>
                </a:cubicBezTo>
                <a:cubicBezTo>
                  <a:pt x="1872" y="1558"/>
                  <a:pt x="1895" y="1535"/>
                  <a:pt x="1924" y="1535"/>
                </a:cubicBezTo>
                <a:cubicBezTo>
                  <a:pt x="3714" y="1535"/>
                  <a:pt x="3714" y="1535"/>
                  <a:pt x="3714" y="1535"/>
                </a:cubicBezTo>
                <a:cubicBezTo>
                  <a:pt x="3742" y="1535"/>
                  <a:pt x="3765" y="1558"/>
                  <a:pt x="3765" y="1587"/>
                </a:cubicBezTo>
                <a:close/>
                <a:moveTo>
                  <a:pt x="1543" y="1151"/>
                </a:moveTo>
                <a:cubicBezTo>
                  <a:pt x="1543" y="1123"/>
                  <a:pt x="1566" y="1100"/>
                  <a:pt x="1595" y="1100"/>
                </a:cubicBezTo>
                <a:cubicBezTo>
                  <a:pt x="2835" y="1100"/>
                  <a:pt x="2835" y="1100"/>
                  <a:pt x="2835" y="1100"/>
                </a:cubicBezTo>
                <a:cubicBezTo>
                  <a:pt x="2864" y="1100"/>
                  <a:pt x="2887" y="1123"/>
                  <a:pt x="2887" y="1151"/>
                </a:cubicBezTo>
                <a:cubicBezTo>
                  <a:pt x="2887" y="1180"/>
                  <a:pt x="2864" y="1203"/>
                  <a:pt x="2835" y="1203"/>
                </a:cubicBezTo>
                <a:cubicBezTo>
                  <a:pt x="1595" y="1203"/>
                  <a:pt x="1595" y="1203"/>
                  <a:pt x="1595" y="1203"/>
                </a:cubicBezTo>
                <a:cubicBezTo>
                  <a:pt x="1566" y="1203"/>
                  <a:pt x="1543" y="1180"/>
                  <a:pt x="1543" y="1151"/>
                </a:cubicBezTo>
                <a:close/>
                <a:moveTo>
                  <a:pt x="1543" y="716"/>
                </a:moveTo>
                <a:cubicBezTo>
                  <a:pt x="1543" y="688"/>
                  <a:pt x="1566" y="665"/>
                  <a:pt x="1595" y="665"/>
                </a:cubicBezTo>
                <a:cubicBezTo>
                  <a:pt x="2786" y="665"/>
                  <a:pt x="2786" y="665"/>
                  <a:pt x="2786" y="665"/>
                </a:cubicBezTo>
                <a:cubicBezTo>
                  <a:pt x="2814" y="665"/>
                  <a:pt x="2837" y="688"/>
                  <a:pt x="2837" y="716"/>
                </a:cubicBezTo>
                <a:cubicBezTo>
                  <a:pt x="2837" y="744"/>
                  <a:pt x="2814" y="767"/>
                  <a:pt x="2786" y="767"/>
                </a:cubicBezTo>
                <a:cubicBezTo>
                  <a:pt x="1595" y="767"/>
                  <a:pt x="1595" y="767"/>
                  <a:pt x="1595" y="767"/>
                </a:cubicBezTo>
                <a:cubicBezTo>
                  <a:pt x="1566" y="767"/>
                  <a:pt x="1543" y="744"/>
                  <a:pt x="1543" y="716"/>
                </a:cubicBezTo>
                <a:close/>
                <a:moveTo>
                  <a:pt x="2205" y="2980"/>
                </a:moveTo>
                <a:cubicBezTo>
                  <a:pt x="2208" y="2983"/>
                  <a:pt x="2212" y="2986"/>
                  <a:pt x="2216" y="2988"/>
                </a:cubicBezTo>
                <a:cubicBezTo>
                  <a:pt x="2216" y="2989"/>
                  <a:pt x="2217" y="2989"/>
                  <a:pt x="2217" y="2989"/>
                </a:cubicBezTo>
                <a:cubicBezTo>
                  <a:pt x="2972" y="3405"/>
                  <a:pt x="2972" y="3405"/>
                  <a:pt x="2972" y="3405"/>
                </a:cubicBezTo>
                <a:cubicBezTo>
                  <a:pt x="2980" y="3410"/>
                  <a:pt x="2989" y="3412"/>
                  <a:pt x="2997" y="3412"/>
                </a:cubicBezTo>
                <a:cubicBezTo>
                  <a:pt x="3010" y="3412"/>
                  <a:pt x="3023" y="3407"/>
                  <a:pt x="3032" y="3398"/>
                </a:cubicBezTo>
                <a:cubicBezTo>
                  <a:pt x="3049" y="3382"/>
                  <a:pt x="3053" y="3358"/>
                  <a:pt x="3043" y="3338"/>
                </a:cubicBezTo>
                <a:cubicBezTo>
                  <a:pt x="2670" y="2561"/>
                  <a:pt x="2670" y="2561"/>
                  <a:pt x="2670" y="2561"/>
                </a:cubicBezTo>
                <a:cubicBezTo>
                  <a:pt x="2670" y="2560"/>
                  <a:pt x="2669" y="2560"/>
                  <a:pt x="2669" y="2560"/>
                </a:cubicBezTo>
                <a:cubicBezTo>
                  <a:pt x="2667" y="2555"/>
                  <a:pt x="2664" y="2552"/>
                  <a:pt x="2661" y="2548"/>
                </a:cubicBezTo>
                <a:cubicBezTo>
                  <a:pt x="2661" y="2548"/>
                  <a:pt x="2661" y="2548"/>
                  <a:pt x="2661" y="2548"/>
                </a:cubicBezTo>
                <a:cubicBezTo>
                  <a:pt x="471" y="232"/>
                  <a:pt x="471" y="232"/>
                  <a:pt x="471" y="232"/>
                </a:cubicBezTo>
                <a:cubicBezTo>
                  <a:pt x="452" y="212"/>
                  <a:pt x="419" y="211"/>
                  <a:pt x="399" y="230"/>
                </a:cubicBezTo>
                <a:cubicBezTo>
                  <a:pt x="17" y="592"/>
                  <a:pt x="17" y="592"/>
                  <a:pt x="17" y="592"/>
                </a:cubicBezTo>
                <a:cubicBezTo>
                  <a:pt x="7" y="601"/>
                  <a:pt x="1" y="614"/>
                  <a:pt x="1" y="627"/>
                </a:cubicBezTo>
                <a:cubicBezTo>
                  <a:pt x="0" y="641"/>
                  <a:pt x="5" y="654"/>
                  <a:pt x="15" y="664"/>
                </a:cubicBezTo>
                <a:cubicBezTo>
                  <a:pt x="2204" y="2979"/>
                  <a:pt x="2204" y="2979"/>
                  <a:pt x="2204" y="2979"/>
                </a:cubicBezTo>
                <a:cubicBezTo>
                  <a:pt x="2205" y="2980"/>
                  <a:pt x="2205" y="2980"/>
                  <a:pt x="2205" y="2980"/>
                </a:cubicBezTo>
                <a:close/>
                <a:moveTo>
                  <a:pt x="486" y="1013"/>
                </a:moveTo>
                <a:cubicBezTo>
                  <a:pt x="793" y="722"/>
                  <a:pt x="793" y="722"/>
                  <a:pt x="793" y="722"/>
                </a:cubicBezTo>
                <a:cubicBezTo>
                  <a:pt x="869" y="803"/>
                  <a:pt x="869" y="803"/>
                  <a:pt x="869" y="803"/>
                </a:cubicBezTo>
                <a:cubicBezTo>
                  <a:pt x="562" y="1093"/>
                  <a:pt x="562" y="1093"/>
                  <a:pt x="562" y="1093"/>
                </a:cubicBezTo>
                <a:lnTo>
                  <a:pt x="486" y="1013"/>
                </a:lnTo>
                <a:close/>
                <a:moveTo>
                  <a:pt x="2531" y="2560"/>
                </a:moveTo>
                <a:cubicBezTo>
                  <a:pt x="2363" y="2615"/>
                  <a:pt x="2363" y="2615"/>
                  <a:pt x="2363" y="2615"/>
                </a:cubicBezTo>
                <a:cubicBezTo>
                  <a:pt x="824" y="987"/>
                  <a:pt x="824" y="987"/>
                  <a:pt x="824" y="987"/>
                </a:cubicBezTo>
                <a:cubicBezTo>
                  <a:pt x="940" y="877"/>
                  <a:pt x="940" y="877"/>
                  <a:pt x="940" y="877"/>
                </a:cubicBezTo>
                <a:lnTo>
                  <a:pt x="2531" y="2560"/>
                </a:lnTo>
                <a:close/>
                <a:moveTo>
                  <a:pt x="2824" y="3119"/>
                </a:moveTo>
                <a:cubicBezTo>
                  <a:pt x="2766" y="3174"/>
                  <a:pt x="2766" y="3174"/>
                  <a:pt x="2766" y="3174"/>
                </a:cubicBezTo>
                <a:cubicBezTo>
                  <a:pt x="2306" y="2921"/>
                  <a:pt x="2306" y="2921"/>
                  <a:pt x="2306" y="2921"/>
                </a:cubicBezTo>
                <a:cubicBezTo>
                  <a:pt x="2387" y="2715"/>
                  <a:pt x="2387" y="2715"/>
                  <a:pt x="2387" y="2715"/>
                </a:cubicBezTo>
                <a:cubicBezTo>
                  <a:pt x="2597" y="2646"/>
                  <a:pt x="2597" y="2646"/>
                  <a:pt x="2597" y="2646"/>
                </a:cubicBezTo>
                <a:lnTo>
                  <a:pt x="2824" y="3119"/>
                </a:lnTo>
                <a:close/>
                <a:moveTo>
                  <a:pt x="749" y="1058"/>
                </a:moveTo>
                <a:cubicBezTo>
                  <a:pt x="2288" y="2686"/>
                  <a:pt x="2288" y="2686"/>
                  <a:pt x="2288" y="2686"/>
                </a:cubicBezTo>
                <a:cubicBezTo>
                  <a:pt x="2224" y="2850"/>
                  <a:pt x="2224" y="2850"/>
                  <a:pt x="2224" y="2850"/>
                </a:cubicBezTo>
                <a:cubicBezTo>
                  <a:pt x="633" y="1168"/>
                  <a:pt x="633" y="1168"/>
                  <a:pt x="633" y="1168"/>
                </a:cubicBezTo>
                <a:lnTo>
                  <a:pt x="749" y="1058"/>
                </a:lnTo>
                <a:close/>
                <a:moveTo>
                  <a:pt x="2861" y="3226"/>
                </a:moveTo>
                <a:cubicBezTo>
                  <a:pt x="2871" y="3217"/>
                  <a:pt x="2871" y="3217"/>
                  <a:pt x="2871" y="3217"/>
                </a:cubicBezTo>
                <a:cubicBezTo>
                  <a:pt x="2881" y="3238"/>
                  <a:pt x="2881" y="3238"/>
                  <a:pt x="2881" y="3238"/>
                </a:cubicBezTo>
                <a:lnTo>
                  <a:pt x="2861" y="3226"/>
                </a:lnTo>
                <a:close/>
                <a:moveTo>
                  <a:pt x="432" y="340"/>
                </a:moveTo>
                <a:cubicBezTo>
                  <a:pt x="723" y="648"/>
                  <a:pt x="723" y="648"/>
                  <a:pt x="723" y="648"/>
                </a:cubicBezTo>
                <a:cubicBezTo>
                  <a:pt x="415" y="938"/>
                  <a:pt x="415" y="938"/>
                  <a:pt x="415" y="938"/>
                </a:cubicBezTo>
                <a:cubicBezTo>
                  <a:pt x="125" y="631"/>
                  <a:pt x="125" y="631"/>
                  <a:pt x="125" y="631"/>
                </a:cubicBezTo>
                <a:lnTo>
                  <a:pt x="432" y="340"/>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0" name="Freeform 28"/>
          <p:cNvSpPr>
            <a:spLocks noEditPoints="1"/>
          </p:cNvSpPr>
          <p:nvPr/>
        </p:nvSpPr>
        <p:spPr bwMode="auto">
          <a:xfrm>
            <a:off x="3578227" y="6346721"/>
            <a:ext cx="454818" cy="355058"/>
          </a:xfrm>
          <a:custGeom>
            <a:avLst/>
            <a:gdLst>
              <a:gd name="T0" fmla="*/ 1792 w 2704"/>
              <a:gd name="T1" fmla="*/ 311 h 2117"/>
              <a:gd name="T2" fmla="*/ 2232 w 2704"/>
              <a:gd name="T3" fmla="*/ 248 h 2117"/>
              <a:gd name="T4" fmla="*/ 484 w 2704"/>
              <a:gd name="T5" fmla="*/ 412 h 2117"/>
              <a:gd name="T6" fmla="*/ 616 w 2704"/>
              <a:gd name="T7" fmla="*/ 280 h 2117"/>
              <a:gd name="T8" fmla="*/ 414 w 2704"/>
              <a:gd name="T9" fmla="*/ 280 h 2117"/>
              <a:gd name="T10" fmla="*/ 1244 w 2704"/>
              <a:gd name="T11" fmla="*/ 280 h 2117"/>
              <a:gd name="T12" fmla="*/ 1112 w 2704"/>
              <a:gd name="T13" fmla="*/ 147 h 2117"/>
              <a:gd name="T14" fmla="*/ 1112 w 2704"/>
              <a:gd name="T15" fmla="*/ 210 h 2117"/>
              <a:gd name="T16" fmla="*/ 1181 w 2704"/>
              <a:gd name="T17" fmla="*/ 280 h 2117"/>
              <a:gd name="T18" fmla="*/ 666 w 2704"/>
              <a:gd name="T19" fmla="*/ 280 h 2117"/>
              <a:gd name="T20" fmla="*/ 867 w 2704"/>
              <a:gd name="T21" fmla="*/ 280 h 2117"/>
              <a:gd name="T22" fmla="*/ 798 w 2704"/>
              <a:gd name="T23" fmla="*/ 349 h 2117"/>
              <a:gd name="T24" fmla="*/ 1792 w 2704"/>
              <a:gd name="T25" fmla="*/ 835 h 2117"/>
              <a:gd name="T26" fmla="*/ 2232 w 2704"/>
              <a:gd name="T27" fmla="*/ 898 h 2117"/>
              <a:gd name="T28" fmla="*/ 616 w 2704"/>
              <a:gd name="T29" fmla="*/ 867 h 2117"/>
              <a:gd name="T30" fmla="*/ 484 w 2704"/>
              <a:gd name="T31" fmla="*/ 734 h 2117"/>
              <a:gd name="T32" fmla="*/ 484 w 2704"/>
              <a:gd name="T33" fmla="*/ 797 h 2117"/>
              <a:gd name="T34" fmla="*/ 553 w 2704"/>
              <a:gd name="T35" fmla="*/ 867 h 2117"/>
              <a:gd name="T36" fmla="*/ 979 w 2704"/>
              <a:gd name="T37" fmla="*/ 867 h 2117"/>
              <a:gd name="T38" fmla="*/ 1181 w 2704"/>
              <a:gd name="T39" fmla="*/ 867 h 2117"/>
              <a:gd name="T40" fmla="*/ 1112 w 2704"/>
              <a:gd name="T41" fmla="*/ 936 h 2117"/>
              <a:gd name="T42" fmla="*/ 798 w 2704"/>
              <a:gd name="T43" fmla="*/ 999 h 2117"/>
              <a:gd name="T44" fmla="*/ 930 w 2704"/>
              <a:gd name="T45" fmla="*/ 867 h 2117"/>
              <a:gd name="T46" fmla="*/ 728 w 2704"/>
              <a:gd name="T47" fmla="*/ 867 h 2117"/>
              <a:gd name="T48" fmla="*/ 2232 w 2704"/>
              <a:gd name="T49" fmla="*/ 1422 h 2117"/>
              <a:gd name="T50" fmla="*/ 1792 w 2704"/>
              <a:gd name="T51" fmla="*/ 1485 h 2117"/>
              <a:gd name="T52" fmla="*/ 2232 w 2704"/>
              <a:gd name="T53" fmla="*/ 1422 h 2117"/>
              <a:gd name="T54" fmla="*/ 352 w 2704"/>
              <a:gd name="T55" fmla="*/ 1453 h 2117"/>
              <a:gd name="T56" fmla="*/ 553 w 2704"/>
              <a:gd name="T57" fmla="*/ 1453 h 2117"/>
              <a:gd name="T58" fmla="*/ 484 w 2704"/>
              <a:gd name="T59" fmla="*/ 1523 h 2117"/>
              <a:gd name="T60" fmla="*/ 1112 w 2704"/>
              <a:gd name="T61" fmla="*/ 1586 h 2117"/>
              <a:gd name="T62" fmla="*/ 1244 w 2704"/>
              <a:gd name="T63" fmla="*/ 1453 h 2117"/>
              <a:gd name="T64" fmla="*/ 1042 w 2704"/>
              <a:gd name="T65" fmla="*/ 1453 h 2117"/>
              <a:gd name="T66" fmla="*/ 930 w 2704"/>
              <a:gd name="T67" fmla="*/ 1453 h 2117"/>
              <a:gd name="T68" fmla="*/ 798 w 2704"/>
              <a:gd name="T69" fmla="*/ 1321 h 2117"/>
              <a:gd name="T70" fmla="*/ 798 w 2704"/>
              <a:gd name="T71" fmla="*/ 1384 h 2117"/>
              <a:gd name="T72" fmla="*/ 867 w 2704"/>
              <a:gd name="T73" fmla="*/ 1453 h 2117"/>
              <a:gd name="T74" fmla="*/ 178 w 2704"/>
              <a:gd name="T75" fmla="*/ 2117 h 2117"/>
              <a:gd name="T76" fmla="*/ 184 w 2704"/>
              <a:gd name="T77" fmla="*/ 1760 h 2117"/>
              <a:gd name="T78" fmla="*/ 216 w 2704"/>
              <a:gd name="T79" fmla="*/ 1205 h 2117"/>
              <a:gd name="T80" fmla="*/ 216 w 2704"/>
              <a:gd name="T81" fmla="*/ 618 h 2117"/>
              <a:gd name="T82" fmla="*/ 313 w 2704"/>
              <a:gd name="T83" fmla="*/ 0 h 2117"/>
              <a:gd name="T84" fmla="*/ 2557 w 2704"/>
              <a:gd name="T85" fmla="*/ 483 h 2117"/>
              <a:gd name="T86" fmla="*/ 2557 w 2704"/>
              <a:gd name="T87" fmla="*/ 1070 h 2117"/>
              <a:gd name="T88" fmla="*/ 2557 w 2704"/>
              <a:gd name="T89" fmla="*/ 1657 h 2117"/>
              <a:gd name="T90" fmla="*/ 2704 w 2704"/>
              <a:gd name="T91" fmla="*/ 1938 h 2117"/>
              <a:gd name="T92" fmla="*/ 2494 w 2704"/>
              <a:gd name="T93" fmla="*/ 483 h 2117"/>
              <a:gd name="T94" fmla="*/ 313 w 2704"/>
              <a:gd name="T95" fmla="*/ 62 h 2117"/>
              <a:gd name="T96" fmla="*/ 313 w 2704"/>
              <a:gd name="T97" fmla="*/ 587 h 2117"/>
              <a:gd name="T98" fmla="*/ 2494 w 2704"/>
              <a:gd name="T99" fmla="*/ 1070 h 2117"/>
              <a:gd name="T100" fmla="*/ 313 w 2704"/>
              <a:gd name="T101" fmla="*/ 649 h 2117"/>
              <a:gd name="T102" fmla="*/ 313 w 2704"/>
              <a:gd name="T103" fmla="*/ 1173 h 2117"/>
              <a:gd name="T104" fmla="*/ 2494 w 2704"/>
              <a:gd name="T105" fmla="*/ 1657 h 2117"/>
              <a:gd name="T106" fmla="*/ 313 w 2704"/>
              <a:gd name="T107" fmla="*/ 1236 h 2117"/>
              <a:gd name="T108" fmla="*/ 313 w 2704"/>
              <a:gd name="T109" fmla="*/ 1760 h 2117"/>
              <a:gd name="T110" fmla="*/ 2391 w 2704"/>
              <a:gd name="T111" fmla="*/ 1823 h 2117"/>
              <a:gd name="T112" fmla="*/ 63 w 2704"/>
              <a:gd name="T113" fmla="*/ 1938 h 2117"/>
              <a:gd name="T114" fmla="*/ 2641 w 2704"/>
              <a:gd name="T115" fmla="*/ 1938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4" h="2117">
                <a:moveTo>
                  <a:pt x="2264" y="280"/>
                </a:moveTo>
                <a:cubicBezTo>
                  <a:pt x="2264" y="297"/>
                  <a:pt x="2250" y="311"/>
                  <a:pt x="2232" y="311"/>
                </a:cubicBezTo>
                <a:cubicBezTo>
                  <a:pt x="1792" y="311"/>
                  <a:pt x="1792" y="311"/>
                  <a:pt x="1792" y="311"/>
                </a:cubicBezTo>
                <a:cubicBezTo>
                  <a:pt x="1775" y="311"/>
                  <a:pt x="1761" y="297"/>
                  <a:pt x="1761" y="280"/>
                </a:cubicBezTo>
                <a:cubicBezTo>
                  <a:pt x="1761" y="262"/>
                  <a:pt x="1775" y="248"/>
                  <a:pt x="1792" y="248"/>
                </a:cubicBezTo>
                <a:cubicBezTo>
                  <a:pt x="2232" y="248"/>
                  <a:pt x="2232" y="248"/>
                  <a:pt x="2232" y="248"/>
                </a:cubicBezTo>
                <a:cubicBezTo>
                  <a:pt x="2250" y="248"/>
                  <a:pt x="2264" y="262"/>
                  <a:pt x="2264" y="280"/>
                </a:cubicBezTo>
                <a:close/>
                <a:moveTo>
                  <a:pt x="616" y="280"/>
                </a:moveTo>
                <a:cubicBezTo>
                  <a:pt x="616" y="353"/>
                  <a:pt x="557" y="412"/>
                  <a:pt x="484" y="412"/>
                </a:cubicBezTo>
                <a:cubicBezTo>
                  <a:pt x="411" y="412"/>
                  <a:pt x="352" y="353"/>
                  <a:pt x="352" y="280"/>
                </a:cubicBezTo>
                <a:cubicBezTo>
                  <a:pt x="352" y="207"/>
                  <a:pt x="411" y="147"/>
                  <a:pt x="484" y="147"/>
                </a:cubicBezTo>
                <a:cubicBezTo>
                  <a:pt x="557" y="147"/>
                  <a:pt x="616" y="207"/>
                  <a:pt x="616" y="280"/>
                </a:cubicBezTo>
                <a:close/>
                <a:moveTo>
                  <a:pt x="553" y="280"/>
                </a:moveTo>
                <a:cubicBezTo>
                  <a:pt x="553" y="241"/>
                  <a:pt x="522" y="210"/>
                  <a:pt x="484" y="210"/>
                </a:cubicBezTo>
                <a:cubicBezTo>
                  <a:pt x="446" y="210"/>
                  <a:pt x="414" y="241"/>
                  <a:pt x="414" y="280"/>
                </a:cubicBezTo>
                <a:cubicBezTo>
                  <a:pt x="414" y="318"/>
                  <a:pt x="446" y="349"/>
                  <a:pt x="484" y="349"/>
                </a:cubicBezTo>
                <a:cubicBezTo>
                  <a:pt x="522" y="349"/>
                  <a:pt x="553" y="318"/>
                  <a:pt x="553" y="280"/>
                </a:cubicBezTo>
                <a:close/>
                <a:moveTo>
                  <a:pt x="1244" y="280"/>
                </a:moveTo>
                <a:cubicBezTo>
                  <a:pt x="1244" y="353"/>
                  <a:pt x="1184" y="412"/>
                  <a:pt x="1112" y="412"/>
                </a:cubicBezTo>
                <a:cubicBezTo>
                  <a:pt x="1039" y="412"/>
                  <a:pt x="979" y="353"/>
                  <a:pt x="979" y="280"/>
                </a:cubicBezTo>
                <a:cubicBezTo>
                  <a:pt x="979" y="207"/>
                  <a:pt x="1039" y="147"/>
                  <a:pt x="1112" y="147"/>
                </a:cubicBezTo>
                <a:cubicBezTo>
                  <a:pt x="1184" y="147"/>
                  <a:pt x="1244" y="207"/>
                  <a:pt x="1244" y="280"/>
                </a:cubicBezTo>
                <a:close/>
                <a:moveTo>
                  <a:pt x="1181" y="280"/>
                </a:moveTo>
                <a:cubicBezTo>
                  <a:pt x="1181" y="241"/>
                  <a:pt x="1150" y="210"/>
                  <a:pt x="1112" y="210"/>
                </a:cubicBezTo>
                <a:cubicBezTo>
                  <a:pt x="1073" y="210"/>
                  <a:pt x="1042" y="241"/>
                  <a:pt x="1042" y="280"/>
                </a:cubicBezTo>
                <a:cubicBezTo>
                  <a:pt x="1042" y="318"/>
                  <a:pt x="1073" y="349"/>
                  <a:pt x="1112" y="349"/>
                </a:cubicBezTo>
                <a:cubicBezTo>
                  <a:pt x="1150" y="349"/>
                  <a:pt x="1181" y="318"/>
                  <a:pt x="1181" y="280"/>
                </a:cubicBezTo>
                <a:close/>
                <a:moveTo>
                  <a:pt x="930" y="280"/>
                </a:moveTo>
                <a:cubicBezTo>
                  <a:pt x="930" y="353"/>
                  <a:pt x="871" y="412"/>
                  <a:pt x="798" y="412"/>
                </a:cubicBezTo>
                <a:cubicBezTo>
                  <a:pt x="725" y="412"/>
                  <a:pt x="666" y="353"/>
                  <a:pt x="666" y="280"/>
                </a:cubicBezTo>
                <a:cubicBezTo>
                  <a:pt x="666" y="207"/>
                  <a:pt x="725" y="147"/>
                  <a:pt x="798" y="147"/>
                </a:cubicBezTo>
                <a:cubicBezTo>
                  <a:pt x="871" y="147"/>
                  <a:pt x="930" y="207"/>
                  <a:pt x="930" y="280"/>
                </a:cubicBezTo>
                <a:close/>
                <a:moveTo>
                  <a:pt x="867" y="280"/>
                </a:moveTo>
                <a:cubicBezTo>
                  <a:pt x="867" y="241"/>
                  <a:pt x="836" y="210"/>
                  <a:pt x="798" y="210"/>
                </a:cubicBezTo>
                <a:cubicBezTo>
                  <a:pt x="759" y="210"/>
                  <a:pt x="728" y="241"/>
                  <a:pt x="728" y="280"/>
                </a:cubicBezTo>
                <a:cubicBezTo>
                  <a:pt x="728" y="318"/>
                  <a:pt x="759" y="349"/>
                  <a:pt x="798" y="349"/>
                </a:cubicBezTo>
                <a:cubicBezTo>
                  <a:pt x="836" y="349"/>
                  <a:pt x="867" y="318"/>
                  <a:pt x="867" y="280"/>
                </a:cubicBezTo>
                <a:close/>
                <a:moveTo>
                  <a:pt x="2232" y="835"/>
                </a:moveTo>
                <a:cubicBezTo>
                  <a:pt x="1792" y="835"/>
                  <a:pt x="1792" y="835"/>
                  <a:pt x="1792" y="835"/>
                </a:cubicBezTo>
                <a:cubicBezTo>
                  <a:pt x="1775" y="835"/>
                  <a:pt x="1761" y="849"/>
                  <a:pt x="1761" y="867"/>
                </a:cubicBezTo>
                <a:cubicBezTo>
                  <a:pt x="1761" y="884"/>
                  <a:pt x="1775" y="898"/>
                  <a:pt x="1792" y="898"/>
                </a:cubicBezTo>
                <a:cubicBezTo>
                  <a:pt x="2232" y="898"/>
                  <a:pt x="2232" y="898"/>
                  <a:pt x="2232" y="898"/>
                </a:cubicBezTo>
                <a:cubicBezTo>
                  <a:pt x="2250" y="898"/>
                  <a:pt x="2264" y="884"/>
                  <a:pt x="2264" y="867"/>
                </a:cubicBezTo>
                <a:cubicBezTo>
                  <a:pt x="2264" y="849"/>
                  <a:pt x="2250" y="835"/>
                  <a:pt x="2232" y="835"/>
                </a:cubicBezTo>
                <a:close/>
                <a:moveTo>
                  <a:pt x="616" y="867"/>
                </a:moveTo>
                <a:cubicBezTo>
                  <a:pt x="616" y="939"/>
                  <a:pt x="557" y="999"/>
                  <a:pt x="484" y="999"/>
                </a:cubicBezTo>
                <a:cubicBezTo>
                  <a:pt x="411" y="999"/>
                  <a:pt x="352" y="939"/>
                  <a:pt x="352" y="867"/>
                </a:cubicBezTo>
                <a:cubicBezTo>
                  <a:pt x="352" y="794"/>
                  <a:pt x="411" y="734"/>
                  <a:pt x="484" y="734"/>
                </a:cubicBezTo>
                <a:cubicBezTo>
                  <a:pt x="557" y="734"/>
                  <a:pt x="616" y="794"/>
                  <a:pt x="616" y="867"/>
                </a:cubicBezTo>
                <a:close/>
                <a:moveTo>
                  <a:pt x="553" y="867"/>
                </a:moveTo>
                <a:cubicBezTo>
                  <a:pt x="553" y="828"/>
                  <a:pt x="522" y="797"/>
                  <a:pt x="484" y="797"/>
                </a:cubicBezTo>
                <a:cubicBezTo>
                  <a:pt x="446" y="797"/>
                  <a:pt x="414" y="828"/>
                  <a:pt x="414" y="867"/>
                </a:cubicBezTo>
                <a:cubicBezTo>
                  <a:pt x="414" y="905"/>
                  <a:pt x="446" y="936"/>
                  <a:pt x="484" y="936"/>
                </a:cubicBezTo>
                <a:cubicBezTo>
                  <a:pt x="522" y="936"/>
                  <a:pt x="553" y="905"/>
                  <a:pt x="553" y="867"/>
                </a:cubicBezTo>
                <a:close/>
                <a:moveTo>
                  <a:pt x="1244" y="867"/>
                </a:moveTo>
                <a:cubicBezTo>
                  <a:pt x="1244" y="939"/>
                  <a:pt x="1184" y="999"/>
                  <a:pt x="1112" y="999"/>
                </a:cubicBezTo>
                <a:cubicBezTo>
                  <a:pt x="1039" y="999"/>
                  <a:pt x="979" y="939"/>
                  <a:pt x="979" y="867"/>
                </a:cubicBezTo>
                <a:cubicBezTo>
                  <a:pt x="979" y="794"/>
                  <a:pt x="1039" y="734"/>
                  <a:pt x="1112" y="734"/>
                </a:cubicBezTo>
                <a:cubicBezTo>
                  <a:pt x="1184" y="734"/>
                  <a:pt x="1244" y="794"/>
                  <a:pt x="1244" y="867"/>
                </a:cubicBezTo>
                <a:close/>
                <a:moveTo>
                  <a:pt x="1181" y="867"/>
                </a:moveTo>
                <a:cubicBezTo>
                  <a:pt x="1181" y="828"/>
                  <a:pt x="1150" y="797"/>
                  <a:pt x="1112" y="797"/>
                </a:cubicBezTo>
                <a:cubicBezTo>
                  <a:pt x="1073" y="797"/>
                  <a:pt x="1042" y="828"/>
                  <a:pt x="1042" y="867"/>
                </a:cubicBezTo>
                <a:cubicBezTo>
                  <a:pt x="1042" y="905"/>
                  <a:pt x="1073" y="936"/>
                  <a:pt x="1112" y="936"/>
                </a:cubicBezTo>
                <a:cubicBezTo>
                  <a:pt x="1150" y="936"/>
                  <a:pt x="1181" y="905"/>
                  <a:pt x="1181" y="867"/>
                </a:cubicBezTo>
                <a:close/>
                <a:moveTo>
                  <a:pt x="930" y="867"/>
                </a:moveTo>
                <a:cubicBezTo>
                  <a:pt x="930" y="939"/>
                  <a:pt x="871" y="999"/>
                  <a:pt x="798" y="999"/>
                </a:cubicBezTo>
                <a:cubicBezTo>
                  <a:pt x="725" y="999"/>
                  <a:pt x="666" y="939"/>
                  <a:pt x="666" y="867"/>
                </a:cubicBezTo>
                <a:cubicBezTo>
                  <a:pt x="666" y="794"/>
                  <a:pt x="725" y="734"/>
                  <a:pt x="798" y="734"/>
                </a:cubicBezTo>
                <a:cubicBezTo>
                  <a:pt x="871" y="734"/>
                  <a:pt x="930" y="794"/>
                  <a:pt x="930" y="867"/>
                </a:cubicBezTo>
                <a:close/>
                <a:moveTo>
                  <a:pt x="867" y="867"/>
                </a:moveTo>
                <a:cubicBezTo>
                  <a:pt x="867" y="828"/>
                  <a:pt x="836" y="797"/>
                  <a:pt x="798" y="797"/>
                </a:cubicBezTo>
                <a:cubicBezTo>
                  <a:pt x="759" y="797"/>
                  <a:pt x="728" y="828"/>
                  <a:pt x="728" y="867"/>
                </a:cubicBezTo>
                <a:cubicBezTo>
                  <a:pt x="728" y="905"/>
                  <a:pt x="759" y="936"/>
                  <a:pt x="798" y="936"/>
                </a:cubicBezTo>
                <a:cubicBezTo>
                  <a:pt x="836" y="936"/>
                  <a:pt x="867" y="905"/>
                  <a:pt x="867" y="867"/>
                </a:cubicBezTo>
                <a:close/>
                <a:moveTo>
                  <a:pt x="2232" y="1422"/>
                </a:moveTo>
                <a:cubicBezTo>
                  <a:pt x="1792" y="1422"/>
                  <a:pt x="1792" y="1422"/>
                  <a:pt x="1792" y="1422"/>
                </a:cubicBezTo>
                <a:cubicBezTo>
                  <a:pt x="1775" y="1422"/>
                  <a:pt x="1761" y="1436"/>
                  <a:pt x="1761" y="1453"/>
                </a:cubicBezTo>
                <a:cubicBezTo>
                  <a:pt x="1761" y="1471"/>
                  <a:pt x="1775" y="1485"/>
                  <a:pt x="1792" y="1485"/>
                </a:cubicBezTo>
                <a:cubicBezTo>
                  <a:pt x="2232" y="1485"/>
                  <a:pt x="2232" y="1485"/>
                  <a:pt x="2232" y="1485"/>
                </a:cubicBezTo>
                <a:cubicBezTo>
                  <a:pt x="2250" y="1485"/>
                  <a:pt x="2264" y="1471"/>
                  <a:pt x="2264" y="1453"/>
                </a:cubicBezTo>
                <a:cubicBezTo>
                  <a:pt x="2264" y="1436"/>
                  <a:pt x="2250" y="1422"/>
                  <a:pt x="2232" y="1422"/>
                </a:cubicBezTo>
                <a:close/>
                <a:moveTo>
                  <a:pt x="616" y="1453"/>
                </a:moveTo>
                <a:cubicBezTo>
                  <a:pt x="616" y="1526"/>
                  <a:pt x="557" y="1586"/>
                  <a:pt x="484" y="1586"/>
                </a:cubicBezTo>
                <a:cubicBezTo>
                  <a:pt x="411" y="1586"/>
                  <a:pt x="352" y="1526"/>
                  <a:pt x="352" y="1453"/>
                </a:cubicBezTo>
                <a:cubicBezTo>
                  <a:pt x="352" y="1381"/>
                  <a:pt x="411" y="1321"/>
                  <a:pt x="484" y="1321"/>
                </a:cubicBezTo>
                <a:cubicBezTo>
                  <a:pt x="557" y="1321"/>
                  <a:pt x="616" y="1381"/>
                  <a:pt x="616" y="1453"/>
                </a:cubicBezTo>
                <a:close/>
                <a:moveTo>
                  <a:pt x="553" y="1453"/>
                </a:moveTo>
                <a:cubicBezTo>
                  <a:pt x="553" y="1415"/>
                  <a:pt x="522" y="1384"/>
                  <a:pt x="484" y="1384"/>
                </a:cubicBezTo>
                <a:cubicBezTo>
                  <a:pt x="446" y="1384"/>
                  <a:pt x="414" y="1415"/>
                  <a:pt x="414" y="1453"/>
                </a:cubicBezTo>
                <a:cubicBezTo>
                  <a:pt x="414" y="1492"/>
                  <a:pt x="446" y="1523"/>
                  <a:pt x="484" y="1523"/>
                </a:cubicBezTo>
                <a:cubicBezTo>
                  <a:pt x="522" y="1523"/>
                  <a:pt x="553" y="1492"/>
                  <a:pt x="553" y="1453"/>
                </a:cubicBezTo>
                <a:close/>
                <a:moveTo>
                  <a:pt x="1244" y="1453"/>
                </a:moveTo>
                <a:cubicBezTo>
                  <a:pt x="1244" y="1526"/>
                  <a:pt x="1184" y="1586"/>
                  <a:pt x="1112" y="1586"/>
                </a:cubicBezTo>
                <a:cubicBezTo>
                  <a:pt x="1039" y="1586"/>
                  <a:pt x="979" y="1526"/>
                  <a:pt x="979" y="1453"/>
                </a:cubicBezTo>
                <a:cubicBezTo>
                  <a:pt x="979" y="1381"/>
                  <a:pt x="1039" y="1321"/>
                  <a:pt x="1112" y="1321"/>
                </a:cubicBezTo>
                <a:cubicBezTo>
                  <a:pt x="1184" y="1321"/>
                  <a:pt x="1244" y="1381"/>
                  <a:pt x="1244" y="1453"/>
                </a:cubicBezTo>
                <a:close/>
                <a:moveTo>
                  <a:pt x="1181" y="1453"/>
                </a:moveTo>
                <a:cubicBezTo>
                  <a:pt x="1181" y="1415"/>
                  <a:pt x="1150" y="1384"/>
                  <a:pt x="1112" y="1384"/>
                </a:cubicBezTo>
                <a:cubicBezTo>
                  <a:pt x="1073" y="1384"/>
                  <a:pt x="1042" y="1415"/>
                  <a:pt x="1042" y="1453"/>
                </a:cubicBezTo>
                <a:cubicBezTo>
                  <a:pt x="1042" y="1492"/>
                  <a:pt x="1073" y="1523"/>
                  <a:pt x="1112" y="1523"/>
                </a:cubicBezTo>
                <a:cubicBezTo>
                  <a:pt x="1150" y="1523"/>
                  <a:pt x="1181" y="1492"/>
                  <a:pt x="1181" y="1453"/>
                </a:cubicBezTo>
                <a:close/>
                <a:moveTo>
                  <a:pt x="930" y="1453"/>
                </a:moveTo>
                <a:cubicBezTo>
                  <a:pt x="930" y="1526"/>
                  <a:pt x="871" y="1586"/>
                  <a:pt x="798" y="1586"/>
                </a:cubicBezTo>
                <a:cubicBezTo>
                  <a:pt x="725" y="1586"/>
                  <a:pt x="666" y="1526"/>
                  <a:pt x="666" y="1453"/>
                </a:cubicBezTo>
                <a:cubicBezTo>
                  <a:pt x="666" y="1381"/>
                  <a:pt x="725" y="1321"/>
                  <a:pt x="798" y="1321"/>
                </a:cubicBezTo>
                <a:cubicBezTo>
                  <a:pt x="871" y="1321"/>
                  <a:pt x="930" y="1381"/>
                  <a:pt x="930" y="1453"/>
                </a:cubicBezTo>
                <a:close/>
                <a:moveTo>
                  <a:pt x="867" y="1453"/>
                </a:moveTo>
                <a:cubicBezTo>
                  <a:pt x="867" y="1415"/>
                  <a:pt x="836" y="1384"/>
                  <a:pt x="798" y="1384"/>
                </a:cubicBezTo>
                <a:cubicBezTo>
                  <a:pt x="759" y="1384"/>
                  <a:pt x="728" y="1415"/>
                  <a:pt x="728" y="1453"/>
                </a:cubicBezTo>
                <a:cubicBezTo>
                  <a:pt x="728" y="1492"/>
                  <a:pt x="759" y="1523"/>
                  <a:pt x="798" y="1523"/>
                </a:cubicBezTo>
                <a:cubicBezTo>
                  <a:pt x="836" y="1523"/>
                  <a:pt x="867" y="1492"/>
                  <a:pt x="867" y="1453"/>
                </a:cubicBezTo>
                <a:close/>
                <a:moveTo>
                  <a:pt x="2704" y="1938"/>
                </a:moveTo>
                <a:cubicBezTo>
                  <a:pt x="2704" y="2037"/>
                  <a:pt x="2624" y="2117"/>
                  <a:pt x="2526" y="2117"/>
                </a:cubicBezTo>
                <a:cubicBezTo>
                  <a:pt x="178" y="2117"/>
                  <a:pt x="178" y="2117"/>
                  <a:pt x="178" y="2117"/>
                </a:cubicBezTo>
                <a:cubicBezTo>
                  <a:pt x="80" y="2117"/>
                  <a:pt x="0" y="2037"/>
                  <a:pt x="0" y="1938"/>
                </a:cubicBezTo>
                <a:cubicBezTo>
                  <a:pt x="0" y="1840"/>
                  <a:pt x="80" y="1760"/>
                  <a:pt x="178" y="1760"/>
                </a:cubicBezTo>
                <a:cubicBezTo>
                  <a:pt x="184" y="1760"/>
                  <a:pt x="184" y="1760"/>
                  <a:pt x="184" y="1760"/>
                </a:cubicBezTo>
                <a:cubicBezTo>
                  <a:pt x="161" y="1732"/>
                  <a:pt x="147" y="1696"/>
                  <a:pt x="147" y="1657"/>
                </a:cubicBezTo>
                <a:cubicBezTo>
                  <a:pt x="147" y="1339"/>
                  <a:pt x="147" y="1339"/>
                  <a:pt x="147" y="1339"/>
                </a:cubicBezTo>
                <a:cubicBezTo>
                  <a:pt x="147" y="1284"/>
                  <a:pt x="174" y="1235"/>
                  <a:pt x="216" y="1205"/>
                </a:cubicBezTo>
                <a:cubicBezTo>
                  <a:pt x="174" y="1175"/>
                  <a:pt x="147" y="1126"/>
                  <a:pt x="147" y="1070"/>
                </a:cubicBezTo>
                <a:cubicBezTo>
                  <a:pt x="147" y="752"/>
                  <a:pt x="147" y="752"/>
                  <a:pt x="147" y="752"/>
                </a:cubicBezTo>
                <a:cubicBezTo>
                  <a:pt x="147" y="697"/>
                  <a:pt x="174" y="648"/>
                  <a:pt x="216" y="618"/>
                </a:cubicBezTo>
                <a:cubicBezTo>
                  <a:pt x="174" y="588"/>
                  <a:pt x="147" y="539"/>
                  <a:pt x="147" y="483"/>
                </a:cubicBezTo>
                <a:cubicBezTo>
                  <a:pt x="147" y="166"/>
                  <a:pt x="147" y="166"/>
                  <a:pt x="147" y="166"/>
                </a:cubicBezTo>
                <a:cubicBezTo>
                  <a:pt x="147" y="74"/>
                  <a:pt x="221" y="0"/>
                  <a:pt x="313" y="0"/>
                </a:cubicBezTo>
                <a:cubicBezTo>
                  <a:pt x="2391" y="0"/>
                  <a:pt x="2391" y="0"/>
                  <a:pt x="2391" y="0"/>
                </a:cubicBezTo>
                <a:cubicBezTo>
                  <a:pt x="2483" y="0"/>
                  <a:pt x="2557" y="74"/>
                  <a:pt x="2557" y="166"/>
                </a:cubicBezTo>
                <a:cubicBezTo>
                  <a:pt x="2557" y="483"/>
                  <a:pt x="2557" y="483"/>
                  <a:pt x="2557" y="483"/>
                </a:cubicBezTo>
                <a:cubicBezTo>
                  <a:pt x="2557" y="539"/>
                  <a:pt x="2530" y="588"/>
                  <a:pt x="2488" y="618"/>
                </a:cubicBezTo>
                <a:cubicBezTo>
                  <a:pt x="2530" y="648"/>
                  <a:pt x="2557" y="697"/>
                  <a:pt x="2557" y="752"/>
                </a:cubicBezTo>
                <a:cubicBezTo>
                  <a:pt x="2557" y="1070"/>
                  <a:pt x="2557" y="1070"/>
                  <a:pt x="2557" y="1070"/>
                </a:cubicBezTo>
                <a:cubicBezTo>
                  <a:pt x="2557" y="1126"/>
                  <a:pt x="2530" y="1175"/>
                  <a:pt x="2488" y="1205"/>
                </a:cubicBezTo>
                <a:cubicBezTo>
                  <a:pt x="2530" y="1235"/>
                  <a:pt x="2557" y="1284"/>
                  <a:pt x="2557" y="1339"/>
                </a:cubicBezTo>
                <a:cubicBezTo>
                  <a:pt x="2557" y="1657"/>
                  <a:pt x="2557" y="1657"/>
                  <a:pt x="2557" y="1657"/>
                </a:cubicBezTo>
                <a:cubicBezTo>
                  <a:pt x="2557" y="1696"/>
                  <a:pt x="2543" y="1732"/>
                  <a:pt x="2520" y="1760"/>
                </a:cubicBezTo>
                <a:cubicBezTo>
                  <a:pt x="2526" y="1760"/>
                  <a:pt x="2526" y="1760"/>
                  <a:pt x="2526" y="1760"/>
                </a:cubicBezTo>
                <a:cubicBezTo>
                  <a:pt x="2624" y="1760"/>
                  <a:pt x="2704" y="1840"/>
                  <a:pt x="2704" y="1938"/>
                </a:cubicBezTo>
                <a:close/>
                <a:moveTo>
                  <a:pt x="313" y="587"/>
                </a:moveTo>
                <a:cubicBezTo>
                  <a:pt x="2391" y="587"/>
                  <a:pt x="2391" y="587"/>
                  <a:pt x="2391" y="587"/>
                </a:cubicBezTo>
                <a:cubicBezTo>
                  <a:pt x="2448" y="587"/>
                  <a:pt x="2494" y="540"/>
                  <a:pt x="2494" y="483"/>
                </a:cubicBezTo>
                <a:cubicBezTo>
                  <a:pt x="2494" y="166"/>
                  <a:pt x="2494" y="166"/>
                  <a:pt x="2494" y="166"/>
                </a:cubicBezTo>
                <a:cubicBezTo>
                  <a:pt x="2494" y="109"/>
                  <a:pt x="2448" y="62"/>
                  <a:pt x="2391" y="62"/>
                </a:cubicBezTo>
                <a:cubicBezTo>
                  <a:pt x="313" y="62"/>
                  <a:pt x="313" y="62"/>
                  <a:pt x="313" y="62"/>
                </a:cubicBezTo>
                <a:cubicBezTo>
                  <a:pt x="256" y="62"/>
                  <a:pt x="210" y="109"/>
                  <a:pt x="210" y="166"/>
                </a:cubicBezTo>
                <a:cubicBezTo>
                  <a:pt x="210" y="483"/>
                  <a:pt x="210" y="483"/>
                  <a:pt x="210" y="483"/>
                </a:cubicBezTo>
                <a:cubicBezTo>
                  <a:pt x="210" y="540"/>
                  <a:pt x="256" y="587"/>
                  <a:pt x="313" y="587"/>
                </a:cubicBezTo>
                <a:close/>
                <a:moveTo>
                  <a:pt x="313" y="1173"/>
                </a:moveTo>
                <a:cubicBezTo>
                  <a:pt x="2391" y="1173"/>
                  <a:pt x="2391" y="1173"/>
                  <a:pt x="2391" y="1173"/>
                </a:cubicBezTo>
                <a:cubicBezTo>
                  <a:pt x="2448" y="1173"/>
                  <a:pt x="2494" y="1127"/>
                  <a:pt x="2494" y="1070"/>
                </a:cubicBezTo>
                <a:cubicBezTo>
                  <a:pt x="2494" y="752"/>
                  <a:pt x="2494" y="752"/>
                  <a:pt x="2494" y="752"/>
                </a:cubicBezTo>
                <a:cubicBezTo>
                  <a:pt x="2494" y="696"/>
                  <a:pt x="2448" y="649"/>
                  <a:pt x="2391" y="649"/>
                </a:cubicBezTo>
                <a:cubicBezTo>
                  <a:pt x="313" y="649"/>
                  <a:pt x="313" y="649"/>
                  <a:pt x="313" y="649"/>
                </a:cubicBezTo>
                <a:cubicBezTo>
                  <a:pt x="256" y="649"/>
                  <a:pt x="210" y="696"/>
                  <a:pt x="210" y="752"/>
                </a:cubicBezTo>
                <a:cubicBezTo>
                  <a:pt x="210" y="1070"/>
                  <a:pt x="210" y="1070"/>
                  <a:pt x="210" y="1070"/>
                </a:cubicBezTo>
                <a:cubicBezTo>
                  <a:pt x="210" y="1127"/>
                  <a:pt x="256" y="1173"/>
                  <a:pt x="313" y="1173"/>
                </a:cubicBezTo>
                <a:close/>
                <a:moveTo>
                  <a:pt x="313" y="1760"/>
                </a:moveTo>
                <a:cubicBezTo>
                  <a:pt x="2391" y="1760"/>
                  <a:pt x="2391" y="1760"/>
                  <a:pt x="2391" y="1760"/>
                </a:cubicBezTo>
                <a:cubicBezTo>
                  <a:pt x="2448" y="1760"/>
                  <a:pt x="2494" y="1714"/>
                  <a:pt x="2494" y="1657"/>
                </a:cubicBezTo>
                <a:cubicBezTo>
                  <a:pt x="2494" y="1339"/>
                  <a:pt x="2494" y="1339"/>
                  <a:pt x="2494" y="1339"/>
                </a:cubicBezTo>
                <a:cubicBezTo>
                  <a:pt x="2494" y="1282"/>
                  <a:pt x="2448" y="1236"/>
                  <a:pt x="2391" y="1236"/>
                </a:cubicBezTo>
                <a:cubicBezTo>
                  <a:pt x="313" y="1236"/>
                  <a:pt x="313" y="1236"/>
                  <a:pt x="313" y="1236"/>
                </a:cubicBezTo>
                <a:cubicBezTo>
                  <a:pt x="256" y="1236"/>
                  <a:pt x="210" y="1282"/>
                  <a:pt x="210" y="1339"/>
                </a:cubicBezTo>
                <a:cubicBezTo>
                  <a:pt x="210" y="1657"/>
                  <a:pt x="210" y="1657"/>
                  <a:pt x="210" y="1657"/>
                </a:cubicBezTo>
                <a:cubicBezTo>
                  <a:pt x="210" y="1714"/>
                  <a:pt x="256" y="1760"/>
                  <a:pt x="313" y="1760"/>
                </a:cubicBezTo>
                <a:close/>
                <a:moveTo>
                  <a:pt x="2641" y="1938"/>
                </a:moveTo>
                <a:cubicBezTo>
                  <a:pt x="2641" y="1875"/>
                  <a:pt x="2589" y="1823"/>
                  <a:pt x="2526" y="1823"/>
                </a:cubicBezTo>
                <a:cubicBezTo>
                  <a:pt x="2391" y="1823"/>
                  <a:pt x="2391" y="1823"/>
                  <a:pt x="2391" y="1823"/>
                </a:cubicBezTo>
                <a:cubicBezTo>
                  <a:pt x="313" y="1823"/>
                  <a:pt x="313" y="1823"/>
                  <a:pt x="313" y="1823"/>
                </a:cubicBezTo>
                <a:cubicBezTo>
                  <a:pt x="178" y="1823"/>
                  <a:pt x="178" y="1823"/>
                  <a:pt x="178" y="1823"/>
                </a:cubicBezTo>
                <a:cubicBezTo>
                  <a:pt x="115" y="1823"/>
                  <a:pt x="63" y="1875"/>
                  <a:pt x="63" y="1938"/>
                </a:cubicBezTo>
                <a:cubicBezTo>
                  <a:pt x="63" y="2002"/>
                  <a:pt x="115" y="2054"/>
                  <a:pt x="178" y="2054"/>
                </a:cubicBezTo>
                <a:cubicBezTo>
                  <a:pt x="2526" y="2054"/>
                  <a:pt x="2526" y="2054"/>
                  <a:pt x="2526" y="2054"/>
                </a:cubicBezTo>
                <a:cubicBezTo>
                  <a:pt x="2589" y="2054"/>
                  <a:pt x="2641" y="2002"/>
                  <a:pt x="2641" y="193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1" name="Freeform 36"/>
          <p:cNvSpPr>
            <a:spLocks noEditPoints="1"/>
          </p:cNvSpPr>
          <p:nvPr/>
        </p:nvSpPr>
        <p:spPr bwMode="auto">
          <a:xfrm>
            <a:off x="721884" y="5751347"/>
            <a:ext cx="411957" cy="398463"/>
          </a:xfrm>
          <a:custGeom>
            <a:avLst/>
            <a:gdLst>
              <a:gd name="T0" fmla="*/ 998 w 1584"/>
              <a:gd name="T1" fmla="*/ 965 h 1533"/>
              <a:gd name="T2" fmla="*/ 998 w 1584"/>
              <a:gd name="T3" fmla="*/ 925 h 1533"/>
              <a:gd name="T4" fmla="*/ 998 w 1584"/>
              <a:gd name="T5" fmla="*/ 144 h 1533"/>
              <a:gd name="T6" fmla="*/ 1375 w 1584"/>
              <a:gd name="T7" fmla="*/ 157 h 1533"/>
              <a:gd name="T8" fmla="*/ 501 w 1584"/>
              <a:gd name="T9" fmla="*/ 731 h 1533"/>
              <a:gd name="T10" fmla="*/ 461 w 1584"/>
              <a:gd name="T11" fmla="*/ 898 h 1533"/>
              <a:gd name="T12" fmla="*/ 45 w 1584"/>
              <a:gd name="T13" fmla="*/ 1499 h 1533"/>
              <a:gd name="T14" fmla="*/ 639 w 1584"/>
              <a:gd name="T15" fmla="*/ 1076 h 1533"/>
              <a:gd name="T16" fmla="*/ 802 w 1584"/>
              <a:gd name="T17" fmla="*/ 1031 h 1533"/>
              <a:gd name="T18" fmla="*/ 178 w 1584"/>
              <a:gd name="T19" fmla="*/ 1470 h 1533"/>
              <a:gd name="T20" fmla="*/ 62 w 1584"/>
              <a:gd name="T21" fmla="*/ 1354 h 1533"/>
              <a:gd name="T22" fmla="*/ 683 w 1584"/>
              <a:gd name="T23" fmla="*/ 1047 h 1533"/>
              <a:gd name="T24" fmla="*/ 489 w 1584"/>
              <a:gd name="T25" fmla="*/ 869 h 1533"/>
              <a:gd name="T26" fmla="*/ 534 w 1584"/>
              <a:gd name="T27" fmla="*/ 798 h 1533"/>
              <a:gd name="T28" fmla="*/ 568 w 1584"/>
              <a:gd name="T29" fmla="*/ 851 h 1533"/>
              <a:gd name="T30" fmla="*/ 649 w 1584"/>
              <a:gd name="T31" fmla="*/ 939 h 1533"/>
              <a:gd name="T32" fmla="*/ 713 w 1584"/>
              <a:gd name="T33" fmla="*/ 986 h 1533"/>
              <a:gd name="T34" fmla="*/ 1347 w 1584"/>
              <a:gd name="T35" fmla="*/ 883 h 1533"/>
              <a:gd name="T36" fmla="*/ 557 w 1584"/>
              <a:gd name="T37" fmla="*/ 755 h 1533"/>
              <a:gd name="T38" fmla="*/ 998 w 1584"/>
              <a:gd name="T39" fmla="*/ 41 h 1533"/>
              <a:gd name="T40" fmla="*/ 1128 w 1584"/>
              <a:gd name="T41" fmla="*/ 462 h 1533"/>
              <a:gd name="T42" fmla="*/ 925 w 1584"/>
              <a:gd name="T43" fmla="*/ 404 h 1533"/>
              <a:gd name="T44" fmla="*/ 855 w 1584"/>
              <a:gd name="T45" fmla="*/ 575 h 1533"/>
              <a:gd name="T46" fmla="*/ 998 w 1584"/>
              <a:gd name="T47" fmla="*/ 683 h 1533"/>
              <a:gd name="T48" fmla="*/ 1141 w 1584"/>
              <a:gd name="T49" fmla="*/ 575 h 1533"/>
              <a:gd name="T50" fmla="*/ 1102 w 1584"/>
              <a:gd name="T51" fmla="*/ 564 h 1533"/>
              <a:gd name="T52" fmla="*/ 968 w 1584"/>
              <a:gd name="T53" fmla="*/ 638 h 1533"/>
              <a:gd name="T54" fmla="*/ 890 w 1584"/>
              <a:gd name="T55" fmla="*/ 534 h 1533"/>
              <a:gd name="T56" fmla="*/ 969 w 1584"/>
              <a:gd name="T57" fmla="*/ 430 h 1533"/>
              <a:gd name="T58" fmla="*/ 1092 w 1584"/>
              <a:gd name="T59" fmla="*/ 482 h 1533"/>
              <a:gd name="T60" fmla="*/ 1235 w 1584"/>
              <a:gd name="T61" fmla="*/ 466 h 1533"/>
              <a:gd name="T62" fmla="*/ 1226 w 1584"/>
              <a:gd name="T63" fmla="*/ 387 h 1533"/>
              <a:gd name="T64" fmla="*/ 1104 w 1584"/>
              <a:gd name="T65" fmla="*/ 331 h 1533"/>
              <a:gd name="T66" fmla="*/ 969 w 1584"/>
              <a:gd name="T67" fmla="*/ 257 h 1533"/>
              <a:gd name="T68" fmla="*/ 879 w 1584"/>
              <a:gd name="T69" fmla="*/ 318 h 1533"/>
              <a:gd name="T70" fmla="*/ 782 w 1584"/>
              <a:gd name="T71" fmla="*/ 415 h 1533"/>
              <a:gd name="T72" fmla="*/ 721 w 1584"/>
              <a:gd name="T73" fmla="*/ 506 h 1533"/>
              <a:gd name="T74" fmla="*/ 795 w 1584"/>
              <a:gd name="T75" fmla="*/ 640 h 1533"/>
              <a:gd name="T76" fmla="*/ 822 w 1584"/>
              <a:gd name="T77" fmla="*/ 750 h 1533"/>
              <a:gd name="T78" fmla="*/ 929 w 1584"/>
              <a:gd name="T79" fmla="*/ 771 h 1533"/>
              <a:gd name="T80" fmla="*/ 1067 w 1584"/>
              <a:gd name="T81" fmla="*/ 753 h 1533"/>
              <a:gd name="T82" fmla="*/ 1214 w 1584"/>
              <a:gd name="T83" fmla="*/ 710 h 1533"/>
              <a:gd name="T84" fmla="*/ 1216 w 1584"/>
              <a:gd name="T85" fmla="*/ 603 h 1533"/>
              <a:gd name="T86" fmla="*/ 1235 w 1584"/>
              <a:gd name="T87" fmla="*/ 466 h 1533"/>
              <a:gd name="T88" fmla="*/ 1162 w 1584"/>
              <a:gd name="T89" fmla="*/ 626 h 1533"/>
              <a:gd name="T90" fmla="*/ 1122 w 1584"/>
              <a:gd name="T91" fmla="*/ 697 h 1533"/>
              <a:gd name="T92" fmla="*/ 1026 w 1584"/>
              <a:gd name="T93" fmla="*/ 721 h 1533"/>
              <a:gd name="T94" fmla="*/ 968 w 1584"/>
              <a:gd name="T95" fmla="*/ 721 h 1533"/>
              <a:gd name="T96" fmla="*/ 851 w 1584"/>
              <a:gd name="T97" fmla="*/ 722 h 1533"/>
              <a:gd name="T98" fmla="*/ 834 w 1584"/>
              <a:gd name="T99" fmla="*/ 626 h 1533"/>
              <a:gd name="T100" fmla="*/ 761 w 1584"/>
              <a:gd name="T101" fmla="*/ 507 h 1533"/>
              <a:gd name="T102" fmla="*/ 834 w 1584"/>
              <a:gd name="T103" fmla="*/ 443 h 1533"/>
              <a:gd name="T104" fmla="*/ 874 w 1584"/>
              <a:gd name="T105" fmla="*/ 371 h 1533"/>
              <a:gd name="T106" fmla="*/ 970 w 1584"/>
              <a:gd name="T107" fmla="*/ 348 h 1533"/>
              <a:gd name="T108" fmla="*/ 1028 w 1584"/>
              <a:gd name="T109" fmla="*/ 348 h 1533"/>
              <a:gd name="T110" fmla="*/ 1145 w 1584"/>
              <a:gd name="T111" fmla="*/ 347 h 1533"/>
              <a:gd name="T112" fmla="*/ 1162 w 1584"/>
              <a:gd name="T113" fmla="*/ 442 h 1533"/>
              <a:gd name="T114" fmla="*/ 1235 w 1584"/>
              <a:gd name="T115" fmla="*/ 562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4" h="1533">
                <a:moveTo>
                  <a:pt x="1303" y="229"/>
                </a:moveTo>
                <a:cubicBezTo>
                  <a:pt x="1135" y="61"/>
                  <a:pt x="861" y="61"/>
                  <a:pt x="693" y="229"/>
                </a:cubicBezTo>
                <a:cubicBezTo>
                  <a:pt x="525" y="397"/>
                  <a:pt x="525" y="671"/>
                  <a:pt x="693" y="839"/>
                </a:cubicBezTo>
                <a:cubicBezTo>
                  <a:pt x="777" y="923"/>
                  <a:pt x="888" y="965"/>
                  <a:pt x="998" y="965"/>
                </a:cubicBezTo>
                <a:cubicBezTo>
                  <a:pt x="1108" y="965"/>
                  <a:pt x="1219" y="923"/>
                  <a:pt x="1303" y="839"/>
                </a:cubicBezTo>
                <a:cubicBezTo>
                  <a:pt x="1471" y="671"/>
                  <a:pt x="1471" y="397"/>
                  <a:pt x="1303" y="229"/>
                </a:cubicBezTo>
                <a:close/>
                <a:moveTo>
                  <a:pt x="1274" y="810"/>
                </a:moveTo>
                <a:cubicBezTo>
                  <a:pt x="1200" y="884"/>
                  <a:pt x="1102" y="925"/>
                  <a:pt x="998" y="925"/>
                </a:cubicBezTo>
                <a:cubicBezTo>
                  <a:pt x="894" y="925"/>
                  <a:pt x="796" y="884"/>
                  <a:pt x="722" y="810"/>
                </a:cubicBezTo>
                <a:cubicBezTo>
                  <a:pt x="648" y="737"/>
                  <a:pt x="607" y="639"/>
                  <a:pt x="607" y="534"/>
                </a:cubicBezTo>
                <a:cubicBezTo>
                  <a:pt x="607" y="430"/>
                  <a:pt x="648" y="332"/>
                  <a:pt x="722" y="258"/>
                </a:cubicBezTo>
                <a:cubicBezTo>
                  <a:pt x="796" y="184"/>
                  <a:pt x="894" y="144"/>
                  <a:pt x="998" y="144"/>
                </a:cubicBezTo>
                <a:cubicBezTo>
                  <a:pt x="1102" y="144"/>
                  <a:pt x="1200" y="184"/>
                  <a:pt x="1274" y="258"/>
                </a:cubicBezTo>
                <a:cubicBezTo>
                  <a:pt x="1348" y="332"/>
                  <a:pt x="1389" y="430"/>
                  <a:pt x="1389" y="534"/>
                </a:cubicBezTo>
                <a:cubicBezTo>
                  <a:pt x="1389" y="639"/>
                  <a:pt x="1348" y="737"/>
                  <a:pt x="1274" y="810"/>
                </a:cubicBezTo>
                <a:close/>
                <a:moveTo>
                  <a:pt x="1375" y="157"/>
                </a:moveTo>
                <a:cubicBezTo>
                  <a:pt x="1275" y="56"/>
                  <a:pt x="1141" y="0"/>
                  <a:pt x="998" y="0"/>
                </a:cubicBezTo>
                <a:cubicBezTo>
                  <a:pt x="998" y="0"/>
                  <a:pt x="998" y="0"/>
                  <a:pt x="998" y="0"/>
                </a:cubicBezTo>
                <a:cubicBezTo>
                  <a:pt x="855" y="0"/>
                  <a:pt x="721" y="56"/>
                  <a:pt x="620" y="157"/>
                </a:cubicBezTo>
                <a:cubicBezTo>
                  <a:pt x="470" y="307"/>
                  <a:pt x="423" y="533"/>
                  <a:pt x="501" y="731"/>
                </a:cubicBezTo>
                <a:cubicBezTo>
                  <a:pt x="505" y="741"/>
                  <a:pt x="510" y="750"/>
                  <a:pt x="515" y="760"/>
                </a:cubicBezTo>
                <a:cubicBezTo>
                  <a:pt x="455" y="819"/>
                  <a:pt x="455" y="819"/>
                  <a:pt x="455" y="819"/>
                </a:cubicBezTo>
                <a:cubicBezTo>
                  <a:pt x="435" y="839"/>
                  <a:pt x="435" y="872"/>
                  <a:pt x="455" y="892"/>
                </a:cubicBezTo>
                <a:cubicBezTo>
                  <a:pt x="461" y="898"/>
                  <a:pt x="461" y="898"/>
                  <a:pt x="461" y="898"/>
                </a:cubicBezTo>
                <a:cubicBezTo>
                  <a:pt x="33" y="1325"/>
                  <a:pt x="33" y="1325"/>
                  <a:pt x="33" y="1325"/>
                </a:cubicBezTo>
                <a:cubicBezTo>
                  <a:pt x="12" y="1347"/>
                  <a:pt x="0" y="1375"/>
                  <a:pt x="0" y="1406"/>
                </a:cubicBezTo>
                <a:cubicBezTo>
                  <a:pt x="0" y="1437"/>
                  <a:pt x="12" y="1465"/>
                  <a:pt x="33" y="1487"/>
                </a:cubicBezTo>
                <a:cubicBezTo>
                  <a:pt x="45" y="1499"/>
                  <a:pt x="45" y="1499"/>
                  <a:pt x="45" y="1499"/>
                </a:cubicBezTo>
                <a:cubicBezTo>
                  <a:pt x="68" y="1521"/>
                  <a:pt x="97" y="1533"/>
                  <a:pt x="126" y="1533"/>
                </a:cubicBezTo>
                <a:cubicBezTo>
                  <a:pt x="156" y="1533"/>
                  <a:pt x="185" y="1521"/>
                  <a:pt x="207" y="1499"/>
                </a:cubicBezTo>
                <a:cubicBezTo>
                  <a:pt x="635" y="1072"/>
                  <a:pt x="635" y="1072"/>
                  <a:pt x="635" y="1072"/>
                </a:cubicBezTo>
                <a:cubicBezTo>
                  <a:pt x="639" y="1076"/>
                  <a:pt x="639" y="1076"/>
                  <a:pt x="639" y="1076"/>
                </a:cubicBezTo>
                <a:cubicBezTo>
                  <a:pt x="649" y="1086"/>
                  <a:pt x="662" y="1091"/>
                  <a:pt x="676" y="1091"/>
                </a:cubicBezTo>
                <a:cubicBezTo>
                  <a:pt x="689" y="1091"/>
                  <a:pt x="702" y="1086"/>
                  <a:pt x="712" y="1076"/>
                </a:cubicBezTo>
                <a:cubicBezTo>
                  <a:pt x="771" y="1017"/>
                  <a:pt x="771" y="1017"/>
                  <a:pt x="771" y="1017"/>
                </a:cubicBezTo>
                <a:cubicBezTo>
                  <a:pt x="781" y="1022"/>
                  <a:pt x="791" y="1027"/>
                  <a:pt x="802" y="1031"/>
                </a:cubicBezTo>
                <a:cubicBezTo>
                  <a:pt x="866" y="1056"/>
                  <a:pt x="932" y="1068"/>
                  <a:pt x="998" y="1068"/>
                </a:cubicBezTo>
                <a:cubicBezTo>
                  <a:pt x="1137" y="1068"/>
                  <a:pt x="1274" y="1014"/>
                  <a:pt x="1376" y="912"/>
                </a:cubicBezTo>
                <a:cubicBezTo>
                  <a:pt x="1584" y="704"/>
                  <a:pt x="1584" y="365"/>
                  <a:pt x="1375" y="157"/>
                </a:cubicBezTo>
                <a:close/>
                <a:moveTo>
                  <a:pt x="178" y="1470"/>
                </a:moveTo>
                <a:cubicBezTo>
                  <a:pt x="150" y="1499"/>
                  <a:pt x="103" y="1499"/>
                  <a:pt x="74" y="1470"/>
                </a:cubicBezTo>
                <a:cubicBezTo>
                  <a:pt x="62" y="1458"/>
                  <a:pt x="62" y="1458"/>
                  <a:pt x="62" y="1458"/>
                </a:cubicBezTo>
                <a:cubicBezTo>
                  <a:pt x="48" y="1444"/>
                  <a:pt x="40" y="1426"/>
                  <a:pt x="40" y="1406"/>
                </a:cubicBezTo>
                <a:cubicBezTo>
                  <a:pt x="40" y="1386"/>
                  <a:pt x="48" y="1368"/>
                  <a:pt x="62" y="1354"/>
                </a:cubicBezTo>
                <a:cubicBezTo>
                  <a:pt x="489" y="926"/>
                  <a:pt x="489" y="926"/>
                  <a:pt x="489" y="926"/>
                </a:cubicBezTo>
                <a:cubicBezTo>
                  <a:pt x="606" y="1043"/>
                  <a:pt x="606" y="1043"/>
                  <a:pt x="606" y="1043"/>
                </a:cubicBezTo>
                <a:lnTo>
                  <a:pt x="178" y="1470"/>
                </a:lnTo>
                <a:close/>
                <a:moveTo>
                  <a:pt x="683" y="1047"/>
                </a:moveTo>
                <a:cubicBezTo>
                  <a:pt x="679" y="1052"/>
                  <a:pt x="672" y="1052"/>
                  <a:pt x="668" y="1047"/>
                </a:cubicBezTo>
                <a:cubicBezTo>
                  <a:pt x="664" y="1043"/>
                  <a:pt x="664" y="1043"/>
                  <a:pt x="664" y="1043"/>
                </a:cubicBezTo>
                <a:cubicBezTo>
                  <a:pt x="664" y="1043"/>
                  <a:pt x="664" y="1043"/>
                  <a:pt x="664" y="1043"/>
                </a:cubicBezTo>
                <a:cubicBezTo>
                  <a:pt x="489" y="869"/>
                  <a:pt x="489" y="869"/>
                  <a:pt x="489" y="869"/>
                </a:cubicBezTo>
                <a:cubicBezTo>
                  <a:pt x="489" y="869"/>
                  <a:pt x="489" y="869"/>
                  <a:pt x="489" y="869"/>
                </a:cubicBezTo>
                <a:cubicBezTo>
                  <a:pt x="484" y="863"/>
                  <a:pt x="484" y="863"/>
                  <a:pt x="484" y="863"/>
                </a:cubicBezTo>
                <a:cubicBezTo>
                  <a:pt x="480" y="859"/>
                  <a:pt x="480" y="852"/>
                  <a:pt x="484" y="848"/>
                </a:cubicBezTo>
                <a:cubicBezTo>
                  <a:pt x="534" y="798"/>
                  <a:pt x="534" y="798"/>
                  <a:pt x="534" y="798"/>
                </a:cubicBezTo>
                <a:cubicBezTo>
                  <a:pt x="535" y="801"/>
                  <a:pt x="537" y="803"/>
                  <a:pt x="538" y="805"/>
                </a:cubicBezTo>
                <a:cubicBezTo>
                  <a:pt x="541" y="809"/>
                  <a:pt x="543" y="814"/>
                  <a:pt x="546" y="818"/>
                </a:cubicBezTo>
                <a:cubicBezTo>
                  <a:pt x="550" y="825"/>
                  <a:pt x="555" y="832"/>
                  <a:pt x="560" y="839"/>
                </a:cubicBezTo>
                <a:cubicBezTo>
                  <a:pt x="563" y="843"/>
                  <a:pt x="565" y="847"/>
                  <a:pt x="568" y="851"/>
                </a:cubicBezTo>
                <a:cubicBezTo>
                  <a:pt x="574" y="858"/>
                  <a:pt x="579" y="866"/>
                  <a:pt x="585" y="873"/>
                </a:cubicBezTo>
                <a:cubicBezTo>
                  <a:pt x="588" y="876"/>
                  <a:pt x="590" y="879"/>
                  <a:pt x="593" y="882"/>
                </a:cubicBezTo>
                <a:cubicBezTo>
                  <a:pt x="602" y="893"/>
                  <a:pt x="611" y="902"/>
                  <a:pt x="620" y="912"/>
                </a:cubicBezTo>
                <a:cubicBezTo>
                  <a:pt x="630" y="921"/>
                  <a:pt x="639" y="930"/>
                  <a:pt x="649" y="939"/>
                </a:cubicBezTo>
                <a:cubicBezTo>
                  <a:pt x="653" y="941"/>
                  <a:pt x="656" y="944"/>
                  <a:pt x="659" y="947"/>
                </a:cubicBezTo>
                <a:cubicBezTo>
                  <a:pt x="666" y="952"/>
                  <a:pt x="673" y="958"/>
                  <a:pt x="680" y="963"/>
                </a:cubicBezTo>
                <a:cubicBezTo>
                  <a:pt x="684" y="966"/>
                  <a:pt x="688" y="969"/>
                  <a:pt x="692" y="972"/>
                </a:cubicBezTo>
                <a:cubicBezTo>
                  <a:pt x="699" y="977"/>
                  <a:pt x="706" y="981"/>
                  <a:pt x="713" y="986"/>
                </a:cubicBezTo>
                <a:cubicBezTo>
                  <a:pt x="717" y="988"/>
                  <a:pt x="721" y="991"/>
                  <a:pt x="726" y="994"/>
                </a:cubicBezTo>
                <a:cubicBezTo>
                  <a:pt x="728" y="995"/>
                  <a:pt x="730" y="996"/>
                  <a:pt x="733" y="998"/>
                </a:cubicBezTo>
                <a:lnTo>
                  <a:pt x="683" y="1047"/>
                </a:lnTo>
                <a:close/>
                <a:moveTo>
                  <a:pt x="1347" y="883"/>
                </a:moveTo>
                <a:cubicBezTo>
                  <a:pt x="1208" y="1022"/>
                  <a:pt x="1000" y="1065"/>
                  <a:pt x="817" y="993"/>
                </a:cubicBezTo>
                <a:cubicBezTo>
                  <a:pt x="803" y="988"/>
                  <a:pt x="789" y="981"/>
                  <a:pt x="776" y="975"/>
                </a:cubicBezTo>
                <a:cubicBezTo>
                  <a:pt x="729" y="951"/>
                  <a:pt x="686" y="920"/>
                  <a:pt x="649" y="883"/>
                </a:cubicBezTo>
                <a:cubicBezTo>
                  <a:pt x="611" y="845"/>
                  <a:pt x="580" y="802"/>
                  <a:pt x="557" y="755"/>
                </a:cubicBezTo>
                <a:cubicBezTo>
                  <a:pt x="557" y="755"/>
                  <a:pt x="557" y="755"/>
                  <a:pt x="557" y="755"/>
                </a:cubicBezTo>
                <a:cubicBezTo>
                  <a:pt x="551" y="742"/>
                  <a:pt x="545" y="729"/>
                  <a:pt x="539" y="716"/>
                </a:cubicBezTo>
                <a:cubicBezTo>
                  <a:pt x="467" y="533"/>
                  <a:pt x="510" y="325"/>
                  <a:pt x="649" y="186"/>
                </a:cubicBezTo>
                <a:cubicBezTo>
                  <a:pt x="742" y="92"/>
                  <a:pt x="866" y="41"/>
                  <a:pt x="998" y="41"/>
                </a:cubicBezTo>
                <a:cubicBezTo>
                  <a:pt x="998" y="41"/>
                  <a:pt x="998" y="41"/>
                  <a:pt x="998" y="41"/>
                </a:cubicBezTo>
                <a:cubicBezTo>
                  <a:pt x="1130" y="41"/>
                  <a:pt x="1254" y="92"/>
                  <a:pt x="1347" y="186"/>
                </a:cubicBezTo>
                <a:cubicBezTo>
                  <a:pt x="1539" y="378"/>
                  <a:pt x="1539" y="691"/>
                  <a:pt x="1347" y="883"/>
                </a:cubicBezTo>
                <a:close/>
                <a:moveTo>
                  <a:pt x="1128" y="462"/>
                </a:moveTo>
                <a:cubicBezTo>
                  <a:pt x="1114" y="438"/>
                  <a:pt x="1095" y="418"/>
                  <a:pt x="1071" y="404"/>
                </a:cubicBezTo>
                <a:cubicBezTo>
                  <a:pt x="1060" y="399"/>
                  <a:pt x="1049" y="394"/>
                  <a:pt x="1039" y="391"/>
                </a:cubicBezTo>
                <a:cubicBezTo>
                  <a:pt x="1012" y="384"/>
                  <a:pt x="984" y="384"/>
                  <a:pt x="958" y="391"/>
                </a:cubicBezTo>
                <a:cubicBezTo>
                  <a:pt x="946" y="394"/>
                  <a:pt x="936" y="399"/>
                  <a:pt x="925" y="404"/>
                </a:cubicBezTo>
                <a:cubicBezTo>
                  <a:pt x="901" y="418"/>
                  <a:pt x="881" y="438"/>
                  <a:pt x="868" y="462"/>
                </a:cubicBezTo>
                <a:cubicBezTo>
                  <a:pt x="862" y="472"/>
                  <a:pt x="858" y="483"/>
                  <a:pt x="855" y="494"/>
                </a:cubicBezTo>
                <a:cubicBezTo>
                  <a:pt x="851" y="507"/>
                  <a:pt x="849" y="520"/>
                  <a:pt x="849" y="534"/>
                </a:cubicBezTo>
                <a:cubicBezTo>
                  <a:pt x="849" y="548"/>
                  <a:pt x="851" y="562"/>
                  <a:pt x="855" y="575"/>
                </a:cubicBezTo>
                <a:cubicBezTo>
                  <a:pt x="858" y="586"/>
                  <a:pt x="862" y="596"/>
                  <a:pt x="868" y="607"/>
                </a:cubicBezTo>
                <a:cubicBezTo>
                  <a:pt x="881" y="631"/>
                  <a:pt x="901" y="651"/>
                  <a:pt x="926" y="664"/>
                </a:cubicBezTo>
                <a:cubicBezTo>
                  <a:pt x="936" y="670"/>
                  <a:pt x="946" y="674"/>
                  <a:pt x="957" y="677"/>
                </a:cubicBezTo>
                <a:cubicBezTo>
                  <a:pt x="970" y="681"/>
                  <a:pt x="984" y="683"/>
                  <a:pt x="998" y="683"/>
                </a:cubicBezTo>
                <a:cubicBezTo>
                  <a:pt x="1012" y="683"/>
                  <a:pt x="1026" y="681"/>
                  <a:pt x="1038" y="677"/>
                </a:cubicBezTo>
                <a:cubicBezTo>
                  <a:pt x="1049" y="675"/>
                  <a:pt x="1060" y="670"/>
                  <a:pt x="1071" y="664"/>
                </a:cubicBezTo>
                <a:cubicBezTo>
                  <a:pt x="1095" y="651"/>
                  <a:pt x="1114" y="631"/>
                  <a:pt x="1128" y="607"/>
                </a:cubicBezTo>
                <a:cubicBezTo>
                  <a:pt x="1134" y="597"/>
                  <a:pt x="1138" y="586"/>
                  <a:pt x="1141" y="575"/>
                </a:cubicBezTo>
                <a:cubicBezTo>
                  <a:pt x="1145" y="562"/>
                  <a:pt x="1147" y="548"/>
                  <a:pt x="1147" y="534"/>
                </a:cubicBezTo>
                <a:cubicBezTo>
                  <a:pt x="1147" y="520"/>
                  <a:pt x="1145" y="507"/>
                  <a:pt x="1141" y="494"/>
                </a:cubicBezTo>
                <a:cubicBezTo>
                  <a:pt x="1138" y="483"/>
                  <a:pt x="1134" y="472"/>
                  <a:pt x="1128" y="462"/>
                </a:cubicBezTo>
                <a:close/>
                <a:moveTo>
                  <a:pt x="1102" y="564"/>
                </a:moveTo>
                <a:cubicBezTo>
                  <a:pt x="1100" y="572"/>
                  <a:pt x="1096" y="580"/>
                  <a:pt x="1092" y="587"/>
                </a:cubicBezTo>
                <a:cubicBezTo>
                  <a:pt x="1083" y="604"/>
                  <a:pt x="1068" y="619"/>
                  <a:pt x="1051" y="629"/>
                </a:cubicBezTo>
                <a:cubicBezTo>
                  <a:pt x="1043" y="633"/>
                  <a:pt x="1035" y="636"/>
                  <a:pt x="1027" y="638"/>
                </a:cubicBezTo>
                <a:cubicBezTo>
                  <a:pt x="1008" y="644"/>
                  <a:pt x="988" y="644"/>
                  <a:pt x="968" y="638"/>
                </a:cubicBezTo>
                <a:cubicBezTo>
                  <a:pt x="961" y="636"/>
                  <a:pt x="953" y="633"/>
                  <a:pt x="945" y="629"/>
                </a:cubicBezTo>
                <a:cubicBezTo>
                  <a:pt x="928" y="619"/>
                  <a:pt x="913" y="604"/>
                  <a:pt x="904" y="587"/>
                </a:cubicBezTo>
                <a:cubicBezTo>
                  <a:pt x="900" y="579"/>
                  <a:pt x="896" y="572"/>
                  <a:pt x="894" y="564"/>
                </a:cubicBezTo>
                <a:cubicBezTo>
                  <a:pt x="891" y="554"/>
                  <a:pt x="890" y="544"/>
                  <a:pt x="890" y="534"/>
                </a:cubicBezTo>
                <a:cubicBezTo>
                  <a:pt x="890" y="524"/>
                  <a:pt x="891" y="514"/>
                  <a:pt x="894" y="505"/>
                </a:cubicBezTo>
                <a:cubicBezTo>
                  <a:pt x="896" y="497"/>
                  <a:pt x="900" y="489"/>
                  <a:pt x="904" y="482"/>
                </a:cubicBezTo>
                <a:cubicBezTo>
                  <a:pt x="913" y="464"/>
                  <a:pt x="928" y="450"/>
                  <a:pt x="945" y="440"/>
                </a:cubicBezTo>
                <a:cubicBezTo>
                  <a:pt x="953" y="436"/>
                  <a:pt x="961" y="433"/>
                  <a:pt x="969" y="430"/>
                </a:cubicBezTo>
                <a:cubicBezTo>
                  <a:pt x="978" y="428"/>
                  <a:pt x="988" y="426"/>
                  <a:pt x="998" y="426"/>
                </a:cubicBezTo>
                <a:cubicBezTo>
                  <a:pt x="1008" y="426"/>
                  <a:pt x="1018" y="428"/>
                  <a:pt x="1028" y="431"/>
                </a:cubicBezTo>
                <a:cubicBezTo>
                  <a:pt x="1035" y="433"/>
                  <a:pt x="1043" y="436"/>
                  <a:pt x="1051" y="440"/>
                </a:cubicBezTo>
                <a:cubicBezTo>
                  <a:pt x="1068" y="450"/>
                  <a:pt x="1083" y="464"/>
                  <a:pt x="1092" y="482"/>
                </a:cubicBezTo>
                <a:cubicBezTo>
                  <a:pt x="1096" y="489"/>
                  <a:pt x="1100" y="497"/>
                  <a:pt x="1102" y="505"/>
                </a:cubicBezTo>
                <a:cubicBezTo>
                  <a:pt x="1105" y="514"/>
                  <a:pt x="1106" y="524"/>
                  <a:pt x="1106" y="534"/>
                </a:cubicBezTo>
                <a:cubicBezTo>
                  <a:pt x="1106" y="544"/>
                  <a:pt x="1105" y="554"/>
                  <a:pt x="1102" y="564"/>
                </a:cubicBezTo>
                <a:close/>
                <a:moveTo>
                  <a:pt x="1235" y="466"/>
                </a:moveTo>
                <a:cubicBezTo>
                  <a:pt x="1216" y="466"/>
                  <a:pt x="1216" y="466"/>
                  <a:pt x="1216" y="466"/>
                </a:cubicBezTo>
                <a:cubicBezTo>
                  <a:pt x="1213" y="453"/>
                  <a:pt x="1207" y="440"/>
                  <a:pt x="1201" y="428"/>
                </a:cubicBezTo>
                <a:cubicBezTo>
                  <a:pt x="1214" y="415"/>
                  <a:pt x="1214" y="415"/>
                  <a:pt x="1214" y="415"/>
                </a:cubicBezTo>
                <a:cubicBezTo>
                  <a:pt x="1222" y="408"/>
                  <a:pt x="1226" y="397"/>
                  <a:pt x="1226" y="387"/>
                </a:cubicBezTo>
                <a:cubicBezTo>
                  <a:pt x="1226" y="376"/>
                  <a:pt x="1222" y="366"/>
                  <a:pt x="1214" y="358"/>
                </a:cubicBezTo>
                <a:cubicBezTo>
                  <a:pt x="1174" y="318"/>
                  <a:pt x="1174" y="318"/>
                  <a:pt x="1174" y="318"/>
                </a:cubicBezTo>
                <a:cubicBezTo>
                  <a:pt x="1158" y="303"/>
                  <a:pt x="1133" y="303"/>
                  <a:pt x="1117" y="318"/>
                </a:cubicBezTo>
                <a:cubicBezTo>
                  <a:pt x="1104" y="331"/>
                  <a:pt x="1104" y="331"/>
                  <a:pt x="1104" y="331"/>
                </a:cubicBezTo>
                <a:cubicBezTo>
                  <a:pt x="1092" y="325"/>
                  <a:pt x="1079" y="320"/>
                  <a:pt x="1067" y="316"/>
                </a:cubicBezTo>
                <a:cubicBezTo>
                  <a:pt x="1067" y="297"/>
                  <a:pt x="1067" y="297"/>
                  <a:pt x="1067" y="297"/>
                </a:cubicBezTo>
                <a:cubicBezTo>
                  <a:pt x="1067" y="275"/>
                  <a:pt x="1049" y="257"/>
                  <a:pt x="1027" y="257"/>
                </a:cubicBezTo>
                <a:cubicBezTo>
                  <a:pt x="969" y="257"/>
                  <a:pt x="969" y="257"/>
                  <a:pt x="969" y="257"/>
                </a:cubicBezTo>
                <a:cubicBezTo>
                  <a:pt x="947" y="257"/>
                  <a:pt x="929" y="275"/>
                  <a:pt x="929" y="297"/>
                </a:cubicBezTo>
                <a:cubicBezTo>
                  <a:pt x="929" y="316"/>
                  <a:pt x="929" y="316"/>
                  <a:pt x="929" y="316"/>
                </a:cubicBezTo>
                <a:cubicBezTo>
                  <a:pt x="917" y="320"/>
                  <a:pt x="904" y="325"/>
                  <a:pt x="892" y="331"/>
                </a:cubicBezTo>
                <a:cubicBezTo>
                  <a:pt x="879" y="318"/>
                  <a:pt x="879" y="318"/>
                  <a:pt x="879" y="318"/>
                </a:cubicBezTo>
                <a:cubicBezTo>
                  <a:pt x="863" y="303"/>
                  <a:pt x="838" y="303"/>
                  <a:pt x="822" y="318"/>
                </a:cubicBezTo>
                <a:cubicBezTo>
                  <a:pt x="782" y="358"/>
                  <a:pt x="782" y="358"/>
                  <a:pt x="782" y="358"/>
                </a:cubicBezTo>
                <a:cubicBezTo>
                  <a:pt x="774" y="366"/>
                  <a:pt x="770" y="376"/>
                  <a:pt x="770" y="387"/>
                </a:cubicBezTo>
                <a:cubicBezTo>
                  <a:pt x="770" y="397"/>
                  <a:pt x="774" y="408"/>
                  <a:pt x="782" y="415"/>
                </a:cubicBezTo>
                <a:cubicBezTo>
                  <a:pt x="795" y="428"/>
                  <a:pt x="795" y="428"/>
                  <a:pt x="795" y="428"/>
                </a:cubicBezTo>
                <a:cubicBezTo>
                  <a:pt x="789" y="441"/>
                  <a:pt x="783" y="453"/>
                  <a:pt x="780" y="466"/>
                </a:cubicBezTo>
                <a:cubicBezTo>
                  <a:pt x="761" y="466"/>
                  <a:pt x="761" y="466"/>
                  <a:pt x="761" y="466"/>
                </a:cubicBezTo>
                <a:cubicBezTo>
                  <a:pt x="739" y="466"/>
                  <a:pt x="721" y="484"/>
                  <a:pt x="721" y="506"/>
                </a:cubicBezTo>
                <a:cubicBezTo>
                  <a:pt x="721" y="563"/>
                  <a:pt x="721" y="563"/>
                  <a:pt x="721" y="563"/>
                </a:cubicBezTo>
                <a:cubicBezTo>
                  <a:pt x="721" y="585"/>
                  <a:pt x="739" y="603"/>
                  <a:pt x="761" y="603"/>
                </a:cubicBezTo>
                <a:cubicBezTo>
                  <a:pt x="780" y="603"/>
                  <a:pt x="780" y="603"/>
                  <a:pt x="780" y="603"/>
                </a:cubicBezTo>
                <a:cubicBezTo>
                  <a:pt x="783" y="616"/>
                  <a:pt x="789" y="628"/>
                  <a:pt x="795" y="640"/>
                </a:cubicBezTo>
                <a:cubicBezTo>
                  <a:pt x="782" y="653"/>
                  <a:pt x="782" y="653"/>
                  <a:pt x="782" y="653"/>
                </a:cubicBezTo>
                <a:cubicBezTo>
                  <a:pt x="774" y="661"/>
                  <a:pt x="770" y="671"/>
                  <a:pt x="770" y="682"/>
                </a:cubicBezTo>
                <a:cubicBezTo>
                  <a:pt x="770" y="693"/>
                  <a:pt x="774" y="703"/>
                  <a:pt x="782" y="710"/>
                </a:cubicBezTo>
                <a:cubicBezTo>
                  <a:pt x="822" y="750"/>
                  <a:pt x="822" y="750"/>
                  <a:pt x="822" y="750"/>
                </a:cubicBezTo>
                <a:cubicBezTo>
                  <a:pt x="837" y="766"/>
                  <a:pt x="864" y="766"/>
                  <a:pt x="879" y="750"/>
                </a:cubicBezTo>
                <a:cubicBezTo>
                  <a:pt x="892" y="737"/>
                  <a:pt x="892" y="737"/>
                  <a:pt x="892" y="737"/>
                </a:cubicBezTo>
                <a:cubicBezTo>
                  <a:pt x="904" y="744"/>
                  <a:pt x="917" y="749"/>
                  <a:pt x="929" y="753"/>
                </a:cubicBezTo>
                <a:cubicBezTo>
                  <a:pt x="929" y="771"/>
                  <a:pt x="929" y="771"/>
                  <a:pt x="929" y="771"/>
                </a:cubicBezTo>
                <a:cubicBezTo>
                  <a:pt x="929" y="794"/>
                  <a:pt x="947" y="811"/>
                  <a:pt x="969" y="811"/>
                </a:cubicBezTo>
                <a:cubicBezTo>
                  <a:pt x="1027" y="811"/>
                  <a:pt x="1027" y="811"/>
                  <a:pt x="1027" y="811"/>
                </a:cubicBezTo>
                <a:cubicBezTo>
                  <a:pt x="1049" y="811"/>
                  <a:pt x="1067" y="794"/>
                  <a:pt x="1067" y="771"/>
                </a:cubicBezTo>
                <a:cubicBezTo>
                  <a:pt x="1067" y="753"/>
                  <a:pt x="1067" y="753"/>
                  <a:pt x="1067" y="753"/>
                </a:cubicBezTo>
                <a:cubicBezTo>
                  <a:pt x="1079" y="749"/>
                  <a:pt x="1092" y="744"/>
                  <a:pt x="1104" y="737"/>
                </a:cubicBezTo>
                <a:cubicBezTo>
                  <a:pt x="1117" y="751"/>
                  <a:pt x="1117" y="751"/>
                  <a:pt x="1117" y="751"/>
                </a:cubicBezTo>
                <a:cubicBezTo>
                  <a:pt x="1133" y="766"/>
                  <a:pt x="1158" y="766"/>
                  <a:pt x="1174" y="750"/>
                </a:cubicBezTo>
                <a:cubicBezTo>
                  <a:pt x="1214" y="710"/>
                  <a:pt x="1214" y="710"/>
                  <a:pt x="1214" y="710"/>
                </a:cubicBezTo>
                <a:cubicBezTo>
                  <a:pt x="1222" y="703"/>
                  <a:pt x="1226" y="693"/>
                  <a:pt x="1226" y="682"/>
                </a:cubicBezTo>
                <a:cubicBezTo>
                  <a:pt x="1226" y="671"/>
                  <a:pt x="1222" y="661"/>
                  <a:pt x="1214" y="654"/>
                </a:cubicBezTo>
                <a:cubicBezTo>
                  <a:pt x="1201" y="640"/>
                  <a:pt x="1201" y="640"/>
                  <a:pt x="1201" y="640"/>
                </a:cubicBezTo>
                <a:cubicBezTo>
                  <a:pt x="1207" y="628"/>
                  <a:pt x="1213" y="616"/>
                  <a:pt x="1216" y="603"/>
                </a:cubicBezTo>
                <a:cubicBezTo>
                  <a:pt x="1235" y="603"/>
                  <a:pt x="1235" y="603"/>
                  <a:pt x="1235" y="603"/>
                </a:cubicBezTo>
                <a:cubicBezTo>
                  <a:pt x="1257" y="603"/>
                  <a:pt x="1275" y="585"/>
                  <a:pt x="1275" y="563"/>
                </a:cubicBezTo>
                <a:cubicBezTo>
                  <a:pt x="1275" y="506"/>
                  <a:pt x="1275" y="506"/>
                  <a:pt x="1275" y="506"/>
                </a:cubicBezTo>
                <a:cubicBezTo>
                  <a:pt x="1275" y="484"/>
                  <a:pt x="1257" y="466"/>
                  <a:pt x="1235" y="466"/>
                </a:cubicBezTo>
                <a:close/>
                <a:moveTo>
                  <a:pt x="1201" y="562"/>
                </a:moveTo>
                <a:cubicBezTo>
                  <a:pt x="1184" y="564"/>
                  <a:pt x="1184" y="564"/>
                  <a:pt x="1184" y="564"/>
                </a:cubicBezTo>
                <a:cubicBezTo>
                  <a:pt x="1179" y="586"/>
                  <a:pt x="1179" y="586"/>
                  <a:pt x="1179" y="586"/>
                </a:cubicBezTo>
                <a:cubicBezTo>
                  <a:pt x="1175" y="600"/>
                  <a:pt x="1170" y="613"/>
                  <a:pt x="1162" y="626"/>
                </a:cubicBezTo>
                <a:cubicBezTo>
                  <a:pt x="1150" y="647"/>
                  <a:pt x="1150" y="647"/>
                  <a:pt x="1150" y="647"/>
                </a:cubicBezTo>
                <a:cubicBezTo>
                  <a:pt x="1185" y="681"/>
                  <a:pt x="1185" y="681"/>
                  <a:pt x="1185" y="681"/>
                </a:cubicBezTo>
                <a:cubicBezTo>
                  <a:pt x="1146" y="722"/>
                  <a:pt x="1146" y="722"/>
                  <a:pt x="1146" y="722"/>
                </a:cubicBezTo>
                <a:cubicBezTo>
                  <a:pt x="1122" y="697"/>
                  <a:pt x="1122" y="697"/>
                  <a:pt x="1122" y="697"/>
                </a:cubicBezTo>
                <a:cubicBezTo>
                  <a:pt x="1109" y="687"/>
                  <a:pt x="1109" y="687"/>
                  <a:pt x="1109" y="687"/>
                </a:cubicBezTo>
                <a:cubicBezTo>
                  <a:pt x="1090" y="699"/>
                  <a:pt x="1090" y="699"/>
                  <a:pt x="1090" y="699"/>
                </a:cubicBezTo>
                <a:cubicBezTo>
                  <a:pt x="1077" y="706"/>
                  <a:pt x="1063" y="712"/>
                  <a:pt x="1049" y="715"/>
                </a:cubicBezTo>
                <a:cubicBezTo>
                  <a:pt x="1026" y="721"/>
                  <a:pt x="1026" y="721"/>
                  <a:pt x="1026" y="721"/>
                </a:cubicBezTo>
                <a:cubicBezTo>
                  <a:pt x="1027" y="771"/>
                  <a:pt x="1027" y="771"/>
                  <a:pt x="1027" y="771"/>
                </a:cubicBezTo>
                <a:cubicBezTo>
                  <a:pt x="970" y="771"/>
                  <a:pt x="970" y="771"/>
                  <a:pt x="970" y="771"/>
                </a:cubicBezTo>
                <a:cubicBezTo>
                  <a:pt x="970" y="737"/>
                  <a:pt x="970" y="737"/>
                  <a:pt x="970" y="737"/>
                </a:cubicBezTo>
                <a:cubicBezTo>
                  <a:pt x="968" y="721"/>
                  <a:pt x="968" y="721"/>
                  <a:pt x="968" y="721"/>
                </a:cubicBezTo>
                <a:cubicBezTo>
                  <a:pt x="947" y="715"/>
                  <a:pt x="947" y="715"/>
                  <a:pt x="947" y="715"/>
                </a:cubicBezTo>
                <a:cubicBezTo>
                  <a:pt x="933" y="711"/>
                  <a:pt x="919" y="706"/>
                  <a:pt x="906" y="699"/>
                </a:cubicBezTo>
                <a:cubicBezTo>
                  <a:pt x="886" y="686"/>
                  <a:pt x="886" y="686"/>
                  <a:pt x="886" y="686"/>
                </a:cubicBezTo>
                <a:cubicBezTo>
                  <a:pt x="851" y="722"/>
                  <a:pt x="851" y="722"/>
                  <a:pt x="851" y="722"/>
                </a:cubicBezTo>
                <a:cubicBezTo>
                  <a:pt x="811" y="682"/>
                  <a:pt x="811" y="682"/>
                  <a:pt x="811" y="682"/>
                </a:cubicBezTo>
                <a:cubicBezTo>
                  <a:pt x="835" y="658"/>
                  <a:pt x="835" y="658"/>
                  <a:pt x="835" y="658"/>
                </a:cubicBezTo>
                <a:cubicBezTo>
                  <a:pt x="845" y="645"/>
                  <a:pt x="845" y="645"/>
                  <a:pt x="845" y="645"/>
                </a:cubicBezTo>
                <a:cubicBezTo>
                  <a:pt x="834" y="626"/>
                  <a:pt x="834" y="626"/>
                  <a:pt x="834" y="626"/>
                </a:cubicBezTo>
                <a:cubicBezTo>
                  <a:pt x="826" y="613"/>
                  <a:pt x="821" y="599"/>
                  <a:pt x="817" y="586"/>
                </a:cubicBezTo>
                <a:cubicBezTo>
                  <a:pt x="811" y="562"/>
                  <a:pt x="811" y="562"/>
                  <a:pt x="811" y="562"/>
                </a:cubicBezTo>
                <a:cubicBezTo>
                  <a:pt x="762" y="563"/>
                  <a:pt x="762" y="563"/>
                  <a:pt x="762" y="563"/>
                </a:cubicBezTo>
                <a:cubicBezTo>
                  <a:pt x="761" y="507"/>
                  <a:pt x="761" y="507"/>
                  <a:pt x="761" y="507"/>
                </a:cubicBezTo>
                <a:cubicBezTo>
                  <a:pt x="795" y="507"/>
                  <a:pt x="795" y="507"/>
                  <a:pt x="795" y="507"/>
                </a:cubicBezTo>
                <a:cubicBezTo>
                  <a:pt x="812" y="505"/>
                  <a:pt x="812" y="505"/>
                  <a:pt x="812" y="505"/>
                </a:cubicBezTo>
                <a:cubicBezTo>
                  <a:pt x="817" y="483"/>
                  <a:pt x="817" y="483"/>
                  <a:pt x="817" y="483"/>
                </a:cubicBezTo>
                <a:cubicBezTo>
                  <a:pt x="821" y="469"/>
                  <a:pt x="826" y="456"/>
                  <a:pt x="834" y="443"/>
                </a:cubicBezTo>
                <a:cubicBezTo>
                  <a:pt x="846" y="422"/>
                  <a:pt x="846" y="422"/>
                  <a:pt x="846" y="422"/>
                </a:cubicBezTo>
                <a:cubicBezTo>
                  <a:pt x="811" y="387"/>
                  <a:pt x="811" y="387"/>
                  <a:pt x="811" y="387"/>
                </a:cubicBezTo>
                <a:cubicBezTo>
                  <a:pt x="850" y="347"/>
                  <a:pt x="850" y="347"/>
                  <a:pt x="850" y="347"/>
                </a:cubicBezTo>
                <a:cubicBezTo>
                  <a:pt x="874" y="371"/>
                  <a:pt x="874" y="371"/>
                  <a:pt x="874" y="371"/>
                </a:cubicBezTo>
                <a:cubicBezTo>
                  <a:pt x="887" y="382"/>
                  <a:pt x="887" y="382"/>
                  <a:pt x="887" y="382"/>
                </a:cubicBezTo>
                <a:cubicBezTo>
                  <a:pt x="906" y="370"/>
                  <a:pt x="906" y="370"/>
                  <a:pt x="906" y="370"/>
                </a:cubicBezTo>
                <a:cubicBezTo>
                  <a:pt x="919" y="363"/>
                  <a:pt x="933" y="357"/>
                  <a:pt x="947" y="353"/>
                </a:cubicBezTo>
                <a:cubicBezTo>
                  <a:pt x="970" y="348"/>
                  <a:pt x="970" y="348"/>
                  <a:pt x="970" y="348"/>
                </a:cubicBezTo>
                <a:cubicBezTo>
                  <a:pt x="969" y="298"/>
                  <a:pt x="969" y="298"/>
                  <a:pt x="969" y="298"/>
                </a:cubicBezTo>
                <a:cubicBezTo>
                  <a:pt x="1026" y="297"/>
                  <a:pt x="1026" y="297"/>
                  <a:pt x="1026" y="297"/>
                </a:cubicBezTo>
                <a:cubicBezTo>
                  <a:pt x="1026" y="331"/>
                  <a:pt x="1026" y="331"/>
                  <a:pt x="1026" y="331"/>
                </a:cubicBezTo>
                <a:cubicBezTo>
                  <a:pt x="1028" y="348"/>
                  <a:pt x="1028" y="348"/>
                  <a:pt x="1028" y="348"/>
                </a:cubicBezTo>
                <a:cubicBezTo>
                  <a:pt x="1050" y="353"/>
                  <a:pt x="1050" y="353"/>
                  <a:pt x="1050" y="353"/>
                </a:cubicBezTo>
                <a:cubicBezTo>
                  <a:pt x="1063" y="357"/>
                  <a:pt x="1077" y="363"/>
                  <a:pt x="1090" y="370"/>
                </a:cubicBezTo>
                <a:cubicBezTo>
                  <a:pt x="1110" y="383"/>
                  <a:pt x="1110" y="383"/>
                  <a:pt x="1110" y="383"/>
                </a:cubicBezTo>
                <a:cubicBezTo>
                  <a:pt x="1145" y="347"/>
                  <a:pt x="1145" y="347"/>
                  <a:pt x="1145" y="347"/>
                </a:cubicBezTo>
                <a:cubicBezTo>
                  <a:pt x="1185" y="386"/>
                  <a:pt x="1185" y="386"/>
                  <a:pt x="1185" y="386"/>
                </a:cubicBezTo>
                <a:cubicBezTo>
                  <a:pt x="1161" y="410"/>
                  <a:pt x="1161" y="410"/>
                  <a:pt x="1161" y="410"/>
                </a:cubicBezTo>
                <a:cubicBezTo>
                  <a:pt x="1151" y="424"/>
                  <a:pt x="1151" y="424"/>
                  <a:pt x="1151" y="424"/>
                </a:cubicBezTo>
                <a:cubicBezTo>
                  <a:pt x="1162" y="442"/>
                  <a:pt x="1162" y="442"/>
                  <a:pt x="1162" y="442"/>
                </a:cubicBezTo>
                <a:cubicBezTo>
                  <a:pt x="1170" y="455"/>
                  <a:pt x="1175" y="469"/>
                  <a:pt x="1179" y="483"/>
                </a:cubicBezTo>
                <a:cubicBezTo>
                  <a:pt x="1185" y="507"/>
                  <a:pt x="1185" y="507"/>
                  <a:pt x="1185" y="507"/>
                </a:cubicBezTo>
                <a:cubicBezTo>
                  <a:pt x="1234" y="507"/>
                  <a:pt x="1234" y="507"/>
                  <a:pt x="1234" y="507"/>
                </a:cubicBezTo>
                <a:cubicBezTo>
                  <a:pt x="1235" y="562"/>
                  <a:pt x="1235" y="562"/>
                  <a:pt x="1235" y="562"/>
                </a:cubicBezTo>
                <a:lnTo>
                  <a:pt x="1201" y="56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2" name="Freeform 40"/>
          <p:cNvSpPr>
            <a:spLocks noEditPoints="1"/>
          </p:cNvSpPr>
          <p:nvPr/>
        </p:nvSpPr>
        <p:spPr bwMode="auto">
          <a:xfrm>
            <a:off x="135077" y="5681387"/>
            <a:ext cx="442383" cy="386063"/>
          </a:xfrm>
          <a:custGeom>
            <a:avLst/>
            <a:gdLst>
              <a:gd name="T0" fmla="*/ 690 w 1845"/>
              <a:gd name="T1" fmla="*/ 374 h 1612"/>
              <a:gd name="T2" fmla="*/ 677 w 1845"/>
              <a:gd name="T3" fmla="*/ 981 h 1612"/>
              <a:gd name="T4" fmla="*/ 1365 w 1845"/>
              <a:gd name="T5" fmla="*/ 1373 h 1612"/>
              <a:gd name="T6" fmla="*/ 1391 w 1845"/>
              <a:gd name="T7" fmla="*/ 1372 h 1612"/>
              <a:gd name="T8" fmla="*/ 1403 w 1845"/>
              <a:gd name="T9" fmla="*/ 27 h 1612"/>
              <a:gd name="T10" fmla="*/ 1365 w 1845"/>
              <a:gd name="T11" fmla="*/ 4 h 1612"/>
              <a:gd name="T12" fmla="*/ 728 w 1845"/>
              <a:gd name="T13" fmla="*/ 966 h 1612"/>
              <a:gd name="T14" fmla="*/ 1352 w 1845"/>
              <a:gd name="T15" fmla="*/ 70 h 1612"/>
              <a:gd name="T16" fmla="*/ 231 w 1845"/>
              <a:gd name="T17" fmla="*/ 501 h 1612"/>
              <a:gd name="T18" fmla="*/ 632 w 1845"/>
              <a:gd name="T19" fmla="*/ 438 h 1612"/>
              <a:gd name="T20" fmla="*/ 632 w 1845"/>
              <a:gd name="T21" fmla="*/ 387 h 1612"/>
              <a:gd name="T22" fmla="*/ 195 w 1845"/>
              <a:gd name="T23" fmla="*/ 464 h 1612"/>
              <a:gd name="T24" fmla="*/ 99 w 1845"/>
              <a:gd name="T25" fmla="*/ 568 h 1612"/>
              <a:gd name="T26" fmla="*/ 0 w 1845"/>
              <a:gd name="T27" fmla="*/ 711 h 1612"/>
              <a:gd name="T28" fmla="*/ 131 w 1845"/>
              <a:gd name="T29" fmla="*/ 809 h 1612"/>
              <a:gd name="T30" fmla="*/ 383 w 1845"/>
              <a:gd name="T31" fmla="*/ 991 h 1612"/>
              <a:gd name="T32" fmla="*/ 658 w 1845"/>
              <a:gd name="T33" fmla="*/ 965 h 1612"/>
              <a:gd name="T34" fmla="*/ 383 w 1845"/>
              <a:gd name="T35" fmla="*/ 940 h 1612"/>
              <a:gd name="T36" fmla="*/ 168 w 1845"/>
              <a:gd name="T37" fmla="*/ 725 h 1612"/>
              <a:gd name="T38" fmla="*/ 231 w 1845"/>
              <a:gd name="T39" fmla="*/ 501 h 1612"/>
              <a:gd name="T40" fmla="*/ 51 w 1845"/>
              <a:gd name="T41" fmla="*/ 711 h 1612"/>
              <a:gd name="T42" fmla="*/ 99 w 1845"/>
              <a:gd name="T43" fmla="*/ 619 h 1612"/>
              <a:gd name="T44" fmla="*/ 117 w 1845"/>
              <a:gd name="T45" fmla="*/ 653 h 1612"/>
              <a:gd name="T46" fmla="*/ 120 w 1845"/>
              <a:gd name="T47" fmla="*/ 758 h 1612"/>
              <a:gd name="T48" fmla="*/ 1845 w 1845"/>
              <a:gd name="T49" fmla="*/ 689 h 1612"/>
              <a:gd name="T50" fmla="*/ 1733 w 1845"/>
              <a:gd name="T51" fmla="*/ 1088 h 1612"/>
              <a:gd name="T52" fmla="*/ 1710 w 1845"/>
              <a:gd name="T53" fmla="*/ 1052 h 1612"/>
              <a:gd name="T54" fmla="*/ 1710 w 1845"/>
              <a:gd name="T55" fmla="*/ 326 h 1612"/>
              <a:gd name="T56" fmla="*/ 1756 w 1845"/>
              <a:gd name="T57" fmla="*/ 303 h 1612"/>
              <a:gd name="T58" fmla="*/ 1631 w 1845"/>
              <a:gd name="T59" fmla="*/ 431 h 1612"/>
              <a:gd name="T60" fmla="*/ 1631 w 1845"/>
              <a:gd name="T61" fmla="*/ 946 h 1612"/>
              <a:gd name="T62" fmla="*/ 1598 w 1845"/>
              <a:gd name="T63" fmla="*/ 960 h 1612"/>
              <a:gd name="T64" fmla="*/ 1628 w 1845"/>
              <a:gd name="T65" fmla="*/ 689 h 1612"/>
              <a:gd name="T66" fmla="*/ 1598 w 1845"/>
              <a:gd name="T67" fmla="*/ 417 h 1612"/>
              <a:gd name="T68" fmla="*/ 1499 w 1845"/>
              <a:gd name="T69" fmla="*/ 567 h 1612"/>
              <a:gd name="T70" fmla="*/ 1499 w 1845"/>
              <a:gd name="T71" fmla="*/ 810 h 1612"/>
              <a:gd name="T72" fmla="*/ 1469 w 1845"/>
              <a:gd name="T73" fmla="*/ 829 h 1612"/>
              <a:gd name="T74" fmla="*/ 1462 w 1845"/>
              <a:gd name="T75" fmla="*/ 689 h 1612"/>
              <a:gd name="T76" fmla="*/ 1469 w 1845"/>
              <a:gd name="T77" fmla="*/ 548 h 1612"/>
              <a:gd name="T78" fmla="*/ 585 w 1845"/>
              <a:gd name="T79" fmla="*/ 1032 h 1612"/>
              <a:gd name="T80" fmla="*/ 486 w 1845"/>
              <a:gd name="T81" fmla="*/ 1612 h 1612"/>
              <a:gd name="T82" fmla="*/ 344 w 1845"/>
              <a:gd name="T83" fmla="*/ 1513 h 1612"/>
              <a:gd name="T84" fmla="*/ 369 w 1845"/>
              <a:gd name="T85" fmla="*/ 1006 h 1612"/>
              <a:gd name="T86" fmla="*/ 395 w 1845"/>
              <a:gd name="T87" fmla="*/ 1513 h 1612"/>
              <a:gd name="T88" fmla="*/ 486 w 1845"/>
              <a:gd name="T89" fmla="*/ 1561 h 1612"/>
              <a:gd name="T90" fmla="*/ 533 w 1845"/>
              <a:gd name="T91" fmla="*/ 1032 h 1612"/>
              <a:gd name="T92" fmla="*/ 585 w 1845"/>
              <a:gd name="T93" fmla="*/ 1032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45" h="1612">
                <a:moveTo>
                  <a:pt x="1365" y="4"/>
                </a:moveTo>
                <a:cubicBezTo>
                  <a:pt x="690" y="374"/>
                  <a:pt x="690" y="374"/>
                  <a:pt x="690" y="374"/>
                </a:cubicBezTo>
                <a:cubicBezTo>
                  <a:pt x="682" y="378"/>
                  <a:pt x="677" y="387"/>
                  <a:pt x="677" y="396"/>
                </a:cubicBezTo>
                <a:cubicBezTo>
                  <a:pt x="677" y="981"/>
                  <a:pt x="677" y="981"/>
                  <a:pt x="677" y="981"/>
                </a:cubicBezTo>
                <a:cubicBezTo>
                  <a:pt x="677" y="990"/>
                  <a:pt x="682" y="999"/>
                  <a:pt x="690" y="1003"/>
                </a:cubicBezTo>
                <a:cubicBezTo>
                  <a:pt x="1365" y="1373"/>
                  <a:pt x="1365" y="1373"/>
                  <a:pt x="1365" y="1373"/>
                </a:cubicBezTo>
                <a:cubicBezTo>
                  <a:pt x="1369" y="1375"/>
                  <a:pt x="1373" y="1376"/>
                  <a:pt x="1378" y="1376"/>
                </a:cubicBezTo>
                <a:cubicBezTo>
                  <a:pt x="1382" y="1376"/>
                  <a:pt x="1387" y="1375"/>
                  <a:pt x="1391" y="1372"/>
                </a:cubicBezTo>
                <a:cubicBezTo>
                  <a:pt x="1398" y="1368"/>
                  <a:pt x="1403" y="1359"/>
                  <a:pt x="1403" y="1350"/>
                </a:cubicBezTo>
                <a:cubicBezTo>
                  <a:pt x="1403" y="27"/>
                  <a:pt x="1403" y="27"/>
                  <a:pt x="1403" y="27"/>
                </a:cubicBezTo>
                <a:cubicBezTo>
                  <a:pt x="1403" y="18"/>
                  <a:pt x="1398" y="9"/>
                  <a:pt x="1391" y="5"/>
                </a:cubicBezTo>
                <a:cubicBezTo>
                  <a:pt x="1383" y="0"/>
                  <a:pt x="1373" y="0"/>
                  <a:pt x="1365" y="4"/>
                </a:cubicBezTo>
                <a:close/>
                <a:moveTo>
                  <a:pt x="1352" y="1307"/>
                </a:moveTo>
                <a:cubicBezTo>
                  <a:pt x="728" y="966"/>
                  <a:pt x="728" y="966"/>
                  <a:pt x="728" y="966"/>
                </a:cubicBezTo>
                <a:cubicBezTo>
                  <a:pt x="728" y="411"/>
                  <a:pt x="728" y="411"/>
                  <a:pt x="728" y="411"/>
                </a:cubicBezTo>
                <a:cubicBezTo>
                  <a:pt x="1352" y="70"/>
                  <a:pt x="1352" y="70"/>
                  <a:pt x="1352" y="70"/>
                </a:cubicBezTo>
                <a:lnTo>
                  <a:pt x="1352" y="1307"/>
                </a:lnTo>
                <a:close/>
                <a:moveTo>
                  <a:pt x="231" y="501"/>
                </a:moveTo>
                <a:cubicBezTo>
                  <a:pt x="272" y="460"/>
                  <a:pt x="326" y="438"/>
                  <a:pt x="383" y="438"/>
                </a:cubicBezTo>
                <a:cubicBezTo>
                  <a:pt x="632" y="438"/>
                  <a:pt x="632" y="438"/>
                  <a:pt x="632" y="438"/>
                </a:cubicBezTo>
                <a:cubicBezTo>
                  <a:pt x="647" y="438"/>
                  <a:pt x="658" y="426"/>
                  <a:pt x="658" y="412"/>
                </a:cubicBezTo>
                <a:cubicBezTo>
                  <a:pt x="658" y="398"/>
                  <a:pt x="647" y="387"/>
                  <a:pt x="632" y="387"/>
                </a:cubicBezTo>
                <a:cubicBezTo>
                  <a:pt x="383" y="387"/>
                  <a:pt x="383" y="387"/>
                  <a:pt x="383" y="387"/>
                </a:cubicBezTo>
                <a:cubicBezTo>
                  <a:pt x="312" y="387"/>
                  <a:pt x="245" y="414"/>
                  <a:pt x="195" y="464"/>
                </a:cubicBezTo>
                <a:cubicBezTo>
                  <a:pt x="166" y="494"/>
                  <a:pt x="144" y="529"/>
                  <a:pt x="131" y="568"/>
                </a:cubicBezTo>
                <a:cubicBezTo>
                  <a:pt x="99" y="568"/>
                  <a:pt x="99" y="568"/>
                  <a:pt x="99" y="568"/>
                </a:cubicBezTo>
                <a:cubicBezTo>
                  <a:pt x="44" y="568"/>
                  <a:pt x="0" y="612"/>
                  <a:pt x="0" y="667"/>
                </a:cubicBezTo>
                <a:cubicBezTo>
                  <a:pt x="0" y="711"/>
                  <a:pt x="0" y="711"/>
                  <a:pt x="0" y="711"/>
                </a:cubicBezTo>
                <a:cubicBezTo>
                  <a:pt x="0" y="765"/>
                  <a:pt x="44" y="809"/>
                  <a:pt x="99" y="809"/>
                </a:cubicBezTo>
                <a:cubicBezTo>
                  <a:pt x="131" y="809"/>
                  <a:pt x="131" y="809"/>
                  <a:pt x="131" y="809"/>
                </a:cubicBezTo>
                <a:cubicBezTo>
                  <a:pt x="144" y="848"/>
                  <a:pt x="166" y="883"/>
                  <a:pt x="195" y="913"/>
                </a:cubicBezTo>
                <a:cubicBezTo>
                  <a:pt x="245" y="963"/>
                  <a:pt x="312" y="991"/>
                  <a:pt x="383" y="991"/>
                </a:cubicBezTo>
                <a:cubicBezTo>
                  <a:pt x="632" y="991"/>
                  <a:pt x="632" y="991"/>
                  <a:pt x="632" y="991"/>
                </a:cubicBezTo>
                <a:cubicBezTo>
                  <a:pt x="647" y="991"/>
                  <a:pt x="658" y="979"/>
                  <a:pt x="658" y="965"/>
                </a:cubicBezTo>
                <a:cubicBezTo>
                  <a:pt x="658" y="951"/>
                  <a:pt x="647" y="940"/>
                  <a:pt x="632" y="940"/>
                </a:cubicBezTo>
                <a:cubicBezTo>
                  <a:pt x="383" y="940"/>
                  <a:pt x="383" y="940"/>
                  <a:pt x="383" y="940"/>
                </a:cubicBezTo>
                <a:cubicBezTo>
                  <a:pt x="326" y="940"/>
                  <a:pt x="272" y="917"/>
                  <a:pt x="231" y="877"/>
                </a:cubicBezTo>
                <a:cubicBezTo>
                  <a:pt x="191" y="836"/>
                  <a:pt x="168" y="782"/>
                  <a:pt x="168" y="725"/>
                </a:cubicBezTo>
                <a:cubicBezTo>
                  <a:pt x="168" y="653"/>
                  <a:pt x="168" y="653"/>
                  <a:pt x="168" y="653"/>
                </a:cubicBezTo>
                <a:cubicBezTo>
                  <a:pt x="168" y="595"/>
                  <a:pt x="191" y="541"/>
                  <a:pt x="231" y="501"/>
                </a:cubicBezTo>
                <a:close/>
                <a:moveTo>
                  <a:pt x="99" y="758"/>
                </a:moveTo>
                <a:cubicBezTo>
                  <a:pt x="72" y="758"/>
                  <a:pt x="51" y="737"/>
                  <a:pt x="51" y="711"/>
                </a:cubicBezTo>
                <a:cubicBezTo>
                  <a:pt x="51" y="667"/>
                  <a:pt x="51" y="667"/>
                  <a:pt x="51" y="667"/>
                </a:cubicBezTo>
                <a:cubicBezTo>
                  <a:pt x="51" y="640"/>
                  <a:pt x="72" y="619"/>
                  <a:pt x="99" y="619"/>
                </a:cubicBezTo>
                <a:cubicBezTo>
                  <a:pt x="120" y="619"/>
                  <a:pt x="120" y="619"/>
                  <a:pt x="120" y="619"/>
                </a:cubicBezTo>
                <a:cubicBezTo>
                  <a:pt x="118" y="630"/>
                  <a:pt x="117" y="641"/>
                  <a:pt x="117" y="653"/>
                </a:cubicBezTo>
                <a:cubicBezTo>
                  <a:pt x="117" y="725"/>
                  <a:pt x="117" y="725"/>
                  <a:pt x="117" y="725"/>
                </a:cubicBezTo>
                <a:cubicBezTo>
                  <a:pt x="117" y="736"/>
                  <a:pt x="118" y="747"/>
                  <a:pt x="120" y="758"/>
                </a:cubicBezTo>
                <a:lnTo>
                  <a:pt x="99" y="758"/>
                </a:lnTo>
                <a:close/>
                <a:moveTo>
                  <a:pt x="1845" y="689"/>
                </a:moveTo>
                <a:cubicBezTo>
                  <a:pt x="1845" y="824"/>
                  <a:pt x="1815" y="953"/>
                  <a:pt x="1756" y="1074"/>
                </a:cubicBezTo>
                <a:cubicBezTo>
                  <a:pt x="1752" y="1083"/>
                  <a:pt x="1743" y="1088"/>
                  <a:pt x="1733" y="1088"/>
                </a:cubicBezTo>
                <a:cubicBezTo>
                  <a:pt x="1729" y="1088"/>
                  <a:pt x="1726" y="1087"/>
                  <a:pt x="1722" y="1086"/>
                </a:cubicBezTo>
                <a:cubicBezTo>
                  <a:pt x="1709" y="1080"/>
                  <a:pt x="1704" y="1064"/>
                  <a:pt x="1710" y="1052"/>
                </a:cubicBezTo>
                <a:cubicBezTo>
                  <a:pt x="1766" y="938"/>
                  <a:pt x="1794" y="816"/>
                  <a:pt x="1794" y="689"/>
                </a:cubicBezTo>
                <a:cubicBezTo>
                  <a:pt x="1794" y="561"/>
                  <a:pt x="1766" y="439"/>
                  <a:pt x="1710" y="326"/>
                </a:cubicBezTo>
                <a:cubicBezTo>
                  <a:pt x="1704" y="313"/>
                  <a:pt x="1709" y="298"/>
                  <a:pt x="1722" y="291"/>
                </a:cubicBezTo>
                <a:cubicBezTo>
                  <a:pt x="1735" y="285"/>
                  <a:pt x="1750" y="291"/>
                  <a:pt x="1756" y="303"/>
                </a:cubicBezTo>
                <a:cubicBezTo>
                  <a:pt x="1815" y="424"/>
                  <a:pt x="1845" y="553"/>
                  <a:pt x="1845" y="689"/>
                </a:cubicBezTo>
                <a:close/>
                <a:moveTo>
                  <a:pt x="1631" y="431"/>
                </a:moveTo>
                <a:cubicBezTo>
                  <a:pt x="1663" y="513"/>
                  <a:pt x="1679" y="600"/>
                  <a:pt x="1679" y="689"/>
                </a:cubicBezTo>
                <a:cubicBezTo>
                  <a:pt x="1679" y="777"/>
                  <a:pt x="1663" y="864"/>
                  <a:pt x="1631" y="946"/>
                </a:cubicBezTo>
                <a:cubicBezTo>
                  <a:pt x="1627" y="956"/>
                  <a:pt x="1617" y="962"/>
                  <a:pt x="1607" y="962"/>
                </a:cubicBezTo>
                <a:cubicBezTo>
                  <a:pt x="1604" y="962"/>
                  <a:pt x="1601" y="962"/>
                  <a:pt x="1598" y="960"/>
                </a:cubicBezTo>
                <a:cubicBezTo>
                  <a:pt x="1585" y="955"/>
                  <a:pt x="1578" y="941"/>
                  <a:pt x="1583" y="927"/>
                </a:cubicBezTo>
                <a:cubicBezTo>
                  <a:pt x="1613" y="851"/>
                  <a:pt x="1628" y="771"/>
                  <a:pt x="1628" y="689"/>
                </a:cubicBezTo>
                <a:cubicBezTo>
                  <a:pt x="1628" y="606"/>
                  <a:pt x="1613" y="526"/>
                  <a:pt x="1583" y="450"/>
                </a:cubicBezTo>
                <a:cubicBezTo>
                  <a:pt x="1578" y="437"/>
                  <a:pt x="1585" y="422"/>
                  <a:pt x="1598" y="417"/>
                </a:cubicBezTo>
                <a:cubicBezTo>
                  <a:pt x="1611" y="411"/>
                  <a:pt x="1626" y="418"/>
                  <a:pt x="1631" y="431"/>
                </a:cubicBezTo>
                <a:close/>
                <a:moveTo>
                  <a:pt x="1499" y="567"/>
                </a:moveTo>
                <a:cubicBezTo>
                  <a:pt x="1508" y="607"/>
                  <a:pt x="1513" y="648"/>
                  <a:pt x="1513" y="689"/>
                </a:cubicBezTo>
                <a:cubicBezTo>
                  <a:pt x="1513" y="729"/>
                  <a:pt x="1508" y="770"/>
                  <a:pt x="1499" y="810"/>
                </a:cubicBezTo>
                <a:cubicBezTo>
                  <a:pt x="1497" y="822"/>
                  <a:pt x="1486" y="830"/>
                  <a:pt x="1475" y="830"/>
                </a:cubicBezTo>
                <a:cubicBezTo>
                  <a:pt x="1473" y="830"/>
                  <a:pt x="1471" y="829"/>
                  <a:pt x="1469" y="829"/>
                </a:cubicBezTo>
                <a:cubicBezTo>
                  <a:pt x="1455" y="826"/>
                  <a:pt x="1447" y="812"/>
                  <a:pt x="1450" y="798"/>
                </a:cubicBezTo>
                <a:cubicBezTo>
                  <a:pt x="1458" y="763"/>
                  <a:pt x="1462" y="726"/>
                  <a:pt x="1462" y="689"/>
                </a:cubicBezTo>
                <a:cubicBezTo>
                  <a:pt x="1462" y="651"/>
                  <a:pt x="1458" y="615"/>
                  <a:pt x="1450" y="579"/>
                </a:cubicBezTo>
                <a:cubicBezTo>
                  <a:pt x="1447" y="565"/>
                  <a:pt x="1455" y="551"/>
                  <a:pt x="1469" y="548"/>
                </a:cubicBezTo>
                <a:cubicBezTo>
                  <a:pt x="1483" y="545"/>
                  <a:pt x="1496" y="554"/>
                  <a:pt x="1499" y="567"/>
                </a:cubicBezTo>
                <a:close/>
                <a:moveTo>
                  <a:pt x="585" y="1032"/>
                </a:moveTo>
                <a:cubicBezTo>
                  <a:pt x="585" y="1513"/>
                  <a:pt x="585" y="1513"/>
                  <a:pt x="585" y="1513"/>
                </a:cubicBezTo>
                <a:cubicBezTo>
                  <a:pt x="585" y="1568"/>
                  <a:pt x="540" y="1612"/>
                  <a:pt x="486" y="1612"/>
                </a:cubicBezTo>
                <a:cubicBezTo>
                  <a:pt x="442" y="1612"/>
                  <a:pt x="442" y="1612"/>
                  <a:pt x="442" y="1612"/>
                </a:cubicBezTo>
                <a:cubicBezTo>
                  <a:pt x="388" y="1612"/>
                  <a:pt x="344" y="1568"/>
                  <a:pt x="344" y="1513"/>
                </a:cubicBezTo>
                <a:cubicBezTo>
                  <a:pt x="344" y="1032"/>
                  <a:pt x="344" y="1032"/>
                  <a:pt x="344" y="1032"/>
                </a:cubicBezTo>
                <a:cubicBezTo>
                  <a:pt x="344" y="1018"/>
                  <a:pt x="355" y="1006"/>
                  <a:pt x="369" y="1006"/>
                </a:cubicBezTo>
                <a:cubicBezTo>
                  <a:pt x="383" y="1006"/>
                  <a:pt x="395" y="1018"/>
                  <a:pt x="395" y="1032"/>
                </a:cubicBezTo>
                <a:cubicBezTo>
                  <a:pt x="395" y="1513"/>
                  <a:pt x="395" y="1513"/>
                  <a:pt x="395" y="1513"/>
                </a:cubicBezTo>
                <a:cubicBezTo>
                  <a:pt x="395" y="1540"/>
                  <a:pt x="416" y="1561"/>
                  <a:pt x="442" y="1561"/>
                </a:cubicBezTo>
                <a:cubicBezTo>
                  <a:pt x="486" y="1561"/>
                  <a:pt x="486" y="1561"/>
                  <a:pt x="486" y="1561"/>
                </a:cubicBezTo>
                <a:cubicBezTo>
                  <a:pt x="512" y="1561"/>
                  <a:pt x="533" y="1540"/>
                  <a:pt x="533" y="1513"/>
                </a:cubicBezTo>
                <a:cubicBezTo>
                  <a:pt x="533" y="1032"/>
                  <a:pt x="533" y="1032"/>
                  <a:pt x="533" y="1032"/>
                </a:cubicBezTo>
                <a:cubicBezTo>
                  <a:pt x="533" y="1018"/>
                  <a:pt x="545" y="1006"/>
                  <a:pt x="559" y="1006"/>
                </a:cubicBezTo>
                <a:cubicBezTo>
                  <a:pt x="573" y="1006"/>
                  <a:pt x="585" y="1018"/>
                  <a:pt x="585" y="1032"/>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3" name="Freeform 13"/>
          <p:cNvSpPr>
            <a:spLocks noEditPoints="1"/>
          </p:cNvSpPr>
          <p:nvPr/>
        </p:nvSpPr>
        <p:spPr bwMode="auto">
          <a:xfrm>
            <a:off x="1898406" y="5754603"/>
            <a:ext cx="410369" cy="413342"/>
          </a:xfrm>
          <a:custGeom>
            <a:avLst/>
            <a:gdLst>
              <a:gd name="T0" fmla="*/ 1478 w 1655"/>
              <a:gd name="T1" fmla="*/ 517 h 1663"/>
              <a:gd name="T2" fmla="*/ 1628 w 1655"/>
              <a:gd name="T3" fmla="*/ 305 h 1663"/>
              <a:gd name="T4" fmla="*/ 1252 w 1655"/>
              <a:gd name="T5" fmla="*/ 80 h 1663"/>
              <a:gd name="T6" fmla="*/ 278 w 1655"/>
              <a:gd name="T7" fmla="*/ 1057 h 1663"/>
              <a:gd name="T8" fmla="*/ 131 w 1655"/>
              <a:gd name="T9" fmla="*/ 1533 h 1663"/>
              <a:gd name="T10" fmla="*/ 355 w 1655"/>
              <a:gd name="T11" fmla="*/ 1470 h 1663"/>
              <a:gd name="T12" fmla="*/ 607 w 1655"/>
              <a:gd name="T13" fmla="*/ 1386 h 1663"/>
              <a:gd name="T14" fmla="*/ 1244 w 1655"/>
              <a:gd name="T15" fmla="*/ 521 h 1663"/>
              <a:gd name="T16" fmla="*/ 1143 w 1655"/>
              <a:gd name="T17" fmla="*/ 420 h 1663"/>
              <a:gd name="T18" fmla="*/ 540 w 1655"/>
              <a:gd name="T19" fmla="*/ 1280 h 1663"/>
              <a:gd name="T20" fmla="*/ 600 w 1655"/>
              <a:gd name="T21" fmla="*/ 1339 h 1663"/>
              <a:gd name="T22" fmla="*/ 1556 w 1655"/>
              <a:gd name="T23" fmla="*/ 226 h 1663"/>
              <a:gd name="T24" fmla="*/ 1465 w 1655"/>
              <a:gd name="T25" fmla="*/ 475 h 1663"/>
              <a:gd name="T26" fmla="*/ 1161 w 1655"/>
              <a:gd name="T27" fmla="*/ 227 h 1663"/>
              <a:gd name="T28" fmla="*/ 1286 w 1655"/>
              <a:gd name="T29" fmla="*/ 507 h 1663"/>
              <a:gd name="T30" fmla="*/ 1083 w 1655"/>
              <a:gd name="T31" fmla="*/ 305 h 1663"/>
              <a:gd name="T32" fmla="*/ 1115 w 1655"/>
              <a:gd name="T33" fmla="*/ 392 h 1663"/>
              <a:gd name="T34" fmla="*/ 1056 w 1655"/>
              <a:gd name="T35" fmla="*/ 333 h 1663"/>
              <a:gd name="T36" fmla="*/ 176 w 1655"/>
              <a:gd name="T37" fmla="*/ 1488 h 1663"/>
              <a:gd name="T38" fmla="*/ 236 w 1655"/>
              <a:gd name="T39" fmla="*/ 1309 h 1663"/>
              <a:gd name="T40" fmla="*/ 355 w 1655"/>
              <a:gd name="T41" fmla="*/ 1428 h 1663"/>
              <a:gd name="T42" fmla="*/ 1419 w 1655"/>
              <a:gd name="T43" fmla="*/ 1638 h 1663"/>
              <a:gd name="T44" fmla="*/ 1226 w 1655"/>
              <a:gd name="T45" fmla="*/ 1566 h 1663"/>
              <a:gd name="T46" fmla="*/ 1093 w 1655"/>
              <a:gd name="T47" fmla="*/ 1433 h 1663"/>
              <a:gd name="T48" fmla="*/ 961 w 1655"/>
              <a:gd name="T49" fmla="*/ 1300 h 1663"/>
              <a:gd name="T50" fmla="*/ 871 w 1655"/>
              <a:gd name="T51" fmla="*/ 1211 h 1663"/>
              <a:gd name="T52" fmla="*/ 974 w 1655"/>
              <a:gd name="T53" fmla="*/ 1258 h 1663"/>
              <a:gd name="T54" fmla="*/ 1140 w 1655"/>
              <a:gd name="T55" fmla="*/ 1148 h 1663"/>
              <a:gd name="T56" fmla="*/ 1199 w 1655"/>
              <a:gd name="T57" fmla="*/ 1300 h 1663"/>
              <a:gd name="T58" fmla="*/ 1135 w 1655"/>
              <a:gd name="T59" fmla="*/ 1419 h 1663"/>
              <a:gd name="T60" fmla="*/ 1406 w 1655"/>
              <a:gd name="T61" fmla="*/ 1386 h 1663"/>
              <a:gd name="T62" fmla="*/ 1327 w 1655"/>
              <a:gd name="T63" fmla="*/ 1611 h 1663"/>
              <a:gd name="T64" fmla="*/ 1616 w 1655"/>
              <a:gd name="T65" fmla="*/ 1367 h 1663"/>
              <a:gd name="T66" fmla="*/ 1172 w 1655"/>
              <a:gd name="T67" fmla="*/ 877 h 1663"/>
              <a:gd name="T68" fmla="*/ 1655 w 1655"/>
              <a:gd name="T69" fmla="*/ 1367 h 1663"/>
              <a:gd name="T70" fmla="*/ 25 w 1655"/>
              <a:gd name="T71" fmla="*/ 365 h 1663"/>
              <a:gd name="T72" fmla="*/ 236 w 1655"/>
              <a:gd name="T73" fmla="*/ 34 h 1663"/>
              <a:gd name="T74" fmla="*/ 771 w 1655"/>
              <a:gd name="T75" fmla="*/ 475 h 1663"/>
              <a:gd name="T76" fmla="*/ 264 w 1655"/>
              <a:gd name="T77" fmla="*/ 61 h 1663"/>
              <a:gd name="T78" fmla="*/ 53 w 1655"/>
              <a:gd name="T79" fmla="*/ 337 h 1663"/>
              <a:gd name="T80" fmla="*/ 278 w 1655"/>
              <a:gd name="T81" fmla="*/ 258 h 1663"/>
              <a:gd name="T82" fmla="*/ 245 w 1655"/>
              <a:gd name="T83" fmla="*/ 529 h 1663"/>
              <a:gd name="T84" fmla="*/ 364 w 1655"/>
              <a:gd name="T85" fmla="*/ 465 h 1663"/>
              <a:gd name="T86" fmla="*/ 515 w 1655"/>
              <a:gd name="T87" fmla="*/ 524 h 1663"/>
              <a:gd name="T88" fmla="*/ 405 w 1655"/>
              <a:gd name="T89" fmla="*/ 689 h 1663"/>
              <a:gd name="T90" fmla="*/ 458 w 1655"/>
              <a:gd name="T91" fmla="*/ 789 h 1663"/>
              <a:gd name="T92" fmla="*/ 364 w 1655"/>
              <a:gd name="T93" fmla="*/ 703 h 1663"/>
              <a:gd name="T94" fmla="*/ 231 w 1655"/>
              <a:gd name="T95" fmla="*/ 570 h 1663"/>
              <a:gd name="T96" fmla="*/ 98 w 1655"/>
              <a:gd name="T97" fmla="*/ 438 h 1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55" h="1663">
                <a:moveTo>
                  <a:pt x="1373" y="622"/>
                </a:moveTo>
                <a:cubicBezTo>
                  <a:pt x="1478" y="517"/>
                  <a:pt x="1478" y="517"/>
                  <a:pt x="1478" y="517"/>
                </a:cubicBezTo>
                <a:cubicBezTo>
                  <a:pt x="1478" y="517"/>
                  <a:pt x="1478" y="517"/>
                  <a:pt x="1478" y="517"/>
                </a:cubicBezTo>
                <a:cubicBezTo>
                  <a:pt x="1478" y="517"/>
                  <a:pt x="1478" y="517"/>
                  <a:pt x="1478" y="517"/>
                </a:cubicBezTo>
                <a:cubicBezTo>
                  <a:pt x="1584" y="411"/>
                  <a:pt x="1584" y="411"/>
                  <a:pt x="1584" y="411"/>
                </a:cubicBezTo>
                <a:cubicBezTo>
                  <a:pt x="1612" y="383"/>
                  <a:pt x="1628" y="345"/>
                  <a:pt x="1628" y="305"/>
                </a:cubicBezTo>
                <a:cubicBezTo>
                  <a:pt x="1628" y="264"/>
                  <a:pt x="1612" y="227"/>
                  <a:pt x="1584" y="198"/>
                </a:cubicBezTo>
                <a:cubicBezTo>
                  <a:pt x="1466" y="80"/>
                  <a:pt x="1466" y="80"/>
                  <a:pt x="1466" y="80"/>
                </a:cubicBezTo>
                <a:cubicBezTo>
                  <a:pt x="1407" y="21"/>
                  <a:pt x="1311" y="21"/>
                  <a:pt x="1252" y="80"/>
                </a:cubicBezTo>
                <a:cubicBezTo>
                  <a:pt x="1042" y="291"/>
                  <a:pt x="1042" y="291"/>
                  <a:pt x="1042" y="291"/>
                </a:cubicBezTo>
                <a:cubicBezTo>
                  <a:pt x="283" y="1050"/>
                  <a:pt x="283" y="1050"/>
                  <a:pt x="283" y="1050"/>
                </a:cubicBezTo>
                <a:cubicBezTo>
                  <a:pt x="281" y="1052"/>
                  <a:pt x="279" y="1054"/>
                  <a:pt x="278" y="1057"/>
                </a:cubicBezTo>
                <a:cubicBezTo>
                  <a:pt x="278" y="1057"/>
                  <a:pt x="278" y="1057"/>
                  <a:pt x="278" y="1057"/>
                </a:cubicBezTo>
                <a:cubicBezTo>
                  <a:pt x="126" y="1513"/>
                  <a:pt x="126" y="1513"/>
                  <a:pt x="126" y="1513"/>
                </a:cubicBezTo>
                <a:cubicBezTo>
                  <a:pt x="124" y="1520"/>
                  <a:pt x="126" y="1528"/>
                  <a:pt x="131" y="1533"/>
                </a:cubicBezTo>
                <a:cubicBezTo>
                  <a:pt x="135" y="1537"/>
                  <a:pt x="140" y="1539"/>
                  <a:pt x="145" y="1539"/>
                </a:cubicBezTo>
                <a:cubicBezTo>
                  <a:pt x="147" y="1539"/>
                  <a:pt x="149" y="1538"/>
                  <a:pt x="151" y="1538"/>
                </a:cubicBezTo>
                <a:cubicBezTo>
                  <a:pt x="355" y="1470"/>
                  <a:pt x="355" y="1470"/>
                  <a:pt x="355" y="1470"/>
                </a:cubicBezTo>
                <a:cubicBezTo>
                  <a:pt x="356" y="1469"/>
                  <a:pt x="357" y="1469"/>
                  <a:pt x="358" y="1469"/>
                </a:cubicBezTo>
                <a:cubicBezTo>
                  <a:pt x="606" y="1386"/>
                  <a:pt x="606" y="1386"/>
                  <a:pt x="606" y="1386"/>
                </a:cubicBezTo>
                <a:cubicBezTo>
                  <a:pt x="607" y="1386"/>
                  <a:pt x="607" y="1386"/>
                  <a:pt x="607" y="1386"/>
                </a:cubicBezTo>
                <a:cubicBezTo>
                  <a:pt x="609" y="1385"/>
                  <a:pt x="612" y="1383"/>
                  <a:pt x="614" y="1381"/>
                </a:cubicBezTo>
                <a:lnTo>
                  <a:pt x="1373" y="622"/>
                </a:lnTo>
                <a:close/>
                <a:moveTo>
                  <a:pt x="1244" y="521"/>
                </a:moveTo>
                <a:cubicBezTo>
                  <a:pt x="513" y="1252"/>
                  <a:pt x="513" y="1252"/>
                  <a:pt x="513" y="1252"/>
                </a:cubicBezTo>
                <a:cubicBezTo>
                  <a:pt x="412" y="1151"/>
                  <a:pt x="412" y="1151"/>
                  <a:pt x="412" y="1151"/>
                </a:cubicBezTo>
                <a:cubicBezTo>
                  <a:pt x="1143" y="420"/>
                  <a:pt x="1143" y="420"/>
                  <a:pt x="1143" y="420"/>
                </a:cubicBezTo>
                <a:lnTo>
                  <a:pt x="1244" y="521"/>
                </a:lnTo>
                <a:close/>
                <a:moveTo>
                  <a:pt x="600" y="1339"/>
                </a:moveTo>
                <a:cubicBezTo>
                  <a:pt x="540" y="1280"/>
                  <a:pt x="540" y="1280"/>
                  <a:pt x="540" y="1280"/>
                </a:cubicBezTo>
                <a:cubicBezTo>
                  <a:pt x="1272" y="549"/>
                  <a:pt x="1272" y="549"/>
                  <a:pt x="1272" y="549"/>
                </a:cubicBezTo>
                <a:cubicBezTo>
                  <a:pt x="1331" y="608"/>
                  <a:pt x="1331" y="608"/>
                  <a:pt x="1331" y="608"/>
                </a:cubicBezTo>
                <a:lnTo>
                  <a:pt x="600" y="1339"/>
                </a:lnTo>
                <a:close/>
                <a:moveTo>
                  <a:pt x="1280" y="108"/>
                </a:moveTo>
                <a:cubicBezTo>
                  <a:pt x="1324" y="64"/>
                  <a:pt x="1394" y="64"/>
                  <a:pt x="1438" y="108"/>
                </a:cubicBezTo>
                <a:cubicBezTo>
                  <a:pt x="1556" y="226"/>
                  <a:pt x="1556" y="226"/>
                  <a:pt x="1556" y="226"/>
                </a:cubicBezTo>
                <a:cubicBezTo>
                  <a:pt x="1577" y="247"/>
                  <a:pt x="1589" y="275"/>
                  <a:pt x="1589" y="305"/>
                </a:cubicBezTo>
                <a:cubicBezTo>
                  <a:pt x="1589" y="335"/>
                  <a:pt x="1577" y="363"/>
                  <a:pt x="1556" y="384"/>
                </a:cubicBezTo>
                <a:cubicBezTo>
                  <a:pt x="1465" y="475"/>
                  <a:pt x="1465" y="475"/>
                  <a:pt x="1465" y="475"/>
                </a:cubicBezTo>
                <a:cubicBezTo>
                  <a:pt x="1189" y="199"/>
                  <a:pt x="1189" y="199"/>
                  <a:pt x="1189" y="199"/>
                </a:cubicBezTo>
                <a:lnTo>
                  <a:pt x="1280" y="108"/>
                </a:lnTo>
                <a:close/>
                <a:moveTo>
                  <a:pt x="1161" y="227"/>
                </a:moveTo>
                <a:cubicBezTo>
                  <a:pt x="1437" y="503"/>
                  <a:pt x="1437" y="503"/>
                  <a:pt x="1437" y="503"/>
                </a:cubicBezTo>
                <a:cubicBezTo>
                  <a:pt x="1359" y="580"/>
                  <a:pt x="1359" y="580"/>
                  <a:pt x="1359" y="580"/>
                </a:cubicBezTo>
                <a:cubicBezTo>
                  <a:pt x="1286" y="507"/>
                  <a:pt x="1286" y="507"/>
                  <a:pt x="1286" y="507"/>
                </a:cubicBezTo>
                <a:cubicBezTo>
                  <a:pt x="1286" y="507"/>
                  <a:pt x="1286" y="507"/>
                  <a:pt x="1286" y="507"/>
                </a:cubicBezTo>
                <a:cubicBezTo>
                  <a:pt x="1286" y="507"/>
                  <a:pt x="1286" y="507"/>
                  <a:pt x="1285" y="507"/>
                </a:cubicBezTo>
                <a:cubicBezTo>
                  <a:pt x="1083" y="305"/>
                  <a:pt x="1083" y="305"/>
                  <a:pt x="1083" y="305"/>
                </a:cubicBezTo>
                <a:lnTo>
                  <a:pt x="1161" y="227"/>
                </a:lnTo>
                <a:close/>
                <a:moveTo>
                  <a:pt x="1056" y="333"/>
                </a:moveTo>
                <a:cubicBezTo>
                  <a:pt x="1115" y="392"/>
                  <a:pt x="1115" y="392"/>
                  <a:pt x="1115" y="392"/>
                </a:cubicBezTo>
                <a:cubicBezTo>
                  <a:pt x="384" y="1123"/>
                  <a:pt x="384" y="1123"/>
                  <a:pt x="384" y="1123"/>
                </a:cubicBezTo>
                <a:cubicBezTo>
                  <a:pt x="324" y="1064"/>
                  <a:pt x="324" y="1064"/>
                  <a:pt x="324" y="1064"/>
                </a:cubicBezTo>
                <a:lnTo>
                  <a:pt x="1056" y="333"/>
                </a:lnTo>
                <a:close/>
                <a:moveTo>
                  <a:pt x="222" y="1351"/>
                </a:moveTo>
                <a:cubicBezTo>
                  <a:pt x="313" y="1442"/>
                  <a:pt x="313" y="1442"/>
                  <a:pt x="313" y="1442"/>
                </a:cubicBezTo>
                <a:cubicBezTo>
                  <a:pt x="176" y="1488"/>
                  <a:pt x="176" y="1488"/>
                  <a:pt x="176" y="1488"/>
                </a:cubicBezTo>
                <a:lnTo>
                  <a:pt x="222" y="1351"/>
                </a:lnTo>
                <a:close/>
                <a:moveTo>
                  <a:pt x="355" y="1428"/>
                </a:moveTo>
                <a:cubicBezTo>
                  <a:pt x="236" y="1309"/>
                  <a:pt x="236" y="1309"/>
                  <a:pt x="236" y="1309"/>
                </a:cubicBezTo>
                <a:cubicBezTo>
                  <a:pt x="305" y="1100"/>
                  <a:pt x="305" y="1100"/>
                  <a:pt x="305" y="1100"/>
                </a:cubicBezTo>
                <a:cubicBezTo>
                  <a:pt x="564" y="1359"/>
                  <a:pt x="564" y="1359"/>
                  <a:pt x="564" y="1359"/>
                </a:cubicBezTo>
                <a:lnTo>
                  <a:pt x="355" y="1428"/>
                </a:lnTo>
                <a:close/>
                <a:moveTo>
                  <a:pt x="1655" y="1367"/>
                </a:moveTo>
                <a:cubicBezTo>
                  <a:pt x="1655" y="1390"/>
                  <a:pt x="1646" y="1411"/>
                  <a:pt x="1630" y="1428"/>
                </a:cubicBezTo>
                <a:cubicBezTo>
                  <a:pt x="1419" y="1638"/>
                  <a:pt x="1419" y="1638"/>
                  <a:pt x="1419" y="1638"/>
                </a:cubicBezTo>
                <a:cubicBezTo>
                  <a:pt x="1403" y="1655"/>
                  <a:pt x="1381" y="1663"/>
                  <a:pt x="1359" y="1663"/>
                </a:cubicBezTo>
                <a:cubicBezTo>
                  <a:pt x="1337" y="1663"/>
                  <a:pt x="1315" y="1655"/>
                  <a:pt x="1299" y="1638"/>
                </a:cubicBezTo>
                <a:cubicBezTo>
                  <a:pt x="1226" y="1566"/>
                  <a:pt x="1226" y="1566"/>
                  <a:pt x="1226" y="1566"/>
                </a:cubicBezTo>
                <a:cubicBezTo>
                  <a:pt x="1226" y="1566"/>
                  <a:pt x="1226" y="1566"/>
                  <a:pt x="1226" y="1566"/>
                </a:cubicBezTo>
                <a:cubicBezTo>
                  <a:pt x="1226" y="1566"/>
                  <a:pt x="1226" y="1566"/>
                  <a:pt x="1226" y="1566"/>
                </a:cubicBezTo>
                <a:cubicBezTo>
                  <a:pt x="1093" y="1433"/>
                  <a:pt x="1093" y="1433"/>
                  <a:pt x="1093" y="1433"/>
                </a:cubicBezTo>
                <a:cubicBezTo>
                  <a:pt x="1093" y="1433"/>
                  <a:pt x="1093" y="1433"/>
                  <a:pt x="1093" y="1433"/>
                </a:cubicBezTo>
                <a:cubicBezTo>
                  <a:pt x="1093" y="1433"/>
                  <a:pt x="1093" y="1433"/>
                  <a:pt x="1093" y="1433"/>
                </a:cubicBezTo>
                <a:cubicBezTo>
                  <a:pt x="961" y="1300"/>
                  <a:pt x="961" y="1300"/>
                  <a:pt x="961" y="1300"/>
                </a:cubicBezTo>
                <a:cubicBezTo>
                  <a:pt x="961" y="1300"/>
                  <a:pt x="961" y="1300"/>
                  <a:pt x="961" y="1300"/>
                </a:cubicBezTo>
                <a:cubicBezTo>
                  <a:pt x="961" y="1300"/>
                  <a:pt x="961" y="1300"/>
                  <a:pt x="961" y="1300"/>
                </a:cubicBezTo>
                <a:cubicBezTo>
                  <a:pt x="871" y="1211"/>
                  <a:pt x="871" y="1211"/>
                  <a:pt x="871" y="1211"/>
                </a:cubicBezTo>
                <a:cubicBezTo>
                  <a:pt x="864" y="1203"/>
                  <a:pt x="864" y="1191"/>
                  <a:pt x="871" y="1183"/>
                </a:cubicBezTo>
                <a:cubicBezTo>
                  <a:pt x="879" y="1175"/>
                  <a:pt x="891" y="1175"/>
                  <a:pt x="899" y="1183"/>
                </a:cubicBezTo>
                <a:cubicBezTo>
                  <a:pt x="974" y="1258"/>
                  <a:pt x="974" y="1258"/>
                  <a:pt x="974" y="1258"/>
                </a:cubicBezTo>
                <a:cubicBezTo>
                  <a:pt x="1112" y="1121"/>
                  <a:pt x="1112" y="1121"/>
                  <a:pt x="1112" y="1121"/>
                </a:cubicBezTo>
                <a:cubicBezTo>
                  <a:pt x="1120" y="1113"/>
                  <a:pt x="1132" y="1113"/>
                  <a:pt x="1140" y="1121"/>
                </a:cubicBezTo>
                <a:cubicBezTo>
                  <a:pt x="1148" y="1128"/>
                  <a:pt x="1148" y="1141"/>
                  <a:pt x="1140" y="1148"/>
                </a:cubicBezTo>
                <a:cubicBezTo>
                  <a:pt x="1002" y="1286"/>
                  <a:pt x="1002" y="1286"/>
                  <a:pt x="1002" y="1286"/>
                </a:cubicBezTo>
                <a:cubicBezTo>
                  <a:pt x="1107" y="1391"/>
                  <a:pt x="1107" y="1391"/>
                  <a:pt x="1107" y="1391"/>
                </a:cubicBezTo>
                <a:cubicBezTo>
                  <a:pt x="1199" y="1300"/>
                  <a:pt x="1199" y="1300"/>
                  <a:pt x="1199" y="1300"/>
                </a:cubicBezTo>
                <a:cubicBezTo>
                  <a:pt x="1206" y="1292"/>
                  <a:pt x="1219" y="1292"/>
                  <a:pt x="1227" y="1300"/>
                </a:cubicBezTo>
                <a:cubicBezTo>
                  <a:pt x="1234" y="1307"/>
                  <a:pt x="1234" y="1320"/>
                  <a:pt x="1227" y="1328"/>
                </a:cubicBezTo>
                <a:cubicBezTo>
                  <a:pt x="1135" y="1419"/>
                  <a:pt x="1135" y="1419"/>
                  <a:pt x="1135" y="1419"/>
                </a:cubicBezTo>
                <a:cubicBezTo>
                  <a:pt x="1240" y="1524"/>
                  <a:pt x="1240" y="1524"/>
                  <a:pt x="1240" y="1524"/>
                </a:cubicBezTo>
                <a:cubicBezTo>
                  <a:pt x="1378" y="1386"/>
                  <a:pt x="1378" y="1386"/>
                  <a:pt x="1378" y="1386"/>
                </a:cubicBezTo>
                <a:cubicBezTo>
                  <a:pt x="1386" y="1378"/>
                  <a:pt x="1398" y="1378"/>
                  <a:pt x="1406" y="1386"/>
                </a:cubicBezTo>
                <a:cubicBezTo>
                  <a:pt x="1413" y="1394"/>
                  <a:pt x="1413" y="1406"/>
                  <a:pt x="1406" y="1414"/>
                </a:cubicBezTo>
                <a:cubicBezTo>
                  <a:pt x="1268" y="1552"/>
                  <a:pt x="1268" y="1552"/>
                  <a:pt x="1268" y="1552"/>
                </a:cubicBezTo>
                <a:cubicBezTo>
                  <a:pt x="1327" y="1611"/>
                  <a:pt x="1327" y="1611"/>
                  <a:pt x="1327" y="1611"/>
                </a:cubicBezTo>
                <a:cubicBezTo>
                  <a:pt x="1344" y="1628"/>
                  <a:pt x="1374" y="1628"/>
                  <a:pt x="1392" y="1611"/>
                </a:cubicBezTo>
                <a:cubicBezTo>
                  <a:pt x="1602" y="1400"/>
                  <a:pt x="1602" y="1400"/>
                  <a:pt x="1602" y="1400"/>
                </a:cubicBezTo>
                <a:cubicBezTo>
                  <a:pt x="1611" y="1391"/>
                  <a:pt x="1616" y="1380"/>
                  <a:pt x="1616" y="1367"/>
                </a:cubicBezTo>
                <a:cubicBezTo>
                  <a:pt x="1616" y="1355"/>
                  <a:pt x="1611" y="1344"/>
                  <a:pt x="1602" y="1335"/>
                </a:cubicBezTo>
                <a:cubicBezTo>
                  <a:pt x="1172" y="904"/>
                  <a:pt x="1172" y="904"/>
                  <a:pt x="1172" y="904"/>
                </a:cubicBezTo>
                <a:cubicBezTo>
                  <a:pt x="1164" y="897"/>
                  <a:pt x="1164" y="884"/>
                  <a:pt x="1172" y="877"/>
                </a:cubicBezTo>
                <a:cubicBezTo>
                  <a:pt x="1179" y="869"/>
                  <a:pt x="1192" y="869"/>
                  <a:pt x="1200" y="877"/>
                </a:cubicBezTo>
                <a:cubicBezTo>
                  <a:pt x="1630" y="1307"/>
                  <a:pt x="1630" y="1307"/>
                  <a:pt x="1630" y="1307"/>
                </a:cubicBezTo>
                <a:cubicBezTo>
                  <a:pt x="1646" y="1323"/>
                  <a:pt x="1655" y="1345"/>
                  <a:pt x="1655" y="1367"/>
                </a:cubicBezTo>
                <a:close/>
                <a:moveTo>
                  <a:pt x="98" y="438"/>
                </a:moveTo>
                <a:cubicBezTo>
                  <a:pt x="98" y="438"/>
                  <a:pt x="98" y="438"/>
                  <a:pt x="98" y="438"/>
                </a:cubicBezTo>
                <a:cubicBezTo>
                  <a:pt x="25" y="365"/>
                  <a:pt x="25" y="365"/>
                  <a:pt x="25" y="365"/>
                </a:cubicBezTo>
                <a:cubicBezTo>
                  <a:pt x="9" y="349"/>
                  <a:pt x="0" y="328"/>
                  <a:pt x="0" y="305"/>
                </a:cubicBezTo>
                <a:cubicBezTo>
                  <a:pt x="0" y="282"/>
                  <a:pt x="9" y="261"/>
                  <a:pt x="25" y="244"/>
                </a:cubicBezTo>
                <a:cubicBezTo>
                  <a:pt x="236" y="34"/>
                  <a:pt x="236" y="34"/>
                  <a:pt x="236" y="34"/>
                </a:cubicBezTo>
                <a:cubicBezTo>
                  <a:pt x="269" y="0"/>
                  <a:pt x="324" y="0"/>
                  <a:pt x="357" y="34"/>
                </a:cubicBezTo>
                <a:cubicBezTo>
                  <a:pt x="771" y="448"/>
                  <a:pt x="771" y="448"/>
                  <a:pt x="771" y="448"/>
                </a:cubicBezTo>
                <a:cubicBezTo>
                  <a:pt x="779" y="455"/>
                  <a:pt x="779" y="468"/>
                  <a:pt x="771" y="475"/>
                </a:cubicBezTo>
                <a:cubicBezTo>
                  <a:pt x="763" y="483"/>
                  <a:pt x="751" y="483"/>
                  <a:pt x="743" y="475"/>
                </a:cubicBezTo>
                <a:cubicBezTo>
                  <a:pt x="329" y="61"/>
                  <a:pt x="329" y="61"/>
                  <a:pt x="329" y="61"/>
                </a:cubicBezTo>
                <a:cubicBezTo>
                  <a:pt x="311" y="44"/>
                  <a:pt x="282" y="43"/>
                  <a:pt x="264" y="61"/>
                </a:cubicBezTo>
                <a:cubicBezTo>
                  <a:pt x="53" y="272"/>
                  <a:pt x="53" y="272"/>
                  <a:pt x="53" y="272"/>
                </a:cubicBezTo>
                <a:cubicBezTo>
                  <a:pt x="45" y="281"/>
                  <a:pt x="40" y="292"/>
                  <a:pt x="40" y="305"/>
                </a:cubicBezTo>
                <a:cubicBezTo>
                  <a:pt x="40" y="317"/>
                  <a:pt x="45" y="329"/>
                  <a:pt x="53" y="337"/>
                </a:cubicBezTo>
                <a:cubicBezTo>
                  <a:pt x="112" y="396"/>
                  <a:pt x="112" y="396"/>
                  <a:pt x="112" y="396"/>
                </a:cubicBezTo>
                <a:cubicBezTo>
                  <a:pt x="250" y="258"/>
                  <a:pt x="250" y="258"/>
                  <a:pt x="250" y="258"/>
                </a:cubicBezTo>
                <a:cubicBezTo>
                  <a:pt x="258" y="250"/>
                  <a:pt x="270" y="250"/>
                  <a:pt x="278" y="258"/>
                </a:cubicBezTo>
                <a:cubicBezTo>
                  <a:pt x="285" y="266"/>
                  <a:pt x="285" y="278"/>
                  <a:pt x="278" y="286"/>
                </a:cubicBezTo>
                <a:cubicBezTo>
                  <a:pt x="140" y="424"/>
                  <a:pt x="140" y="424"/>
                  <a:pt x="140" y="424"/>
                </a:cubicBezTo>
                <a:cubicBezTo>
                  <a:pt x="245" y="529"/>
                  <a:pt x="245" y="529"/>
                  <a:pt x="245" y="529"/>
                </a:cubicBezTo>
                <a:cubicBezTo>
                  <a:pt x="336" y="437"/>
                  <a:pt x="336" y="437"/>
                  <a:pt x="336" y="437"/>
                </a:cubicBezTo>
                <a:cubicBezTo>
                  <a:pt x="344" y="430"/>
                  <a:pt x="356" y="430"/>
                  <a:pt x="364" y="437"/>
                </a:cubicBezTo>
                <a:cubicBezTo>
                  <a:pt x="372" y="445"/>
                  <a:pt x="372" y="457"/>
                  <a:pt x="364" y="465"/>
                </a:cubicBezTo>
                <a:cubicBezTo>
                  <a:pt x="273" y="557"/>
                  <a:pt x="273" y="557"/>
                  <a:pt x="273" y="557"/>
                </a:cubicBezTo>
                <a:cubicBezTo>
                  <a:pt x="378" y="662"/>
                  <a:pt x="378" y="662"/>
                  <a:pt x="378" y="662"/>
                </a:cubicBezTo>
                <a:cubicBezTo>
                  <a:pt x="515" y="524"/>
                  <a:pt x="515" y="524"/>
                  <a:pt x="515" y="524"/>
                </a:cubicBezTo>
                <a:cubicBezTo>
                  <a:pt x="523" y="516"/>
                  <a:pt x="536" y="516"/>
                  <a:pt x="543" y="524"/>
                </a:cubicBezTo>
                <a:cubicBezTo>
                  <a:pt x="551" y="531"/>
                  <a:pt x="551" y="544"/>
                  <a:pt x="543" y="551"/>
                </a:cubicBezTo>
                <a:cubicBezTo>
                  <a:pt x="405" y="689"/>
                  <a:pt x="405" y="689"/>
                  <a:pt x="405" y="689"/>
                </a:cubicBezTo>
                <a:cubicBezTo>
                  <a:pt x="472" y="755"/>
                  <a:pt x="472" y="755"/>
                  <a:pt x="472" y="755"/>
                </a:cubicBezTo>
                <a:cubicBezTo>
                  <a:pt x="479" y="763"/>
                  <a:pt x="479" y="776"/>
                  <a:pt x="472" y="783"/>
                </a:cubicBezTo>
                <a:cubicBezTo>
                  <a:pt x="468" y="787"/>
                  <a:pt x="463" y="789"/>
                  <a:pt x="458" y="789"/>
                </a:cubicBezTo>
                <a:cubicBezTo>
                  <a:pt x="453" y="789"/>
                  <a:pt x="448" y="787"/>
                  <a:pt x="444" y="783"/>
                </a:cubicBezTo>
                <a:cubicBezTo>
                  <a:pt x="364" y="703"/>
                  <a:pt x="364" y="703"/>
                  <a:pt x="364" y="703"/>
                </a:cubicBezTo>
                <a:cubicBezTo>
                  <a:pt x="364" y="703"/>
                  <a:pt x="364" y="703"/>
                  <a:pt x="364" y="703"/>
                </a:cubicBezTo>
                <a:cubicBezTo>
                  <a:pt x="364" y="703"/>
                  <a:pt x="364" y="703"/>
                  <a:pt x="364" y="703"/>
                </a:cubicBezTo>
                <a:cubicBezTo>
                  <a:pt x="231" y="570"/>
                  <a:pt x="231" y="570"/>
                  <a:pt x="231" y="570"/>
                </a:cubicBezTo>
                <a:cubicBezTo>
                  <a:pt x="231" y="570"/>
                  <a:pt x="231" y="570"/>
                  <a:pt x="231" y="570"/>
                </a:cubicBezTo>
                <a:cubicBezTo>
                  <a:pt x="231" y="570"/>
                  <a:pt x="231" y="570"/>
                  <a:pt x="231" y="570"/>
                </a:cubicBezTo>
                <a:cubicBezTo>
                  <a:pt x="98" y="438"/>
                  <a:pt x="98" y="438"/>
                  <a:pt x="98" y="438"/>
                </a:cubicBezTo>
                <a:cubicBezTo>
                  <a:pt x="98" y="438"/>
                  <a:pt x="98" y="438"/>
                  <a:pt x="98" y="43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4" name="Freeform 32"/>
          <p:cNvSpPr>
            <a:spLocks noEditPoints="1"/>
          </p:cNvSpPr>
          <p:nvPr/>
        </p:nvSpPr>
        <p:spPr bwMode="auto">
          <a:xfrm>
            <a:off x="1334112" y="5739865"/>
            <a:ext cx="406532" cy="406531"/>
          </a:xfrm>
          <a:custGeom>
            <a:avLst/>
            <a:gdLst>
              <a:gd name="T0" fmla="*/ 136 w 1980"/>
              <a:gd name="T1" fmla="*/ 0 h 1980"/>
              <a:gd name="T2" fmla="*/ 0 w 1980"/>
              <a:gd name="T3" fmla="*/ 1482 h 1980"/>
              <a:gd name="T4" fmla="*/ 828 w 1980"/>
              <a:gd name="T5" fmla="*/ 1618 h 1980"/>
              <a:gd name="T6" fmla="*/ 689 w 1980"/>
              <a:gd name="T7" fmla="*/ 1808 h 1980"/>
              <a:gd name="T8" fmla="*/ 689 w 1980"/>
              <a:gd name="T9" fmla="*/ 1980 h 1980"/>
              <a:gd name="T10" fmla="*/ 1377 w 1980"/>
              <a:gd name="T11" fmla="*/ 1894 h 1980"/>
              <a:gd name="T12" fmla="*/ 1247 w 1980"/>
              <a:gd name="T13" fmla="*/ 1808 h 1980"/>
              <a:gd name="T14" fmla="*/ 1844 w 1980"/>
              <a:gd name="T15" fmla="*/ 1618 h 1980"/>
              <a:gd name="T16" fmla="*/ 1980 w 1980"/>
              <a:gd name="T17" fmla="*/ 136 h 1980"/>
              <a:gd name="T18" fmla="*/ 1326 w 1980"/>
              <a:gd name="T19" fmla="*/ 1894 h 1980"/>
              <a:gd name="T20" fmla="*/ 689 w 1980"/>
              <a:gd name="T21" fmla="*/ 1928 h 1980"/>
              <a:gd name="T22" fmla="*/ 689 w 1980"/>
              <a:gd name="T23" fmla="*/ 1859 h 1980"/>
              <a:gd name="T24" fmla="*/ 1326 w 1980"/>
              <a:gd name="T25" fmla="*/ 1894 h 1980"/>
              <a:gd name="T26" fmla="*/ 791 w 1980"/>
              <a:gd name="T27" fmla="*/ 1808 h 1980"/>
              <a:gd name="T28" fmla="*/ 1095 w 1980"/>
              <a:gd name="T29" fmla="*/ 1618 h 1980"/>
              <a:gd name="T30" fmla="*/ 1928 w 1980"/>
              <a:gd name="T31" fmla="*/ 1482 h 1980"/>
              <a:gd name="T32" fmla="*/ 136 w 1980"/>
              <a:gd name="T33" fmla="*/ 1567 h 1980"/>
              <a:gd name="T34" fmla="*/ 52 w 1980"/>
              <a:gd name="T35" fmla="*/ 136 h 1980"/>
              <a:gd name="T36" fmla="*/ 1844 w 1980"/>
              <a:gd name="T37" fmla="*/ 52 h 1980"/>
              <a:gd name="T38" fmla="*/ 1928 w 1980"/>
              <a:gd name="T39" fmla="*/ 1482 h 1980"/>
              <a:gd name="T40" fmla="*/ 1859 w 1980"/>
              <a:gd name="T41" fmla="*/ 1377 h 1980"/>
              <a:gd name="T42" fmla="*/ 121 w 1980"/>
              <a:gd name="T43" fmla="*/ 121 h 1980"/>
              <a:gd name="T44" fmla="*/ 172 w 1980"/>
              <a:gd name="T45" fmla="*/ 172 h 1980"/>
              <a:gd name="T46" fmla="*/ 1808 w 1980"/>
              <a:gd name="T47" fmla="*/ 1326 h 1980"/>
              <a:gd name="T48" fmla="*/ 172 w 1980"/>
              <a:gd name="T49" fmla="*/ 172 h 1980"/>
              <a:gd name="T50" fmla="*/ 913 w 1980"/>
              <a:gd name="T51" fmla="*/ 1472 h 1980"/>
              <a:gd name="T52" fmla="*/ 1067 w 1980"/>
              <a:gd name="T53" fmla="*/ 1472 h 1980"/>
              <a:gd name="T54" fmla="*/ 990 w 1980"/>
              <a:gd name="T55" fmla="*/ 1498 h 1980"/>
              <a:gd name="T56" fmla="*/ 990 w 1980"/>
              <a:gd name="T57" fmla="*/ 1447 h 1980"/>
              <a:gd name="T58" fmla="*/ 990 w 1980"/>
              <a:gd name="T59" fmla="*/ 1498 h 1980"/>
              <a:gd name="T60" fmla="*/ 1478 w 1980"/>
              <a:gd name="T61" fmla="*/ 749 h 1980"/>
              <a:gd name="T62" fmla="*/ 1191 w 1980"/>
              <a:gd name="T63" fmla="*/ 1026 h 1980"/>
              <a:gd name="T64" fmla="*/ 1173 w 1980"/>
              <a:gd name="T65" fmla="*/ 982 h 1980"/>
              <a:gd name="T66" fmla="*/ 1173 w 1980"/>
              <a:gd name="T67" fmla="*/ 516 h 1980"/>
              <a:gd name="T68" fmla="*/ 1209 w 1980"/>
              <a:gd name="T69" fmla="*/ 480 h 1980"/>
              <a:gd name="T70" fmla="*/ 574 w 1980"/>
              <a:gd name="T71" fmla="*/ 749 h 1980"/>
              <a:gd name="T72" fmla="*/ 807 w 1980"/>
              <a:gd name="T73" fmla="*/ 1018 h 1980"/>
              <a:gd name="T74" fmla="*/ 771 w 1980"/>
              <a:gd name="T75" fmla="*/ 1018 h 1980"/>
              <a:gd name="T76" fmla="*/ 771 w 1980"/>
              <a:gd name="T77" fmla="*/ 480 h 1980"/>
              <a:gd name="T78" fmla="*/ 807 w 1980"/>
              <a:gd name="T79" fmla="*/ 516 h 1980"/>
              <a:gd name="T80" fmla="*/ 914 w 1980"/>
              <a:gd name="T81" fmla="*/ 1058 h 1980"/>
              <a:gd name="T82" fmla="*/ 881 w 1980"/>
              <a:gd name="T83" fmla="*/ 1075 h 1980"/>
              <a:gd name="T84" fmla="*/ 1066 w 1980"/>
              <a:gd name="T85" fmla="*/ 439 h 1980"/>
              <a:gd name="T86" fmla="*/ 1115 w 1980"/>
              <a:gd name="T87" fmla="*/ 45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0" h="1980">
                <a:moveTo>
                  <a:pt x="1844" y="0"/>
                </a:moveTo>
                <a:cubicBezTo>
                  <a:pt x="136" y="0"/>
                  <a:pt x="136" y="0"/>
                  <a:pt x="136" y="0"/>
                </a:cubicBezTo>
                <a:cubicBezTo>
                  <a:pt x="61" y="0"/>
                  <a:pt x="0" y="61"/>
                  <a:pt x="0" y="136"/>
                </a:cubicBezTo>
                <a:cubicBezTo>
                  <a:pt x="0" y="1482"/>
                  <a:pt x="0" y="1482"/>
                  <a:pt x="0" y="1482"/>
                </a:cubicBezTo>
                <a:cubicBezTo>
                  <a:pt x="0" y="1557"/>
                  <a:pt x="61" y="1618"/>
                  <a:pt x="136" y="1618"/>
                </a:cubicBezTo>
                <a:cubicBezTo>
                  <a:pt x="828" y="1618"/>
                  <a:pt x="828" y="1618"/>
                  <a:pt x="828" y="1618"/>
                </a:cubicBezTo>
                <a:cubicBezTo>
                  <a:pt x="733" y="1808"/>
                  <a:pt x="733" y="1808"/>
                  <a:pt x="733" y="1808"/>
                </a:cubicBezTo>
                <a:cubicBezTo>
                  <a:pt x="689" y="1808"/>
                  <a:pt x="689" y="1808"/>
                  <a:pt x="689" y="1808"/>
                </a:cubicBezTo>
                <a:cubicBezTo>
                  <a:pt x="641" y="1808"/>
                  <a:pt x="603" y="1847"/>
                  <a:pt x="603" y="1894"/>
                </a:cubicBezTo>
                <a:cubicBezTo>
                  <a:pt x="603" y="1941"/>
                  <a:pt x="641" y="1980"/>
                  <a:pt x="689" y="1980"/>
                </a:cubicBezTo>
                <a:cubicBezTo>
                  <a:pt x="1291" y="1980"/>
                  <a:pt x="1291" y="1980"/>
                  <a:pt x="1291" y="1980"/>
                </a:cubicBezTo>
                <a:cubicBezTo>
                  <a:pt x="1339" y="1980"/>
                  <a:pt x="1377" y="1941"/>
                  <a:pt x="1377" y="1894"/>
                </a:cubicBezTo>
                <a:cubicBezTo>
                  <a:pt x="1377" y="1847"/>
                  <a:pt x="1339" y="1808"/>
                  <a:pt x="1291" y="1808"/>
                </a:cubicBezTo>
                <a:cubicBezTo>
                  <a:pt x="1247" y="1808"/>
                  <a:pt x="1247" y="1808"/>
                  <a:pt x="1247" y="1808"/>
                </a:cubicBezTo>
                <a:cubicBezTo>
                  <a:pt x="1152" y="1618"/>
                  <a:pt x="1152" y="1618"/>
                  <a:pt x="1152" y="1618"/>
                </a:cubicBezTo>
                <a:cubicBezTo>
                  <a:pt x="1844" y="1618"/>
                  <a:pt x="1844" y="1618"/>
                  <a:pt x="1844" y="1618"/>
                </a:cubicBezTo>
                <a:cubicBezTo>
                  <a:pt x="1919" y="1618"/>
                  <a:pt x="1980" y="1557"/>
                  <a:pt x="1980" y="1482"/>
                </a:cubicBezTo>
                <a:cubicBezTo>
                  <a:pt x="1980" y="136"/>
                  <a:pt x="1980" y="136"/>
                  <a:pt x="1980" y="136"/>
                </a:cubicBezTo>
                <a:cubicBezTo>
                  <a:pt x="1980" y="61"/>
                  <a:pt x="1919" y="0"/>
                  <a:pt x="1844" y="0"/>
                </a:cubicBezTo>
                <a:close/>
                <a:moveTo>
                  <a:pt x="1326" y="1894"/>
                </a:moveTo>
                <a:cubicBezTo>
                  <a:pt x="1326" y="1913"/>
                  <a:pt x="1310" y="1928"/>
                  <a:pt x="1291" y="1928"/>
                </a:cubicBezTo>
                <a:cubicBezTo>
                  <a:pt x="689" y="1928"/>
                  <a:pt x="689" y="1928"/>
                  <a:pt x="689" y="1928"/>
                </a:cubicBezTo>
                <a:cubicBezTo>
                  <a:pt x="670" y="1928"/>
                  <a:pt x="654" y="1913"/>
                  <a:pt x="654" y="1894"/>
                </a:cubicBezTo>
                <a:cubicBezTo>
                  <a:pt x="654" y="1875"/>
                  <a:pt x="670" y="1859"/>
                  <a:pt x="689" y="1859"/>
                </a:cubicBezTo>
                <a:cubicBezTo>
                  <a:pt x="1291" y="1859"/>
                  <a:pt x="1291" y="1859"/>
                  <a:pt x="1291" y="1859"/>
                </a:cubicBezTo>
                <a:cubicBezTo>
                  <a:pt x="1310" y="1859"/>
                  <a:pt x="1326" y="1875"/>
                  <a:pt x="1326" y="1894"/>
                </a:cubicBezTo>
                <a:close/>
                <a:moveTo>
                  <a:pt x="1189" y="1808"/>
                </a:moveTo>
                <a:cubicBezTo>
                  <a:pt x="791" y="1808"/>
                  <a:pt x="791" y="1808"/>
                  <a:pt x="791" y="1808"/>
                </a:cubicBezTo>
                <a:cubicBezTo>
                  <a:pt x="885" y="1618"/>
                  <a:pt x="885" y="1618"/>
                  <a:pt x="885" y="1618"/>
                </a:cubicBezTo>
                <a:cubicBezTo>
                  <a:pt x="1095" y="1618"/>
                  <a:pt x="1095" y="1618"/>
                  <a:pt x="1095" y="1618"/>
                </a:cubicBezTo>
                <a:lnTo>
                  <a:pt x="1189" y="1808"/>
                </a:lnTo>
                <a:close/>
                <a:moveTo>
                  <a:pt x="1928" y="1482"/>
                </a:moveTo>
                <a:cubicBezTo>
                  <a:pt x="1928" y="1529"/>
                  <a:pt x="1890" y="1567"/>
                  <a:pt x="1844" y="1567"/>
                </a:cubicBezTo>
                <a:cubicBezTo>
                  <a:pt x="136" y="1567"/>
                  <a:pt x="136" y="1567"/>
                  <a:pt x="136" y="1567"/>
                </a:cubicBezTo>
                <a:cubicBezTo>
                  <a:pt x="90" y="1567"/>
                  <a:pt x="52" y="1529"/>
                  <a:pt x="52" y="1482"/>
                </a:cubicBezTo>
                <a:cubicBezTo>
                  <a:pt x="52" y="136"/>
                  <a:pt x="52" y="136"/>
                  <a:pt x="52" y="136"/>
                </a:cubicBezTo>
                <a:cubicBezTo>
                  <a:pt x="52" y="90"/>
                  <a:pt x="90" y="52"/>
                  <a:pt x="136" y="52"/>
                </a:cubicBezTo>
                <a:cubicBezTo>
                  <a:pt x="1844" y="52"/>
                  <a:pt x="1844" y="52"/>
                  <a:pt x="1844" y="52"/>
                </a:cubicBezTo>
                <a:cubicBezTo>
                  <a:pt x="1890" y="52"/>
                  <a:pt x="1928" y="90"/>
                  <a:pt x="1928" y="136"/>
                </a:cubicBezTo>
                <a:lnTo>
                  <a:pt x="1928" y="1482"/>
                </a:lnTo>
                <a:close/>
                <a:moveTo>
                  <a:pt x="121" y="1377"/>
                </a:moveTo>
                <a:cubicBezTo>
                  <a:pt x="1859" y="1377"/>
                  <a:pt x="1859" y="1377"/>
                  <a:pt x="1859" y="1377"/>
                </a:cubicBezTo>
                <a:cubicBezTo>
                  <a:pt x="1859" y="121"/>
                  <a:pt x="1859" y="121"/>
                  <a:pt x="1859" y="121"/>
                </a:cubicBezTo>
                <a:cubicBezTo>
                  <a:pt x="121" y="121"/>
                  <a:pt x="121" y="121"/>
                  <a:pt x="121" y="121"/>
                </a:cubicBezTo>
                <a:lnTo>
                  <a:pt x="121" y="1377"/>
                </a:lnTo>
                <a:close/>
                <a:moveTo>
                  <a:pt x="172" y="172"/>
                </a:moveTo>
                <a:cubicBezTo>
                  <a:pt x="1808" y="172"/>
                  <a:pt x="1808" y="172"/>
                  <a:pt x="1808" y="172"/>
                </a:cubicBezTo>
                <a:cubicBezTo>
                  <a:pt x="1808" y="1326"/>
                  <a:pt x="1808" y="1326"/>
                  <a:pt x="1808" y="1326"/>
                </a:cubicBezTo>
                <a:cubicBezTo>
                  <a:pt x="172" y="1326"/>
                  <a:pt x="172" y="1326"/>
                  <a:pt x="172" y="1326"/>
                </a:cubicBezTo>
                <a:lnTo>
                  <a:pt x="172" y="172"/>
                </a:lnTo>
                <a:close/>
                <a:moveTo>
                  <a:pt x="990" y="1395"/>
                </a:moveTo>
                <a:cubicBezTo>
                  <a:pt x="947" y="1395"/>
                  <a:pt x="913" y="1430"/>
                  <a:pt x="913" y="1472"/>
                </a:cubicBezTo>
                <a:cubicBezTo>
                  <a:pt x="913" y="1515"/>
                  <a:pt x="947" y="1549"/>
                  <a:pt x="990" y="1549"/>
                </a:cubicBezTo>
                <a:cubicBezTo>
                  <a:pt x="1032" y="1549"/>
                  <a:pt x="1067" y="1515"/>
                  <a:pt x="1067" y="1472"/>
                </a:cubicBezTo>
                <a:cubicBezTo>
                  <a:pt x="1067" y="1430"/>
                  <a:pt x="1032" y="1395"/>
                  <a:pt x="990" y="1395"/>
                </a:cubicBezTo>
                <a:close/>
                <a:moveTo>
                  <a:pt x="990" y="1498"/>
                </a:moveTo>
                <a:cubicBezTo>
                  <a:pt x="976" y="1498"/>
                  <a:pt x="964" y="1486"/>
                  <a:pt x="964" y="1472"/>
                </a:cubicBezTo>
                <a:cubicBezTo>
                  <a:pt x="964" y="1458"/>
                  <a:pt x="976" y="1447"/>
                  <a:pt x="990" y="1447"/>
                </a:cubicBezTo>
                <a:cubicBezTo>
                  <a:pt x="1004" y="1447"/>
                  <a:pt x="1015" y="1458"/>
                  <a:pt x="1015" y="1472"/>
                </a:cubicBezTo>
                <a:cubicBezTo>
                  <a:pt x="1015" y="1486"/>
                  <a:pt x="1004" y="1498"/>
                  <a:pt x="990" y="1498"/>
                </a:cubicBezTo>
                <a:close/>
                <a:moveTo>
                  <a:pt x="1209" y="480"/>
                </a:moveTo>
                <a:cubicBezTo>
                  <a:pt x="1478" y="749"/>
                  <a:pt x="1478" y="749"/>
                  <a:pt x="1478" y="749"/>
                </a:cubicBezTo>
                <a:cubicBezTo>
                  <a:pt x="1209" y="1018"/>
                  <a:pt x="1209" y="1018"/>
                  <a:pt x="1209" y="1018"/>
                </a:cubicBezTo>
                <a:cubicBezTo>
                  <a:pt x="1204" y="1023"/>
                  <a:pt x="1197" y="1026"/>
                  <a:pt x="1191" y="1026"/>
                </a:cubicBezTo>
                <a:cubicBezTo>
                  <a:pt x="1184" y="1026"/>
                  <a:pt x="1178" y="1023"/>
                  <a:pt x="1173" y="1018"/>
                </a:cubicBezTo>
                <a:cubicBezTo>
                  <a:pt x="1163" y="1008"/>
                  <a:pt x="1163" y="992"/>
                  <a:pt x="1173" y="982"/>
                </a:cubicBezTo>
                <a:cubicBezTo>
                  <a:pt x="1405" y="749"/>
                  <a:pt x="1405" y="749"/>
                  <a:pt x="1405" y="749"/>
                </a:cubicBezTo>
                <a:cubicBezTo>
                  <a:pt x="1173" y="516"/>
                  <a:pt x="1173" y="516"/>
                  <a:pt x="1173" y="516"/>
                </a:cubicBezTo>
                <a:cubicBezTo>
                  <a:pt x="1163" y="506"/>
                  <a:pt x="1163" y="490"/>
                  <a:pt x="1173" y="480"/>
                </a:cubicBezTo>
                <a:cubicBezTo>
                  <a:pt x="1183" y="470"/>
                  <a:pt x="1199" y="470"/>
                  <a:pt x="1209" y="480"/>
                </a:cubicBezTo>
                <a:close/>
                <a:moveTo>
                  <a:pt x="807" y="516"/>
                </a:moveTo>
                <a:cubicBezTo>
                  <a:pt x="574" y="749"/>
                  <a:pt x="574" y="749"/>
                  <a:pt x="574" y="749"/>
                </a:cubicBezTo>
                <a:cubicBezTo>
                  <a:pt x="807" y="982"/>
                  <a:pt x="807" y="982"/>
                  <a:pt x="807" y="982"/>
                </a:cubicBezTo>
                <a:cubicBezTo>
                  <a:pt x="817" y="992"/>
                  <a:pt x="817" y="1008"/>
                  <a:pt x="807" y="1018"/>
                </a:cubicBezTo>
                <a:cubicBezTo>
                  <a:pt x="802" y="1023"/>
                  <a:pt x="796" y="1026"/>
                  <a:pt x="789" y="1026"/>
                </a:cubicBezTo>
                <a:cubicBezTo>
                  <a:pt x="783" y="1026"/>
                  <a:pt x="776" y="1023"/>
                  <a:pt x="771" y="1018"/>
                </a:cubicBezTo>
                <a:cubicBezTo>
                  <a:pt x="502" y="749"/>
                  <a:pt x="502" y="749"/>
                  <a:pt x="502" y="749"/>
                </a:cubicBezTo>
                <a:cubicBezTo>
                  <a:pt x="771" y="480"/>
                  <a:pt x="771" y="480"/>
                  <a:pt x="771" y="480"/>
                </a:cubicBezTo>
                <a:cubicBezTo>
                  <a:pt x="781" y="470"/>
                  <a:pt x="797" y="470"/>
                  <a:pt x="807" y="480"/>
                </a:cubicBezTo>
                <a:cubicBezTo>
                  <a:pt x="817" y="490"/>
                  <a:pt x="817" y="506"/>
                  <a:pt x="807" y="516"/>
                </a:cubicBezTo>
                <a:close/>
                <a:moveTo>
                  <a:pt x="1115" y="456"/>
                </a:moveTo>
                <a:cubicBezTo>
                  <a:pt x="914" y="1058"/>
                  <a:pt x="914" y="1058"/>
                  <a:pt x="914" y="1058"/>
                </a:cubicBezTo>
                <a:cubicBezTo>
                  <a:pt x="910" y="1069"/>
                  <a:pt x="900" y="1076"/>
                  <a:pt x="890" y="1076"/>
                </a:cubicBezTo>
                <a:cubicBezTo>
                  <a:pt x="887" y="1076"/>
                  <a:pt x="884" y="1076"/>
                  <a:pt x="881" y="1075"/>
                </a:cubicBezTo>
                <a:cubicBezTo>
                  <a:pt x="868" y="1070"/>
                  <a:pt x="861" y="1056"/>
                  <a:pt x="865" y="1042"/>
                </a:cubicBezTo>
                <a:cubicBezTo>
                  <a:pt x="1066" y="439"/>
                  <a:pt x="1066" y="439"/>
                  <a:pt x="1066" y="439"/>
                </a:cubicBezTo>
                <a:cubicBezTo>
                  <a:pt x="1070" y="426"/>
                  <a:pt x="1085" y="419"/>
                  <a:pt x="1099" y="423"/>
                </a:cubicBezTo>
                <a:cubicBezTo>
                  <a:pt x="1112" y="428"/>
                  <a:pt x="1119" y="442"/>
                  <a:pt x="1115" y="456"/>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5" name="Freeform 44"/>
          <p:cNvSpPr>
            <a:spLocks noEditPoints="1"/>
          </p:cNvSpPr>
          <p:nvPr/>
        </p:nvSpPr>
        <p:spPr bwMode="auto">
          <a:xfrm>
            <a:off x="2473130" y="5682559"/>
            <a:ext cx="480220" cy="467787"/>
          </a:xfrm>
          <a:custGeom>
            <a:avLst/>
            <a:gdLst>
              <a:gd name="T0" fmla="*/ 557 w 2467"/>
              <a:gd name="T1" fmla="*/ 1739 h 2400"/>
              <a:gd name="T2" fmla="*/ 559 w 2467"/>
              <a:gd name="T3" fmla="*/ 1799 h 2400"/>
              <a:gd name="T4" fmla="*/ 925 w 2467"/>
              <a:gd name="T5" fmla="*/ 1827 h 2400"/>
              <a:gd name="T6" fmla="*/ 1383 w 2467"/>
              <a:gd name="T7" fmla="*/ 1275 h 2400"/>
              <a:gd name="T8" fmla="*/ 1165 w 2467"/>
              <a:gd name="T9" fmla="*/ 1076 h 2400"/>
              <a:gd name="T10" fmla="*/ 1160 w 2467"/>
              <a:gd name="T11" fmla="*/ 1140 h 2400"/>
              <a:gd name="T12" fmla="*/ 922 w 2467"/>
              <a:gd name="T13" fmla="*/ 1766 h 2400"/>
              <a:gd name="T14" fmla="*/ 706 w 2467"/>
              <a:gd name="T15" fmla="*/ 1552 h 2400"/>
              <a:gd name="T16" fmla="*/ 2387 w 2467"/>
              <a:gd name="T17" fmla="*/ 81 h 2400"/>
              <a:gd name="T18" fmla="*/ 1199 w 2467"/>
              <a:gd name="T19" fmla="*/ 1035 h 2400"/>
              <a:gd name="T20" fmla="*/ 1394 w 2467"/>
              <a:gd name="T21" fmla="*/ 1263 h 2400"/>
              <a:gd name="T22" fmla="*/ 1432 w 2467"/>
              <a:gd name="T23" fmla="*/ 1268 h 2400"/>
              <a:gd name="T24" fmla="*/ 2387 w 2467"/>
              <a:gd name="T25" fmla="*/ 81 h 2400"/>
              <a:gd name="T26" fmla="*/ 1265 w 2467"/>
              <a:gd name="T27" fmla="*/ 1047 h 2400"/>
              <a:gd name="T28" fmla="*/ 1786 w 2467"/>
              <a:gd name="T29" fmla="*/ 912 h 2400"/>
              <a:gd name="T30" fmla="*/ 2373 w 2467"/>
              <a:gd name="T31" fmla="*/ 242 h 2400"/>
              <a:gd name="T32" fmla="*/ 1598 w 2467"/>
              <a:gd name="T33" fmla="*/ 636 h 2400"/>
              <a:gd name="T34" fmla="*/ 2343 w 2467"/>
              <a:gd name="T35" fmla="*/ 125 h 2400"/>
              <a:gd name="T36" fmla="*/ 1514 w 2467"/>
              <a:gd name="T37" fmla="*/ 1763 h 2400"/>
              <a:gd name="T38" fmla="*/ 1514 w 2467"/>
              <a:gd name="T39" fmla="*/ 1807 h 2400"/>
              <a:gd name="T40" fmla="*/ 908 w 2467"/>
              <a:gd name="T41" fmla="*/ 2400 h 2400"/>
              <a:gd name="T42" fmla="*/ 72 w 2467"/>
              <a:gd name="T43" fmla="*/ 1577 h 2400"/>
              <a:gd name="T44" fmla="*/ 1 w 2467"/>
              <a:gd name="T45" fmla="*/ 1038 h 2400"/>
              <a:gd name="T46" fmla="*/ 135 w 2467"/>
              <a:gd name="T47" fmla="*/ 887 h 2400"/>
              <a:gd name="T48" fmla="*/ 682 w 2467"/>
              <a:gd name="T49" fmla="*/ 941 h 2400"/>
              <a:gd name="T50" fmla="*/ 854 w 2467"/>
              <a:gd name="T51" fmla="*/ 1103 h 2400"/>
              <a:gd name="T52" fmla="*/ 810 w 2467"/>
              <a:gd name="T53" fmla="*/ 1147 h 2400"/>
              <a:gd name="T54" fmla="*/ 168 w 2467"/>
              <a:gd name="T55" fmla="*/ 942 h 2400"/>
              <a:gd name="T56" fmla="*/ 124 w 2467"/>
              <a:gd name="T57" fmla="*/ 1541 h 2400"/>
              <a:gd name="T58" fmla="*/ 1448 w 2467"/>
              <a:gd name="T59" fmla="*/ 1785 h 2400"/>
              <a:gd name="T60" fmla="*/ 1349 w 2467"/>
              <a:gd name="T61" fmla="*/ 1643 h 2400"/>
              <a:gd name="T62" fmla="*/ 1514 w 2467"/>
              <a:gd name="T63" fmla="*/ 1763 h 2400"/>
              <a:gd name="T64" fmla="*/ 276 w 2467"/>
              <a:gd name="T65" fmla="*/ 1321 h 2400"/>
              <a:gd name="T66" fmla="*/ 443 w 2467"/>
              <a:gd name="T67" fmla="*/ 1321 h 2400"/>
              <a:gd name="T68" fmla="*/ 443 w 2467"/>
              <a:gd name="T69" fmla="*/ 1153 h 2400"/>
              <a:gd name="T70" fmla="*/ 400 w 2467"/>
              <a:gd name="T71" fmla="*/ 1277 h 2400"/>
              <a:gd name="T72" fmla="*/ 320 w 2467"/>
              <a:gd name="T73" fmla="*/ 1197 h 2400"/>
              <a:gd name="T74" fmla="*/ 400 w 2467"/>
              <a:gd name="T75" fmla="*/ 1197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7" h="2400">
                <a:moveTo>
                  <a:pt x="645" y="1545"/>
                </a:moveTo>
                <a:cubicBezTo>
                  <a:pt x="625" y="1714"/>
                  <a:pt x="557" y="1739"/>
                  <a:pt x="557" y="1739"/>
                </a:cubicBezTo>
                <a:cubicBezTo>
                  <a:pt x="543" y="1743"/>
                  <a:pt x="534" y="1755"/>
                  <a:pt x="534" y="1770"/>
                </a:cubicBezTo>
                <a:cubicBezTo>
                  <a:pt x="535" y="1784"/>
                  <a:pt x="545" y="1796"/>
                  <a:pt x="559" y="1799"/>
                </a:cubicBezTo>
                <a:cubicBezTo>
                  <a:pt x="566" y="1801"/>
                  <a:pt x="709" y="1829"/>
                  <a:pt x="865" y="1829"/>
                </a:cubicBezTo>
                <a:cubicBezTo>
                  <a:pt x="885" y="1829"/>
                  <a:pt x="905" y="1828"/>
                  <a:pt x="925" y="1827"/>
                </a:cubicBezTo>
                <a:cubicBezTo>
                  <a:pt x="1178" y="1814"/>
                  <a:pt x="1331" y="1642"/>
                  <a:pt x="1391" y="1302"/>
                </a:cubicBezTo>
                <a:cubicBezTo>
                  <a:pt x="1393" y="1292"/>
                  <a:pt x="1390" y="1282"/>
                  <a:pt x="1383" y="1275"/>
                </a:cubicBezTo>
                <a:cubicBezTo>
                  <a:pt x="1192" y="1085"/>
                  <a:pt x="1192" y="1085"/>
                  <a:pt x="1192" y="1085"/>
                </a:cubicBezTo>
                <a:cubicBezTo>
                  <a:pt x="1185" y="1077"/>
                  <a:pt x="1175" y="1074"/>
                  <a:pt x="1165" y="1076"/>
                </a:cubicBezTo>
                <a:cubicBezTo>
                  <a:pt x="841" y="1134"/>
                  <a:pt x="675" y="1283"/>
                  <a:pt x="645" y="1545"/>
                </a:cubicBezTo>
                <a:close/>
                <a:moveTo>
                  <a:pt x="1160" y="1140"/>
                </a:moveTo>
                <a:cubicBezTo>
                  <a:pt x="1328" y="1307"/>
                  <a:pt x="1328" y="1307"/>
                  <a:pt x="1328" y="1307"/>
                </a:cubicBezTo>
                <a:cubicBezTo>
                  <a:pt x="1270" y="1608"/>
                  <a:pt x="1141" y="1754"/>
                  <a:pt x="922" y="1766"/>
                </a:cubicBezTo>
                <a:cubicBezTo>
                  <a:pt x="816" y="1771"/>
                  <a:pt x="706" y="1759"/>
                  <a:pt x="638" y="1750"/>
                </a:cubicBezTo>
                <a:cubicBezTo>
                  <a:pt x="666" y="1714"/>
                  <a:pt x="694" y="1654"/>
                  <a:pt x="706" y="1552"/>
                </a:cubicBezTo>
                <a:cubicBezTo>
                  <a:pt x="732" y="1325"/>
                  <a:pt x="877" y="1194"/>
                  <a:pt x="1160" y="1140"/>
                </a:cubicBezTo>
                <a:close/>
                <a:moveTo>
                  <a:pt x="2387" y="81"/>
                </a:moveTo>
                <a:cubicBezTo>
                  <a:pt x="2337" y="31"/>
                  <a:pt x="2258" y="0"/>
                  <a:pt x="2192" y="42"/>
                </a:cubicBezTo>
                <a:cubicBezTo>
                  <a:pt x="1825" y="278"/>
                  <a:pt x="1365" y="761"/>
                  <a:pt x="1199" y="1035"/>
                </a:cubicBezTo>
                <a:cubicBezTo>
                  <a:pt x="1192" y="1047"/>
                  <a:pt x="1194" y="1063"/>
                  <a:pt x="1204" y="1073"/>
                </a:cubicBezTo>
                <a:cubicBezTo>
                  <a:pt x="1394" y="1263"/>
                  <a:pt x="1394" y="1263"/>
                  <a:pt x="1394" y="1263"/>
                </a:cubicBezTo>
                <a:cubicBezTo>
                  <a:pt x="1400" y="1269"/>
                  <a:pt x="1408" y="1273"/>
                  <a:pt x="1416" y="1273"/>
                </a:cubicBezTo>
                <a:cubicBezTo>
                  <a:pt x="1421" y="1273"/>
                  <a:pt x="1427" y="1271"/>
                  <a:pt x="1432" y="1268"/>
                </a:cubicBezTo>
                <a:cubicBezTo>
                  <a:pt x="1706" y="1103"/>
                  <a:pt x="2190" y="643"/>
                  <a:pt x="2425" y="275"/>
                </a:cubicBezTo>
                <a:cubicBezTo>
                  <a:pt x="2467" y="210"/>
                  <a:pt x="2436" y="130"/>
                  <a:pt x="2387" y="81"/>
                </a:cubicBezTo>
                <a:close/>
                <a:moveTo>
                  <a:pt x="1421" y="1202"/>
                </a:moveTo>
                <a:cubicBezTo>
                  <a:pt x="1265" y="1047"/>
                  <a:pt x="1265" y="1047"/>
                  <a:pt x="1265" y="1047"/>
                </a:cubicBezTo>
                <a:cubicBezTo>
                  <a:pt x="1330" y="944"/>
                  <a:pt x="1433" y="814"/>
                  <a:pt x="1556" y="681"/>
                </a:cubicBezTo>
                <a:cubicBezTo>
                  <a:pt x="1786" y="912"/>
                  <a:pt x="1786" y="912"/>
                  <a:pt x="1786" y="912"/>
                </a:cubicBezTo>
                <a:cubicBezTo>
                  <a:pt x="1653" y="1034"/>
                  <a:pt x="1524" y="1137"/>
                  <a:pt x="1421" y="1202"/>
                </a:cubicBezTo>
                <a:close/>
                <a:moveTo>
                  <a:pt x="2373" y="242"/>
                </a:moveTo>
                <a:cubicBezTo>
                  <a:pt x="2243" y="445"/>
                  <a:pt x="2036" y="677"/>
                  <a:pt x="1832" y="869"/>
                </a:cubicBezTo>
                <a:cubicBezTo>
                  <a:pt x="1598" y="636"/>
                  <a:pt x="1598" y="636"/>
                  <a:pt x="1598" y="636"/>
                </a:cubicBezTo>
                <a:cubicBezTo>
                  <a:pt x="1791" y="432"/>
                  <a:pt x="2022" y="225"/>
                  <a:pt x="2225" y="94"/>
                </a:cubicBezTo>
                <a:cubicBezTo>
                  <a:pt x="2262" y="71"/>
                  <a:pt x="2311" y="93"/>
                  <a:pt x="2343" y="125"/>
                </a:cubicBezTo>
                <a:cubicBezTo>
                  <a:pt x="2375" y="157"/>
                  <a:pt x="2396" y="205"/>
                  <a:pt x="2373" y="242"/>
                </a:cubicBezTo>
                <a:close/>
                <a:moveTo>
                  <a:pt x="1514" y="1763"/>
                </a:moveTo>
                <a:cubicBezTo>
                  <a:pt x="1519" y="1769"/>
                  <a:pt x="1523" y="1777"/>
                  <a:pt x="1523" y="1785"/>
                </a:cubicBezTo>
                <a:cubicBezTo>
                  <a:pt x="1523" y="1793"/>
                  <a:pt x="1519" y="1801"/>
                  <a:pt x="1514" y="1807"/>
                </a:cubicBezTo>
                <a:cubicBezTo>
                  <a:pt x="930" y="2391"/>
                  <a:pt x="930" y="2391"/>
                  <a:pt x="930" y="2391"/>
                </a:cubicBezTo>
                <a:cubicBezTo>
                  <a:pt x="924" y="2397"/>
                  <a:pt x="916" y="2400"/>
                  <a:pt x="908" y="2400"/>
                </a:cubicBezTo>
                <a:cubicBezTo>
                  <a:pt x="900" y="2400"/>
                  <a:pt x="892" y="2397"/>
                  <a:pt x="886" y="2391"/>
                </a:cubicBezTo>
                <a:cubicBezTo>
                  <a:pt x="72" y="1577"/>
                  <a:pt x="72" y="1577"/>
                  <a:pt x="72" y="1577"/>
                </a:cubicBezTo>
                <a:cubicBezTo>
                  <a:pt x="68" y="1572"/>
                  <a:pt x="64" y="1566"/>
                  <a:pt x="64" y="1559"/>
                </a:cubicBezTo>
                <a:cubicBezTo>
                  <a:pt x="1" y="1038"/>
                  <a:pt x="1" y="1038"/>
                  <a:pt x="1" y="1038"/>
                </a:cubicBezTo>
                <a:cubicBezTo>
                  <a:pt x="0" y="1028"/>
                  <a:pt x="3" y="1019"/>
                  <a:pt x="10" y="1012"/>
                </a:cubicBezTo>
                <a:cubicBezTo>
                  <a:pt x="135" y="887"/>
                  <a:pt x="135" y="887"/>
                  <a:pt x="135" y="887"/>
                </a:cubicBezTo>
                <a:cubicBezTo>
                  <a:pt x="142" y="880"/>
                  <a:pt x="151" y="877"/>
                  <a:pt x="160" y="878"/>
                </a:cubicBezTo>
                <a:cubicBezTo>
                  <a:pt x="682" y="941"/>
                  <a:pt x="682" y="941"/>
                  <a:pt x="682" y="941"/>
                </a:cubicBezTo>
                <a:cubicBezTo>
                  <a:pt x="689" y="942"/>
                  <a:pt x="695" y="945"/>
                  <a:pt x="700" y="950"/>
                </a:cubicBezTo>
                <a:cubicBezTo>
                  <a:pt x="854" y="1103"/>
                  <a:pt x="854" y="1103"/>
                  <a:pt x="854" y="1103"/>
                </a:cubicBezTo>
                <a:cubicBezTo>
                  <a:pt x="866" y="1115"/>
                  <a:pt x="866" y="1135"/>
                  <a:pt x="854" y="1147"/>
                </a:cubicBezTo>
                <a:cubicBezTo>
                  <a:pt x="842" y="1159"/>
                  <a:pt x="822" y="1159"/>
                  <a:pt x="810" y="1147"/>
                </a:cubicBezTo>
                <a:cubicBezTo>
                  <a:pt x="664" y="1001"/>
                  <a:pt x="664" y="1001"/>
                  <a:pt x="664" y="1001"/>
                </a:cubicBezTo>
                <a:cubicBezTo>
                  <a:pt x="168" y="942"/>
                  <a:pt x="168" y="942"/>
                  <a:pt x="168" y="942"/>
                </a:cubicBezTo>
                <a:cubicBezTo>
                  <a:pt x="64" y="1045"/>
                  <a:pt x="64" y="1045"/>
                  <a:pt x="64" y="1045"/>
                </a:cubicBezTo>
                <a:cubicBezTo>
                  <a:pt x="124" y="1541"/>
                  <a:pt x="124" y="1541"/>
                  <a:pt x="124" y="1541"/>
                </a:cubicBezTo>
                <a:cubicBezTo>
                  <a:pt x="908" y="2325"/>
                  <a:pt x="908" y="2325"/>
                  <a:pt x="908" y="2325"/>
                </a:cubicBezTo>
                <a:cubicBezTo>
                  <a:pt x="1448" y="1785"/>
                  <a:pt x="1448" y="1785"/>
                  <a:pt x="1448" y="1785"/>
                </a:cubicBezTo>
                <a:cubicBezTo>
                  <a:pt x="1349" y="1687"/>
                  <a:pt x="1349" y="1687"/>
                  <a:pt x="1349" y="1687"/>
                </a:cubicBezTo>
                <a:cubicBezTo>
                  <a:pt x="1337" y="1675"/>
                  <a:pt x="1337" y="1655"/>
                  <a:pt x="1349" y="1643"/>
                </a:cubicBezTo>
                <a:cubicBezTo>
                  <a:pt x="1361" y="1631"/>
                  <a:pt x="1381" y="1631"/>
                  <a:pt x="1393" y="1643"/>
                </a:cubicBezTo>
                <a:lnTo>
                  <a:pt x="1514" y="1763"/>
                </a:lnTo>
                <a:close/>
                <a:moveTo>
                  <a:pt x="276" y="1153"/>
                </a:moveTo>
                <a:cubicBezTo>
                  <a:pt x="230" y="1199"/>
                  <a:pt x="230" y="1274"/>
                  <a:pt x="276" y="1321"/>
                </a:cubicBezTo>
                <a:cubicBezTo>
                  <a:pt x="298" y="1343"/>
                  <a:pt x="328" y="1355"/>
                  <a:pt x="360" y="1355"/>
                </a:cubicBezTo>
                <a:cubicBezTo>
                  <a:pt x="391" y="1355"/>
                  <a:pt x="421" y="1343"/>
                  <a:pt x="443" y="1321"/>
                </a:cubicBezTo>
                <a:cubicBezTo>
                  <a:pt x="490" y="1274"/>
                  <a:pt x="490" y="1199"/>
                  <a:pt x="443" y="1153"/>
                </a:cubicBezTo>
                <a:cubicBezTo>
                  <a:pt x="443" y="1153"/>
                  <a:pt x="443" y="1153"/>
                  <a:pt x="443" y="1153"/>
                </a:cubicBezTo>
                <a:cubicBezTo>
                  <a:pt x="399" y="1108"/>
                  <a:pt x="321" y="1108"/>
                  <a:pt x="276" y="1153"/>
                </a:cubicBezTo>
                <a:close/>
                <a:moveTo>
                  <a:pt x="400" y="1277"/>
                </a:moveTo>
                <a:cubicBezTo>
                  <a:pt x="378" y="1298"/>
                  <a:pt x="341" y="1298"/>
                  <a:pt x="320" y="1277"/>
                </a:cubicBezTo>
                <a:cubicBezTo>
                  <a:pt x="298" y="1255"/>
                  <a:pt x="298" y="1219"/>
                  <a:pt x="320" y="1197"/>
                </a:cubicBezTo>
                <a:cubicBezTo>
                  <a:pt x="330" y="1186"/>
                  <a:pt x="344" y="1180"/>
                  <a:pt x="360" y="1180"/>
                </a:cubicBezTo>
                <a:cubicBezTo>
                  <a:pt x="375" y="1180"/>
                  <a:pt x="389" y="1186"/>
                  <a:pt x="400" y="1197"/>
                </a:cubicBezTo>
                <a:cubicBezTo>
                  <a:pt x="422" y="1219"/>
                  <a:pt x="422" y="1255"/>
                  <a:pt x="400" y="1277"/>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36" name="Freeform 48"/>
          <p:cNvSpPr>
            <a:spLocks noEditPoints="1"/>
          </p:cNvSpPr>
          <p:nvPr/>
        </p:nvSpPr>
        <p:spPr bwMode="auto">
          <a:xfrm flipH="1">
            <a:off x="2931246" y="6317129"/>
            <a:ext cx="446938" cy="436960"/>
          </a:xfrm>
          <a:custGeom>
            <a:avLst/>
            <a:gdLst>
              <a:gd name="T0" fmla="*/ 2132 w 2752"/>
              <a:gd name="T1" fmla="*/ 252 h 2691"/>
              <a:gd name="T2" fmla="*/ 1601 w 2752"/>
              <a:gd name="T3" fmla="*/ 1014 h 2691"/>
              <a:gd name="T4" fmla="*/ 1836 w 2752"/>
              <a:gd name="T5" fmla="*/ 1171 h 2691"/>
              <a:gd name="T6" fmla="*/ 957 w 2752"/>
              <a:gd name="T7" fmla="*/ 1693 h 2691"/>
              <a:gd name="T8" fmla="*/ 824 w 2752"/>
              <a:gd name="T9" fmla="*/ 1627 h 2691"/>
              <a:gd name="T10" fmla="*/ 221 w 2752"/>
              <a:gd name="T11" fmla="*/ 2162 h 2691"/>
              <a:gd name="T12" fmla="*/ 817 w 2752"/>
              <a:gd name="T13" fmla="*/ 2677 h 2691"/>
              <a:gd name="T14" fmla="*/ 2607 w 2752"/>
              <a:gd name="T15" fmla="*/ 1037 h 2691"/>
              <a:gd name="T16" fmla="*/ 2549 w 2752"/>
              <a:gd name="T17" fmla="*/ 993 h 2691"/>
              <a:gd name="T18" fmla="*/ 320 w 2752"/>
              <a:gd name="T19" fmla="*/ 2364 h 2691"/>
              <a:gd name="T20" fmla="*/ 759 w 2752"/>
              <a:gd name="T21" fmla="*/ 1727 h 2691"/>
              <a:gd name="T22" fmla="*/ 888 w 2752"/>
              <a:gd name="T23" fmla="*/ 1727 h 2691"/>
              <a:gd name="T24" fmla="*/ 1034 w 2752"/>
              <a:gd name="T25" fmla="*/ 1978 h 2691"/>
              <a:gd name="T26" fmla="*/ 1091 w 2752"/>
              <a:gd name="T27" fmla="*/ 2005 h 2691"/>
              <a:gd name="T28" fmla="*/ 1934 w 2752"/>
              <a:gd name="T29" fmla="*/ 1129 h 2691"/>
              <a:gd name="T30" fmla="*/ 1671 w 2752"/>
              <a:gd name="T31" fmla="*/ 981 h 2691"/>
              <a:gd name="T32" fmla="*/ 1652 w 2752"/>
              <a:gd name="T33" fmla="*/ 833 h 2691"/>
              <a:gd name="T34" fmla="*/ 2350 w 2752"/>
              <a:gd name="T35" fmla="*/ 336 h 2691"/>
              <a:gd name="T36" fmla="*/ 181 w 2752"/>
              <a:gd name="T37" fmla="*/ 1776 h 2691"/>
              <a:gd name="T38" fmla="*/ 149 w 2752"/>
              <a:gd name="T39" fmla="*/ 1830 h 2691"/>
              <a:gd name="T40" fmla="*/ 99 w 2752"/>
              <a:gd name="T41" fmla="*/ 1778 h 2691"/>
              <a:gd name="T42" fmla="*/ 15 w 2752"/>
              <a:gd name="T43" fmla="*/ 1501 h 2691"/>
              <a:gd name="T44" fmla="*/ 381 w 2752"/>
              <a:gd name="T45" fmla="*/ 381 h 2691"/>
              <a:gd name="T46" fmla="*/ 1501 w 2752"/>
              <a:gd name="T47" fmla="*/ 15 h 2691"/>
              <a:gd name="T48" fmla="*/ 1778 w 2752"/>
              <a:gd name="T49" fmla="*/ 99 h 2691"/>
              <a:gd name="T50" fmla="*/ 1746 w 2752"/>
              <a:gd name="T51" fmla="*/ 164 h 2691"/>
              <a:gd name="T52" fmla="*/ 1490 w 2752"/>
              <a:gd name="T53" fmla="*/ 86 h 2691"/>
              <a:gd name="T54" fmla="*/ 433 w 2752"/>
              <a:gd name="T55" fmla="*/ 432 h 2691"/>
              <a:gd name="T56" fmla="*/ 87 w 2752"/>
              <a:gd name="T57" fmla="*/ 1490 h 2691"/>
              <a:gd name="T58" fmla="*/ 164 w 2752"/>
              <a:gd name="T59" fmla="*/ 1746 h 2691"/>
              <a:gd name="T60" fmla="*/ 1570 w 2752"/>
              <a:gd name="T61" fmla="*/ 357 h 2691"/>
              <a:gd name="T62" fmla="*/ 1302 w 2752"/>
              <a:gd name="T63" fmla="*/ 319 h 2691"/>
              <a:gd name="T64" fmla="*/ 319 w 2752"/>
              <a:gd name="T65" fmla="*/ 1302 h 2691"/>
              <a:gd name="T66" fmla="*/ 358 w 2752"/>
              <a:gd name="T67" fmla="*/ 1569 h 2691"/>
              <a:gd name="T68" fmla="*/ 376 w 2752"/>
              <a:gd name="T69" fmla="*/ 1706 h 2691"/>
              <a:gd name="T70" fmla="*/ 328 w 2752"/>
              <a:gd name="T71" fmla="*/ 1689 h 2691"/>
              <a:gd name="T72" fmla="*/ 259 w 2752"/>
              <a:gd name="T73" fmla="*/ 1464 h 2691"/>
              <a:gd name="T74" fmla="*/ 556 w 2752"/>
              <a:gd name="T75" fmla="*/ 555 h 2691"/>
              <a:gd name="T76" fmla="*/ 1464 w 2752"/>
              <a:gd name="T77" fmla="*/ 259 h 2691"/>
              <a:gd name="T78" fmla="*/ 1614 w 2752"/>
              <a:gd name="T79" fmla="*/ 296 h 2691"/>
              <a:gd name="T80" fmla="*/ 1590 w 2752"/>
              <a:gd name="T81" fmla="*/ 364 h 2691"/>
              <a:gd name="T82" fmla="*/ 1494 w 2752"/>
              <a:gd name="T83" fmla="*/ 590 h 2691"/>
              <a:gd name="T84" fmla="*/ 1302 w 2752"/>
              <a:gd name="T85" fmla="*/ 565 h 2691"/>
              <a:gd name="T86" fmla="*/ 565 w 2752"/>
              <a:gd name="T87" fmla="*/ 1302 h 2691"/>
              <a:gd name="T88" fmla="*/ 594 w 2752"/>
              <a:gd name="T89" fmla="*/ 1502 h 2691"/>
              <a:gd name="T90" fmla="*/ 559 w 2752"/>
              <a:gd name="T91" fmla="*/ 1549 h 2691"/>
              <a:gd name="T92" fmla="*/ 502 w 2752"/>
              <a:gd name="T93" fmla="*/ 1426 h 2691"/>
              <a:gd name="T94" fmla="*/ 730 w 2752"/>
              <a:gd name="T95" fmla="*/ 729 h 2691"/>
              <a:gd name="T96" fmla="*/ 1426 w 2752"/>
              <a:gd name="T97" fmla="*/ 502 h 2691"/>
              <a:gd name="T98" fmla="*/ 1538 w 2752"/>
              <a:gd name="T99" fmla="*/ 564 h 2691"/>
              <a:gd name="T100" fmla="*/ 1378 w 2752"/>
              <a:gd name="T101" fmla="*/ 817 h 2691"/>
              <a:gd name="T102" fmla="*/ 955 w 2752"/>
              <a:gd name="T103" fmla="*/ 955 h 2691"/>
              <a:gd name="T104" fmla="*/ 817 w 2752"/>
              <a:gd name="T105" fmla="*/ 1377 h 2691"/>
              <a:gd name="T106" fmla="*/ 802 w 2752"/>
              <a:gd name="T107" fmla="*/ 1469 h 2691"/>
              <a:gd name="T108" fmla="*/ 758 w 2752"/>
              <a:gd name="T109" fmla="*/ 1444 h 2691"/>
              <a:gd name="T110" fmla="*/ 739 w 2752"/>
              <a:gd name="T111" fmla="*/ 1302 h 2691"/>
              <a:gd name="T112" fmla="*/ 1302 w 2752"/>
              <a:gd name="T113" fmla="*/ 738 h 2691"/>
              <a:gd name="T114" fmla="*/ 1419 w 2752"/>
              <a:gd name="T115" fmla="*/ 786 h 2691"/>
              <a:gd name="T116" fmla="*/ 1302 w 2752"/>
              <a:gd name="T117" fmla="*/ 985 h 2691"/>
              <a:gd name="T118" fmla="*/ 1302 w 2752"/>
              <a:gd name="T119" fmla="*/ 1057 h 2691"/>
              <a:gd name="T120" fmla="*/ 1057 w 2752"/>
              <a:gd name="T121" fmla="*/ 1302 h 2691"/>
              <a:gd name="T122" fmla="*/ 985 w 2752"/>
              <a:gd name="T123" fmla="*/ 1302 h 2691"/>
              <a:gd name="T124" fmla="*/ 1302 w 2752"/>
              <a:gd name="T125" fmla="*/ 985 h 2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52" h="2691">
                <a:moveTo>
                  <a:pt x="2398" y="282"/>
                </a:moveTo>
                <a:cubicBezTo>
                  <a:pt x="2298" y="193"/>
                  <a:pt x="2201" y="182"/>
                  <a:pt x="2132" y="252"/>
                </a:cubicBezTo>
                <a:cubicBezTo>
                  <a:pt x="1601" y="782"/>
                  <a:pt x="1601" y="782"/>
                  <a:pt x="1601" y="782"/>
                </a:cubicBezTo>
                <a:cubicBezTo>
                  <a:pt x="1537" y="846"/>
                  <a:pt x="1537" y="950"/>
                  <a:pt x="1601" y="1014"/>
                </a:cubicBezTo>
                <a:cubicBezTo>
                  <a:pt x="1607" y="1020"/>
                  <a:pt x="1613" y="1025"/>
                  <a:pt x="1619" y="1032"/>
                </a:cubicBezTo>
                <a:cubicBezTo>
                  <a:pt x="1670" y="1084"/>
                  <a:pt x="1731" y="1147"/>
                  <a:pt x="1836" y="1171"/>
                </a:cubicBezTo>
                <a:cubicBezTo>
                  <a:pt x="1616" y="1462"/>
                  <a:pt x="1367" y="1710"/>
                  <a:pt x="1097" y="1911"/>
                </a:cubicBezTo>
                <a:cubicBezTo>
                  <a:pt x="1073" y="1806"/>
                  <a:pt x="1010" y="1744"/>
                  <a:pt x="957" y="1693"/>
                </a:cubicBezTo>
                <a:cubicBezTo>
                  <a:pt x="951" y="1687"/>
                  <a:pt x="945" y="1681"/>
                  <a:pt x="940" y="1675"/>
                </a:cubicBezTo>
                <a:cubicBezTo>
                  <a:pt x="909" y="1645"/>
                  <a:pt x="867" y="1627"/>
                  <a:pt x="824" y="1627"/>
                </a:cubicBezTo>
                <a:cubicBezTo>
                  <a:pt x="780" y="1627"/>
                  <a:pt x="739" y="1645"/>
                  <a:pt x="708" y="1675"/>
                </a:cubicBezTo>
                <a:cubicBezTo>
                  <a:pt x="221" y="2162"/>
                  <a:pt x="221" y="2162"/>
                  <a:pt x="221" y="2162"/>
                </a:cubicBezTo>
                <a:cubicBezTo>
                  <a:pt x="163" y="2221"/>
                  <a:pt x="179" y="2312"/>
                  <a:pt x="265" y="2411"/>
                </a:cubicBezTo>
                <a:cubicBezTo>
                  <a:pt x="385" y="2549"/>
                  <a:pt x="615" y="2677"/>
                  <a:pt x="817" y="2677"/>
                </a:cubicBezTo>
                <a:cubicBezTo>
                  <a:pt x="896" y="2677"/>
                  <a:pt x="970" y="2658"/>
                  <a:pt x="1032" y="2612"/>
                </a:cubicBezTo>
                <a:cubicBezTo>
                  <a:pt x="1591" y="2192"/>
                  <a:pt x="2121" y="1662"/>
                  <a:pt x="2607" y="1037"/>
                </a:cubicBezTo>
                <a:cubicBezTo>
                  <a:pt x="2752" y="850"/>
                  <a:pt x="2584" y="446"/>
                  <a:pt x="2398" y="282"/>
                </a:cubicBezTo>
                <a:close/>
                <a:moveTo>
                  <a:pt x="2549" y="993"/>
                </a:moveTo>
                <a:cubicBezTo>
                  <a:pt x="2068" y="1613"/>
                  <a:pt x="1542" y="2138"/>
                  <a:pt x="988" y="2554"/>
                </a:cubicBezTo>
                <a:cubicBezTo>
                  <a:pt x="805" y="2691"/>
                  <a:pt x="464" y="2531"/>
                  <a:pt x="320" y="2364"/>
                </a:cubicBezTo>
                <a:cubicBezTo>
                  <a:pt x="298" y="2339"/>
                  <a:pt x="231" y="2255"/>
                  <a:pt x="273" y="2213"/>
                </a:cubicBezTo>
                <a:cubicBezTo>
                  <a:pt x="759" y="1727"/>
                  <a:pt x="759" y="1727"/>
                  <a:pt x="759" y="1727"/>
                </a:cubicBezTo>
                <a:cubicBezTo>
                  <a:pt x="776" y="1709"/>
                  <a:pt x="799" y="1700"/>
                  <a:pt x="824" y="1700"/>
                </a:cubicBezTo>
                <a:cubicBezTo>
                  <a:pt x="848" y="1700"/>
                  <a:pt x="871" y="1709"/>
                  <a:pt x="888" y="1727"/>
                </a:cubicBezTo>
                <a:cubicBezTo>
                  <a:pt x="894" y="1733"/>
                  <a:pt x="901" y="1739"/>
                  <a:pt x="907" y="1745"/>
                </a:cubicBezTo>
                <a:cubicBezTo>
                  <a:pt x="965" y="1802"/>
                  <a:pt x="1026" y="1861"/>
                  <a:pt x="1034" y="1978"/>
                </a:cubicBezTo>
                <a:cubicBezTo>
                  <a:pt x="1035" y="1991"/>
                  <a:pt x="1043" y="2003"/>
                  <a:pt x="1055" y="2008"/>
                </a:cubicBezTo>
                <a:cubicBezTo>
                  <a:pt x="1066" y="2014"/>
                  <a:pt x="1080" y="2013"/>
                  <a:pt x="1091" y="2005"/>
                </a:cubicBezTo>
                <a:cubicBezTo>
                  <a:pt x="1401" y="1783"/>
                  <a:pt x="1684" y="1501"/>
                  <a:pt x="1930" y="1166"/>
                </a:cubicBezTo>
                <a:cubicBezTo>
                  <a:pt x="1938" y="1155"/>
                  <a:pt x="1940" y="1141"/>
                  <a:pt x="1934" y="1129"/>
                </a:cubicBezTo>
                <a:cubicBezTo>
                  <a:pt x="1929" y="1117"/>
                  <a:pt x="1917" y="1109"/>
                  <a:pt x="1904" y="1108"/>
                </a:cubicBezTo>
                <a:cubicBezTo>
                  <a:pt x="1787" y="1100"/>
                  <a:pt x="1728" y="1040"/>
                  <a:pt x="1671" y="981"/>
                </a:cubicBezTo>
                <a:cubicBezTo>
                  <a:pt x="1664" y="975"/>
                  <a:pt x="1658" y="969"/>
                  <a:pt x="1652" y="963"/>
                </a:cubicBezTo>
                <a:cubicBezTo>
                  <a:pt x="1617" y="927"/>
                  <a:pt x="1617" y="869"/>
                  <a:pt x="1652" y="833"/>
                </a:cubicBezTo>
                <a:cubicBezTo>
                  <a:pt x="2183" y="303"/>
                  <a:pt x="2183" y="303"/>
                  <a:pt x="2183" y="303"/>
                </a:cubicBezTo>
                <a:cubicBezTo>
                  <a:pt x="2233" y="253"/>
                  <a:pt x="2301" y="293"/>
                  <a:pt x="2350" y="336"/>
                </a:cubicBezTo>
                <a:cubicBezTo>
                  <a:pt x="2526" y="491"/>
                  <a:pt x="2659" y="851"/>
                  <a:pt x="2549" y="993"/>
                </a:cubicBezTo>
                <a:close/>
                <a:moveTo>
                  <a:pt x="181" y="1776"/>
                </a:moveTo>
                <a:cubicBezTo>
                  <a:pt x="190" y="1794"/>
                  <a:pt x="184" y="1816"/>
                  <a:pt x="167" y="1825"/>
                </a:cubicBezTo>
                <a:cubicBezTo>
                  <a:pt x="161" y="1829"/>
                  <a:pt x="155" y="1830"/>
                  <a:pt x="149" y="1830"/>
                </a:cubicBezTo>
                <a:cubicBezTo>
                  <a:pt x="136" y="1830"/>
                  <a:pt x="124" y="1823"/>
                  <a:pt x="117" y="1812"/>
                </a:cubicBezTo>
                <a:cubicBezTo>
                  <a:pt x="111" y="1800"/>
                  <a:pt x="105" y="1789"/>
                  <a:pt x="99" y="1778"/>
                </a:cubicBezTo>
                <a:cubicBezTo>
                  <a:pt x="80" y="1739"/>
                  <a:pt x="64" y="1698"/>
                  <a:pt x="51" y="1657"/>
                </a:cubicBezTo>
                <a:cubicBezTo>
                  <a:pt x="35" y="1606"/>
                  <a:pt x="23" y="1554"/>
                  <a:pt x="15" y="1501"/>
                </a:cubicBezTo>
                <a:cubicBezTo>
                  <a:pt x="5" y="1435"/>
                  <a:pt x="0" y="1368"/>
                  <a:pt x="0" y="1302"/>
                </a:cubicBezTo>
                <a:cubicBezTo>
                  <a:pt x="0" y="954"/>
                  <a:pt x="135" y="627"/>
                  <a:pt x="381" y="381"/>
                </a:cubicBezTo>
                <a:cubicBezTo>
                  <a:pt x="627" y="135"/>
                  <a:pt x="955" y="0"/>
                  <a:pt x="1302" y="0"/>
                </a:cubicBezTo>
                <a:cubicBezTo>
                  <a:pt x="1369" y="0"/>
                  <a:pt x="1436" y="5"/>
                  <a:pt x="1501" y="15"/>
                </a:cubicBezTo>
                <a:cubicBezTo>
                  <a:pt x="1554" y="23"/>
                  <a:pt x="1607" y="35"/>
                  <a:pt x="1658" y="51"/>
                </a:cubicBezTo>
                <a:cubicBezTo>
                  <a:pt x="1699" y="64"/>
                  <a:pt x="1739" y="80"/>
                  <a:pt x="1778" y="99"/>
                </a:cubicBezTo>
                <a:cubicBezTo>
                  <a:pt x="1796" y="108"/>
                  <a:pt x="1803" y="130"/>
                  <a:pt x="1794" y="148"/>
                </a:cubicBezTo>
                <a:cubicBezTo>
                  <a:pt x="1786" y="166"/>
                  <a:pt x="1764" y="173"/>
                  <a:pt x="1746" y="164"/>
                </a:cubicBezTo>
                <a:cubicBezTo>
                  <a:pt x="1711" y="147"/>
                  <a:pt x="1673" y="132"/>
                  <a:pt x="1636" y="120"/>
                </a:cubicBezTo>
                <a:cubicBezTo>
                  <a:pt x="1588" y="105"/>
                  <a:pt x="1539" y="94"/>
                  <a:pt x="1490" y="86"/>
                </a:cubicBezTo>
                <a:cubicBezTo>
                  <a:pt x="1428" y="77"/>
                  <a:pt x="1365" y="72"/>
                  <a:pt x="1302" y="72"/>
                </a:cubicBezTo>
                <a:cubicBezTo>
                  <a:pt x="974" y="72"/>
                  <a:pt x="665" y="200"/>
                  <a:pt x="433" y="432"/>
                </a:cubicBezTo>
                <a:cubicBezTo>
                  <a:pt x="200" y="665"/>
                  <a:pt x="72" y="974"/>
                  <a:pt x="72" y="1302"/>
                </a:cubicBezTo>
                <a:cubicBezTo>
                  <a:pt x="72" y="1365"/>
                  <a:pt x="77" y="1428"/>
                  <a:pt x="87" y="1490"/>
                </a:cubicBezTo>
                <a:cubicBezTo>
                  <a:pt x="94" y="1539"/>
                  <a:pt x="105" y="1588"/>
                  <a:pt x="120" y="1636"/>
                </a:cubicBezTo>
                <a:cubicBezTo>
                  <a:pt x="132" y="1673"/>
                  <a:pt x="147" y="1710"/>
                  <a:pt x="164" y="1746"/>
                </a:cubicBezTo>
                <a:cubicBezTo>
                  <a:pt x="170" y="1756"/>
                  <a:pt x="175" y="1766"/>
                  <a:pt x="181" y="1776"/>
                </a:cubicBezTo>
                <a:close/>
                <a:moveTo>
                  <a:pt x="1570" y="357"/>
                </a:moveTo>
                <a:cubicBezTo>
                  <a:pt x="1532" y="345"/>
                  <a:pt x="1492" y="336"/>
                  <a:pt x="1453" y="330"/>
                </a:cubicBezTo>
                <a:cubicBezTo>
                  <a:pt x="1403" y="323"/>
                  <a:pt x="1353" y="319"/>
                  <a:pt x="1302" y="319"/>
                </a:cubicBezTo>
                <a:cubicBezTo>
                  <a:pt x="1039" y="319"/>
                  <a:pt x="792" y="421"/>
                  <a:pt x="607" y="606"/>
                </a:cubicBezTo>
                <a:cubicBezTo>
                  <a:pt x="421" y="792"/>
                  <a:pt x="319" y="1039"/>
                  <a:pt x="319" y="1302"/>
                </a:cubicBezTo>
                <a:cubicBezTo>
                  <a:pt x="319" y="1352"/>
                  <a:pt x="323" y="1403"/>
                  <a:pt x="330" y="1453"/>
                </a:cubicBezTo>
                <a:cubicBezTo>
                  <a:pt x="336" y="1492"/>
                  <a:pt x="346" y="1531"/>
                  <a:pt x="358" y="1569"/>
                </a:cubicBezTo>
                <a:cubicBezTo>
                  <a:pt x="367" y="1599"/>
                  <a:pt x="379" y="1629"/>
                  <a:pt x="393" y="1657"/>
                </a:cubicBezTo>
                <a:cubicBezTo>
                  <a:pt x="402" y="1675"/>
                  <a:pt x="394" y="1697"/>
                  <a:pt x="376" y="1706"/>
                </a:cubicBezTo>
                <a:cubicBezTo>
                  <a:pt x="371" y="1708"/>
                  <a:pt x="366" y="1709"/>
                  <a:pt x="360" y="1709"/>
                </a:cubicBezTo>
                <a:cubicBezTo>
                  <a:pt x="347" y="1709"/>
                  <a:pt x="334" y="1702"/>
                  <a:pt x="328" y="1689"/>
                </a:cubicBezTo>
                <a:cubicBezTo>
                  <a:pt x="312" y="1658"/>
                  <a:pt x="299" y="1625"/>
                  <a:pt x="288" y="1591"/>
                </a:cubicBezTo>
                <a:cubicBezTo>
                  <a:pt x="275" y="1550"/>
                  <a:pt x="265" y="1507"/>
                  <a:pt x="259" y="1464"/>
                </a:cubicBezTo>
                <a:cubicBezTo>
                  <a:pt x="251" y="1410"/>
                  <a:pt x="247" y="1356"/>
                  <a:pt x="247" y="1302"/>
                </a:cubicBezTo>
                <a:cubicBezTo>
                  <a:pt x="247" y="1020"/>
                  <a:pt x="356" y="754"/>
                  <a:pt x="556" y="555"/>
                </a:cubicBezTo>
                <a:cubicBezTo>
                  <a:pt x="755" y="356"/>
                  <a:pt x="1020" y="246"/>
                  <a:pt x="1302" y="246"/>
                </a:cubicBezTo>
                <a:cubicBezTo>
                  <a:pt x="1356" y="246"/>
                  <a:pt x="1411" y="250"/>
                  <a:pt x="1464" y="259"/>
                </a:cubicBezTo>
                <a:cubicBezTo>
                  <a:pt x="1507" y="265"/>
                  <a:pt x="1550" y="275"/>
                  <a:pt x="1591" y="288"/>
                </a:cubicBezTo>
                <a:cubicBezTo>
                  <a:pt x="1599" y="290"/>
                  <a:pt x="1606" y="293"/>
                  <a:pt x="1614" y="296"/>
                </a:cubicBezTo>
                <a:cubicBezTo>
                  <a:pt x="1633" y="302"/>
                  <a:pt x="1642" y="323"/>
                  <a:pt x="1636" y="342"/>
                </a:cubicBezTo>
                <a:cubicBezTo>
                  <a:pt x="1629" y="361"/>
                  <a:pt x="1608" y="370"/>
                  <a:pt x="1590" y="364"/>
                </a:cubicBezTo>
                <a:cubicBezTo>
                  <a:pt x="1583" y="362"/>
                  <a:pt x="1576" y="359"/>
                  <a:pt x="1570" y="357"/>
                </a:cubicBezTo>
                <a:close/>
                <a:moveTo>
                  <a:pt x="1494" y="590"/>
                </a:moveTo>
                <a:cubicBezTo>
                  <a:pt x="1468" y="583"/>
                  <a:pt x="1442" y="577"/>
                  <a:pt x="1415" y="573"/>
                </a:cubicBezTo>
                <a:cubicBezTo>
                  <a:pt x="1378" y="568"/>
                  <a:pt x="1340" y="565"/>
                  <a:pt x="1302" y="565"/>
                </a:cubicBezTo>
                <a:cubicBezTo>
                  <a:pt x="1105" y="565"/>
                  <a:pt x="920" y="641"/>
                  <a:pt x="781" y="780"/>
                </a:cubicBezTo>
                <a:cubicBezTo>
                  <a:pt x="642" y="920"/>
                  <a:pt x="565" y="1105"/>
                  <a:pt x="565" y="1302"/>
                </a:cubicBezTo>
                <a:cubicBezTo>
                  <a:pt x="565" y="1340"/>
                  <a:pt x="568" y="1378"/>
                  <a:pt x="574" y="1415"/>
                </a:cubicBezTo>
                <a:cubicBezTo>
                  <a:pt x="578" y="1444"/>
                  <a:pt x="585" y="1474"/>
                  <a:pt x="594" y="1502"/>
                </a:cubicBezTo>
                <a:cubicBezTo>
                  <a:pt x="600" y="1521"/>
                  <a:pt x="589" y="1542"/>
                  <a:pt x="570" y="1548"/>
                </a:cubicBezTo>
                <a:cubicBezTo>
                  <a:pt x="567" y="1549"/>
                  <a:pt x="563" y="1549"/>
                  <a:pt x="559" y="1549"/>
                </a:cubicBezTo>
                <a:cubicBezTo>
                  <a:pt x="544" y="1549"/>
                  <a:pt x="530" y="1539"/>
                  <a:pt x="525" y="1524"/>
                </a:cubicBezTo>
                <a:cubicBezTo>
                  <a:pt x="515" y="1492"/>
                  <a:pt x="507" y="1459"/>
                  <a:pt x="502" y="1426"/>
                </a:cubicBezTo>
                <a:cubicBezTo>
                  <a:pt x="496" y="1385"/>
                  <a:pt x="493" y="1344"/>
                  <a:pt x="493" y="1302"/>
                </a:cubicBezTo>
                <a:cubicBezTo>
                  <a:pt x="493" y="1085"/>
                  <a:pt x="577" y="882"/>
                  <a:pt x="730" y="729"/>
                </a:cubicBezTo>
                <a:cubicBezTo>
                  <a:pt x="882" y="577"/>
                  <a:pt x="1086" y="492"/>
                  <a:pt x="1302" y="492"/>
                </a:cubicBezTo>
                <a:cubicBezTo>
                  <a:pt x="1344" y="492"/>
                  <a:pt x="1385" y="496"/>
                  <a:pt x="1426" y="502"/>
                </a:cubicBezTo>
                <a:cubicBezTo>
                  <a:pt x="1455" y="506"/>
                  <a:pt x="1484" y="512"/>
                  <a:pt x="1512" y="520"/>
                </a:cubicBezTo>
                <a:cubicBezTo>
                  <a:pt x="1532" y="525"/>
                  <a:pt x="1543" y="545"/>
                  <a:pt x="1538" y="564"/>
                </a:cubicBezTo>
                <a:cubicBezTo>
                  <a:pt x="1533" y="583"/>
                  <a:pt x="1513" y="595"/>
                  <a:pt x="1494" y="590"/>
                </a:cubicBezTo>
                <a:close/>
                <a:moveTo>
                  <a:pt x="1378" y="817"/>
                </a:moveTo>
                <a:cubicBezTo>
                  <a:pt x="1353" y="813"/>
                  <a:pt x="1328" y="811"/>
                  <a:pt x="1302" y="811"/>
                </a:cubicBezTo>
                <a:cubicBezTo>
                  <a:pt x="1171" y="811"/>
                  <a:pt x="1048" y="862"/>
                  <a:pt x="955" y="955"/>
                </a:cubicBezTo>
                <a:cubicBezTo>
                  <a:pt x="862" y="1047"/>
                  <a:pt x="811" y="1171"/>
                  <a:pt x="811" y="1302"/>
                </a:cubicBezTo>
                <a:cubicBezTo>
                  <a:pt x="811" y="1327"/>
                  <a:pt x="813" y="1353"/>
                  <a:pt x="817" y="1377"/>
                </a:cubicBezTo>
                <a:cubicBezTo>
                  <a:pt x="819" y="1393"/>
                  <a:pt x="823" y="1409"/>
                  <a:pt x="827" y="1424"/>
                </a:cubicBezTo>
                <a:cubicBezTo>
                  <a:pt x="833" y="1444"/>
                  <a:pt x="821" y="1464"/>
                  <a:pt x="802" y="1469"/>
                </a:cubicBezTo>
                <a:cubicBezTo>
                  <a:pt x="799" y="1470"/>
                  <a:pt x="796" y="1470"/>
                  <a:pt x="792" y="1470"/>
                </a:cubicBezTo>
                <a:cubicBezTo>
                  <a:pt x="777" y="1470"/>
                  <a:pt x="762" y="1460"/>
                  <a:pt x="758" y="1444"/>
                </a:cubicBezTo>
                <a:cubicBezTo>
                  <a:pt x="752" y="1426"/>
                  <a:pt x="748" y="1407"/>
                  <a:pt x="745" y="1388"/>
                </a:cubicBezTo>
                <a:cubicBezTo>
                  <a:pt x="741" y="1360"/>
                  <a:pt x="739" y="1331"/>
                  <a:pt x="739" y="1302"/>
                </a:cubicBezTo>
                <a:cubicBezTo>
                  <a:pt x="739" y="1151"/>
                  <a:pt x="797" y="1010"/>
                  <a:pt x="904" y="903"/>
                </a:cubicBezTo>
                <a:cubicBezTo>
                  <a:pt x="1010" y="797"/>
                  <a:pt x="1152" y="738"/>
                  <a:pt x="1302" y="738"/>
                </a:cubicBezTo>
                <a:cubicBezTo>
                  <a:pt x="1331" y="738"/>
                  <a:pt x="1360" y="741"/>
                  <a:pt x="1389" y="745"/>
                </a:cubicBezTo>
                <a:cubicBezTo>
                  <a:pt x="1408" y="748"/>
                  <a:pt x="1422" y="767"/>
                  <a:pt x="1419" y="786"/>
                </a:cubicBezTo>
                <a:cubicBezTo>
                  <a:pt x="1416" y="806"/>
                  <a:pt x="1398" y="820"/>
                  <a:pt x="1378" y="817"/>
                </a:cubicBezTo>
                <a:close/>
                <a:moveTo>
                  <a:pt x="1302" y="985"/>
                </a:moveTo>
                <a:cubicBezTo>
                  <a:pt x="1322" y="985"/>
                  <a:pt x="1339" y="1001"/>
                  <a:pt x="1339" y="1021"/>
                </a:cubicBezTo>
                <a:cubicBezTo>
                  <a:pt x="1339" y="1041"/>
                  <a:pt x="1322" y="1057"/>
                  <a:pt x="1302" y="1057"/>
                </a:cubicBezTo>
                <a:cubicBezTo>
                  <a:pt x="1237" y="1057"/>
                  <a:pt x="1175" y="1083"/>
                  <a:pt x="1129" y="1129"/>
                </a:cubicBezTo>
                <a:cubicBezTo>
                  <a:pt x="1083" y="1175"/>
                  <a:pt x="1057" y="1237"/>
                  <a:pt x="1057" y="1302"/>
                </a:cubicBezTo>
                <a:cubicBezTo>
                  <a:pt x="1057" y="1322"/>
                  <a:pt x="1041" y="1338"/>
                  <a:pt x="1021" y="1338"/>
                </a:cubicBezTo>
                <a:cubicBezTo>
                  <a:pt x="1001" y="1338"/>
                  <a:pt x="985" y="1322"/>
                  <a:pt x="985" y="1302"/>
                </a:cubicBezTo>
                <a:cubicBezTo>
                  <a:pt x="985" y="1217"/>
                  <a:pt x="1018" y="1137"/>
                  <a:pt x="1078" y="1078"/>
                </a:cubicBezTo>
                <a:cubicBezTo>
                  <a:pt x="1138" y="1018"/>
                  <a:pt x="1218" y="985"/>
                  <a:pt x="1302" y="985"/>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2" name="Freeform 25"/>
          <p:cNvSpPr>
            <a:spLocks noEditPoints="1"/>
          </p:cNvSpPr>
          <p:nvPr/>
        </p:nvSpPr>
        <p:spPr bwMode="auto">
          <a:xfrm>
            <a:off x="1818510" y="214400"/>
            <a:ext cx="687388" cy="686594"/>
          </a:xfrm>
          <a:custGeom>
            <a:avLst/>
            <a:gdLst>
              <a:gd name="T0" fmla="*/ 1009 w 1307"/>
              <a:gd name="T1" fmla="*/ 232 h 1307"/>
              <a:gd name="T2" fmla="*/ 907 w 1307"/>
              <a:gd name="T3" fmla="*/ 335 h 1307"/>
              <a:gd name="T4" fmla="*/ 825 w 1307"/>
              <a:gd name="T5" fmla="*/ 505 h 1307"/>
              <a:gd name="T6" fmla="*/ 675 w 1307"/>
              <a:gd name="T7" fmla="*/ 409 h 1307"/>
              <a:gd name="T8" fmla="*/ 588 w 1307"/>
              <a:gd name="T9" fmla="*/ 175 h 1307"/>
              <a:gd name="T10" fmla="*/ 181 w 1307"/>
              <a:gd name="T11" fmla="*/ 597 h 1307"/>
              <a:gd name="T12" fmla="*/ 409 w 1307"/>
              <a:gd name="T13" fmla="*/ 675 h 1307"/>
              <a:gd name="T14" fmla="*/ 533 w 1307"/>
              <a:gd name="T15" fmla="*/ 852 h 1307"/>
              <a:gd name="T16" fmla="*/ 335 w 1307"/>
              <a:gd name="T17" fmla="*/ 907 h 1307"/>
              <a:gd name="T18" fmla="*/ 232 w 1307"/>
              <a:gd name="T19" fmla="*/ 1009 h 1307"/>
              <a:gd name="T20" fmla="*/ 305 w 1307"/>
              <a:gd name="T21" fmla="*/ 1307 h 1307"/>
              <a:gd name="T22" fmla="*/ 615 w 1307"/>
              <a:gd name="T23" fmla="*/ 935 h 1307"/>
              <a:gd name="T24" fmla="*/ 780 w 1307"/>
              <a:gd name="T25" fmla="*/ 998 h 1307"/>
              <a:gd name="T26" fmla="*/ 889 w 1307"/>
              <a:gd name="T27" fmla="*/ 606 h 1307"/>
              <a:gd name="T28" fmla="*/ 1023 w 1307"/>
              <a:gd name="T29" fmla="*/ 615 h 1307"/>
              <a:gd name="T30" fmla="*/ 434 w 1307"/>
              <a:gd name="T31" fmla="*/ 842 h 1307"/>
              <a:gd name="T32" fmla="*/ 434 w 1307"/>
              <a:gd name="T33" fmla="*/ 989 h 1307"/>
              <a:gd name="T34" fmla="*/ 349 w 1307"/>
              <a:gd name="T35" fmla="*/ 1108 h 1307"/>
              <a:gd name="T36" fmla="*/ 332 w 1307"/>
              <a:gd name="T37" fmla="*/ 1091 h 1307"/>
              <a:gd name="T38" fmla="*/ 332 w 1307"/>
              <a:gd name="T39" fmla="*/ 1091 h 1307"/>
              <a:gd name="T40" fmla="*/ 214 w 1307"/>
              <a:gd name="T41" fmla="*/ 1208 h 1307"/>
              <a:gd name="T42" fmla="*/ 278 w 1307"/>
              <a:gd name="T43" fmla="*/ 1272 h 1307"/>
              <a:gd name="T44" fmla="*/ 332 w 1307"/>
              <a:gd name="T45" fmla="*/ 1272 h 1307"/>
              <a:gd name="T46" fmla="*/ 451 w 1307"/>
              <a:gd name="T47" fmla="*/ 1006 h 1307"/>
              <a:gd name="T48" fmla="*/ 208 w 1307"/>
              <a:gd name="T49" fmla="*/ 582 h 1307"/>
              <a:gd name="T50" fmla="*/ 463 w 1307"/>
              <a:gd name="T51" fmla="*/ 521 h 1307"/>
              <a:gd name="T52" fmla="*/ 510 w 1307"/>
              <a:gd name="T53" fmla="*/ 511 h 1307"/>
              <a:gd name="T54" fmla="*/ 531 w 1307"/>
              <a:gd name="T55" fmla="*/ 489 h 1307"/>
              <a:gd name="T56" fmla="*/ 570 w 1307"/>
              <a:gd name="T57" fmla="*/ 890 h 1307"/>
              <a:gd name="T58" fmla="*/ 570 w 1307"/>
              <a:gd name="T59" fmla="*/ 890 h 1307"/>
              <a:gd name="T60" fmla="*/ 614 w 1307"/>
              <a:gd name="T61" fmla="*/ 863 h 1307"/>
              <a:gd name="T62" fmla="*/ 435 w 1307"/>
              <a:gd name="T63" fmla="*/ 683 h 1307"/>
              <a:gd name="T64" fmla="*/ 590 w 1307"/>
              <a:gd name="T65" fmla="*/ 529 h 1307"/>
              <a:gd name="T66" fmla="*/ 863 w 1307"/>
              <a:gd name="T67" fmla="*/ 614 h 1307"/>
              <a:gd name="T68" fmla="*/ 859 w 1307"/>
              <a:gd name="T69" fmla="*/ 576 h 1307"/>
              <a:gd name="T70" fmla="*/ 871 w 1307"/>
              <a:gd name="T71" fmla="*/ 589 h 1307"/>
              <a:gd name="T72" fmla="*/ 1208 w 1307"/>
              <a:gd name="T73" fmla="*/ 214 h 1307"/>
              <a:gd name="T74" fmla="*/ 1096 w 1307"/>
              <a:gd name="T75" fmla="*/ 507 h 1307"/>
              <a:gd name="T76" fmla="*/ 1096 w 1307"/>
              <a:gd name="T77" fmla="*/ 507 h 1307"/>
              <a:gd name="T78" fmla="*/ 1091 w 1307"/>
              <a:gd name="T79" fmla="*/ 332 h 1307"/>
              <a:gd name="T80" fmla="*/ 915 w 1307"/>
              <a:gd name="T81" fmla="*/ 361 h 1307"/>
              <a:gd name="T82" fmla="*/ 830 w 1307"/>
              <a:gd name="T83" fmla="*/ 461 h 1307"/>
              <a:gd name="T84" fmla="*/ 1006 w 1307"/>
              <a:gd name="T85" fmla="*/ 451 h 1307"/>
              <a:gd name="T86" fmla="*/ 1198 w 1307"/>
              <a:gd name="T87" fmla="*/ 406 h 1307"/>
              <a:gd name="T88" fmla="*/ 1283 w 1307"/>
              <a:gd name="T89" fmla="*/ 305 h 1307"/>
              <a:gd name="T90" fmla="*/ 242 w 1307"/>
              <a:gd name="T91" fmla="*/ 322 h 1307"/>
              <a:gd name="T92" fmla="*/ 322 w 1307"/>
              <a:gd name="T93" fmla="*/ 242 h 1307"/>
              <a:gd name="T94" fmla="*/ 250 w 1307"/>
              <a:gd name="T95" fmla="*/ 282 h 1307"/>
              <a:gd name="T96" fmla="*/ 314 w 1307"/>
              <a:gd name="T97" fmla="*/ 282 h 1307"/>
              <a:gd name="T98" fmla="*/ 82 w 1307"/>
              <a:gd name="T99" fmla="*/ 319 h 1307"/>
              <a:gd name="T100" fmla="*/ 319 w 1307"/>
              <a:gd name="T101" fmla="*/ 84 h 1307"/>
              <a:gd name="T102" fmla="*/ 325 w 1307"/>
              <a:gd name="T103" fmla="*/ 145 h 1307"/>
              <a:gd name="T104" fmla="*/ 167 w 1307"/>
              <a:gd name="T105" fmla="*/ 316 h 1307"/>
              <a:gd name="T106" fmla="*/ 176 w 1307"/>
              <a:gd name="T107" fmla="*/ 176 h 1307"/>
              <a:gd name="T108" fmla="*/ 18 w 1307"/>
              <a:gd name="T109" fmla="*/ 307 h 1307"/>
              <a:gd name="T110" fmla="*/ 307 w 1307"/>
              <a:gd name="T111" fmla="*/ 19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07" h="1307">
                <a:moveTo>
                  <a:pt x="1289" y="261"/>
                </a:moveTo>
                <a:cubicBezTo>
                  <a:pt x="1179" y="151"/>
                  <a:pt x="1179" y="151"/>
                  <a:pt x="1179" y="151"/>
                </a:cubicBezTo>
                <a:cubicBezTo>
                  <a:pt x="1155" y="126"/>
                  <a:pt x="1115" y="126"/>
                  <a:pt x="1091" y="151"/>
                </a:cubicBezTo>
                <a:cubicBezTo>
                  <a:pt x="1009" y="232"/>
                  <a:pt x="1009" y="232"/>
                  <a:pt x="1009" y="232"/>
                </a:cubicBezTo>
                <a:cubicBezTo>
                  <a:pt x="1009" y="233"/>
                  <a:pt x="1009" y="233"/>
                  <a:pt x="1008" y="233"/>
                </a:cubicBezTo>
                <a:cubicBezTo>
                  <a:pt x="1008" y="233"/>
                  <a:pt x="1008" y="233"/>
                  <a:pt x="1008" y="233"/>
                </a:cubicBezTo>
                <a:cubicBezTo>
                  <a:pt x="907" y="334"/>
                  <a:pt x="907" y="334"/>
                  <a:pt x="907" y="334"/>
                </a:cubicBezTo>
                <a:cubicBezTo>
                  <a:pt x="907" y="334"/>
                  <a:pt x="907" y="335"/>
                  <a:pt x="907" y="335"/>
                </a:cubicBezTo>
                <a:cubicBezTo>
                  <a:pt x="906" y="335"/>
                  <a:pt x="906" y="335"/>
                  <a:pt x="906" y="335"/>
                </a:cubicBezTo>
                <a:cubicBezTo>
                  <a:pt x="825" y="417"/>
                  <a:pt x="825" y="417"/>
                  <a:pt x="825" y="417"/>
                </a:cubicBezTo>
                <a:cubicBezTo>
                  <a:pt x="813" y="429"/>
                  <a:pt x="806" y="444"/>
                  <a:pt x="806" y="461"/>
                </a:cubicBezTo>
                <a:cubicBezTo>
                  <a:pt x="806" y="478"/>
                  <a:pt x="813" y="494"/>
                  <a:pt x="825" y="505"/>
                </a:cubicBezTo>
                <a:cubicBezTo>
                  <a:pt x="852" y="533"/>
                  <a:pt x="852" y="533"/>
                  <a:pt x="852" y="533"/>
                </a:cubicBezTo>
                <a:cubicBezTo>
                  <a:pt x="834" y="551"/>
                  <a:pt x="834" y="551"/>
                  <a:pt x="834" y="551"/>
                </a:cubicBezTo>
                <a:cubicBezTo>
                  <a:pt x="692" y="409"/>
                  <a:pt x="692" y="409"/>
                  <a:pt x="692" y="409"/>
                </a:cubicBezTo>
                <a:cubicBezTo>
                  <a:pt x="687" y="404"/>
                  <a:pt x="680" y="404"/>
                  <a:pt x="675" y="409"/>
                </a:cubicBezTo>
                <a:cubicBezTo>
                  <a:pt x="580" y="504"/>
                  <a:pt x="580" y="504"/>
                  <a:pt x="580" y="504"/>
                </a:cubicBezTo>
                <a:cubicBezTo>
                  <a:pt x="546" y="470"/>
                  <a:pt x="546" y="470"/>
                  <a:pt x="546" y="470"/>
                </a:cubicBezTo>
                <a:cubicBezTo>
                  <a:pt x="618" y="376"/>
                  <a:pt x="638" y="261"/>
                  <a:pt x="597" y="181"/>
                </a:cubicBezTo>
                <a:cubicBezTo>
                  <a:pt x="595" y="178"/>
                  <a:pt x="592" y="175"/>
                  <a:pt x="588" y="175"/>
                </a:cubicBezTo>
                <a:cubicBezTo>
                  <a:pt x="584" y="174"/>
                  <a:pt x="580" y="175"/>
                  <a:pt x="578" y="178"/>
                </a:cubicBezTo>
                <a:cubicBezTo>
                  <a:pt x="178" y="578"/>
                  <a:pt x="178" y="578"/>
                  <a:pt x="178" y="578"/>
                </a:cubicBezTo>
                <a:cubicBezTo>
                  <a:pt x="175" y="580"/>
                  <a:pt x="174" y="584"/>
                  <a:pt x="175" y="588"/>
                </a:cubicBezTo>
                <a:cubicBezTo>
                  <a:pt x="175" y="592"/>
                  <a:pt x="178" y="595"/>
                  <a:pt x="181" y="597"/>
                </a:cubicBezTo>
                <a:cubicBezTo>
                  <a:pt x="209" y="611"/>
                  <a:pt x="241" y="618"/>
                  <a:pt x="274" y="618"/>
                </a:cubicBezTo>
                <a:cubicBezTo>
                  <a:pt x="338" y="618"/>
                  <a:pt x="408" y="593"/>
                  <a:pt x="470" y="546"/>
                </a:cubicBezTo>
                <a:cubicBezTo>
                  <a:pt x="504" y="580"/>
                  <a:pt x="504" y="580"/>
                  <a:pt x="504" y="580"/>
                </a:cubicBezTo>
                <a:cubicBezTo>
                  <a:pt x="409" y="675"/>
                  <a:pt x="409" y="675"/>
                  <a:pt x="409" y="675"/>
                </a:cubicBezTo>
                <a:cubicBezTo>
                  <a:pt x="407" y="677"/>
                  <a:pt x="406" y="680"/>
                  <a:pt x="406" y="683"/>
                </a:cubicBezTo>
                <a:cubicBezTo>
                  <a:pt x="406" y="687"/>
                  <a:pt x="407" y="690"/>
                  <a:pt x="409" y="692"/>
                </a:cubicBezTo>
                <a:cubicBezTo>
                  <a:pt x="551" y="834"/>
                  <a:pt x="551" y="834"/>
                  <a:pt x="551" y="834"/>
                </a:cubicBezTo>
                <a:cubicBezTo>
                  <a:pt x="533" y="852"/>
                  <a:pt x="533" y="852"/>
                  <a:pt x="533" y="852"/>
                </a:cubicBezTo>
                <a:cubicBezTo>
                  <a:pt x="505" y="825"/>
                  <a:pt x="505" y="825"/>
                  <a:pt x="505" y="825"/>
                </a:cubicBezTo>
                <a:cubicBezTo>
                  <a:pt x="482" y="801"/>
                  <a:pt x="441" y="801"/>
                  <a:pt x="417" y="825"/>
                </a:cubicBezTo>
                <a:cubicBezTo>
                  <a:pt x="335" y="906"/>
                  <a:pt x="335" y="906"/>
                  <a:pt x="335" y="906"/>
                </a:cubicBezTo>
                <a:cubicBezTo>
                  <a:pt x="335" y="906"/>
                  <a:pt x="335" y="906"/>
                  <a:pt x="335" y="907"/>
                </a:cubicBezTo>
                <a:cubicBezTo>
                  <a:pt x="335" y="907"/>
                  <a:pt x="335" y="907"/>
                  <a:pt x="334" y="907"/>
                </a:cubicBezTo>
                <a:cubicBezTo>
                  <a:pt x="233" y="1008"/>
                  <a:pt x="233" y="1008"/>
                  <a:pt x="233" y="1008"/>
                </a:cubicBezTo>
                <a:cubicBezTo>
                  <a:pt x="233" y="1008"/>
                  <a:pt x="233" y="1008"/>
                  <a:pt x="233" y="1008"/>
                </a:cubicBezTo>
                <a:cubicBezTo>
                  <a:pt x="233" y="1009"/>
                  <a:pt x="233" y="1009"/>
                  <a:pt x="232" y="1009"/>
                </a:cubicBezTo>
                <a:cubicBezTo>
                  <a:pt x="151" y="1091"/>
                  <a:pt x="151" y="1091"/>
                  <a:pt x="151" y="1091"/>
                </a:cubicBezTo>
                <a:cubicBezTo>
                  <a:pt x="126" y="1115"/>
                  <a:pt x="126" y="1155"/>
                  <a:pt x="151" y="1179"/>
                </a:cubicBezTo>
                <a:cubicBezTo>
                  <a:pt x="261" y="1289"/>
                  <a:pt x="261" y="1289"/>
                  <a:pt x="261" y="1289"/>
                </a:cubicBezTo>
                <a:cubicBezTo>
                  <a:pt x="273" y="1301"/>
                  <a:pt x="289" y="1307"/>
                  <a:pt x="305" y="1307"/>
                </a:cubicBezTo>
                <a:cubicBezTo>
                  <a:pt x="321" y="1307"/>
                  <a:pt x="337" y="1301"/>
                  <a:pt x="349" y="1289"/>
                </a:cubicBezTo>
                <a:cubicBezTo>
                  <a:pt x="615" y="1023"/>
                  <a:pt x="615" y="1023"/>
                  <a:pt x="615" y="1023"/>
                </a:cubicBezTo>
                <a:cubicBezTo>
                  <a:pt x="627" y="1011"/>
                  <a:pt x="634" y="995"/>
                  <a:pt x="634" y="979"/>
                </a:cubicBezTo>
                <a:cubicBezTo>
                  <a:pt x="634" y="962"/>
                  <a:pt x="627" y="946"/>
                  <a:pt x="615" y="935"/>
                </a:cubicBezTo>
                <a:cubicBezTo>
                  <a:pt x="588" y="907"/>
                  <a:pt x="588" y="907"/>
                  <a:pt x="588" y="907"/>
                </a:cubicBezTo>
                <a:cubicBezTo>
                  <a:pt x="606" y="889"/>
                  <a:pt x="606" y="889"/>
                  <a:pt x="606" y="889"/>
                </a:cubicBezTo>
                <a:cubicBezTo>
                  <a:pt x="670" y="953"/>
                  <a:pt x="670" y="953"/>
                  <a:pt x="670" y="953"/>
                </a:cubicBezTo>
                <a:cubicBezTo>
                  <a:pt x="700" y="983"/>
                  <a:pt x="740" y="998"/>
                  <a:pt x="780" y="998"/>
                </a:cubicBezTo>
                <a:cubicBezTo>
                  <a:pt x="820" y="998"/>
                  <a:pt x="860" y="983"/>
                  <a:pt x="891" y="953"/>
                </a:cubicBezTo>
                <a:cubicBezTo>
                  <a:pt x="953" y="891"/>
                  <a:pt x="953" y="891"/>
                  <a:pt x="953" y="891"/>
                </a:cubicBezTo>
                <a:cubicBezTo>
                  <a:pt x="1014" y="830"/>
                  <a:pt x="1014" y="731"/>
                  <a:pt x="953" y="670"/>
                </a:cubicBezTo>
                <a:cubicBezTo>
                  <a:pt x="889" y="606"/>
                  <a:pt x="889" y="606"/>
                  <a:pt x="889" y="606"/>
                </a:cubicBezTo>
                <a:cubicBezTo>
                  <a:pt x="907" y="588"/>
                  <a:pt x="907" y="588"/>
                  <a:pt x="907" y="588"/>
                </a:cubicBezTo>
                <a:cubicBezTo>
                  <a:pt x="935" y="615"/>
                  <a:pt x="935" y="615"/>
                  <a:pt x="935" y="615"/>
                </a:cubicBezTo>
                <a:cubicBezTo>
                  <a:pt x="946" y="627"/>
                  <a:pt x="962" y="634"/>
                  <a:pt x="979" y="634"/>
                </a:cubicBezTo>
                <a:cubicBezTo>
                  <a:pt x="995" y="634"/>
                  <a:pt x="1011" y="627"/>
                  <a:pt x="1023" y="615"/>
                </a:cubicBezTo>
                <a:cubicBezTo>
                  <a:pt x="1289" y="349"/>
                  <a:pt x="1289" y="349"/>
                  <a:pt x="1289" y="349"/>
                </a:cubicBezTo>
                <a:cubicBezTo>
                  <a:pt x="1301" y="337"/>
                  <a:pt x="1307" y="322"/>
                  <a:pt x="1307" y="305"/>
                </a:cubicBezTo>
                <a:cubicBezTo>
                  <a:pt x="1307" y="288"/>
                  <a:pt x="1301" y="273"/>
                  <a:pt x="1289" y="261"/>
                </a:cubicBezTo>
                <a:close/>
                <a:moveTo>
                  <a:pt x="434" y="842"/>
                </a:moveTo>
                <a:cubicBezTo>
                  <a:pt x="441" y="834"/>
                  <a:pt x="451" y="830"/>
                  <a:pt x="461" y="830"/>
                </a:cubicBezTo>
                <a:cubicBezTo>
                  <a:pt x="471" y="830"/>
                  <a:pt x="481" y="834"/>
                  <a:pt x="488" y="842"/>
                </a:cubicBezTo>
                <a:cubicBezTo>
                  <a:pt x="535" y="888"/>
                  <a:pt x="535" y="888"/>
                  <a:pt x="535" y="888"/>
                </a:cubicBezTo>
                <a:cubicBezTo>
                  <a:pt x="434" y="989"/>
                  <a:pt x="434" y="989"/>
                  <a:pt x="434" y="989"/>
                </a:cubicBezTo>
                <a:cubicBezTo>
                  <a:pt x="361" y="915"/>
                  <a:pt x="361" y="915"/>
                  <a:pt x="361" y="915"/>
                </a:cubicBezTo>
                <a:lnTo>
                  <a:pt x="434" y="842"/>
                </a:lnTo>
                <a:close/>
                <a:moveTo>
                  <a:pt x="423" y="1181"/>
                </a:moveTo>
                <a:cubicBezTo>
                  <a:pt x="349" y="1108"/>
                  <a:pt x="349" y="1108"/>
                  <a:pt x="349" y="1108"/>
                </a:cubicBezTo>
                <a:cubicBezTo>
                  <a:pt x="434" y="1023"/>
                  <a:pt x="434" y="1023"/>
                  <a:pt x="434" y="1023"/>
                </a:cubicBezTo>
                <a:cubicBezTo>
                  <a:pt x="508" y="1096"/>
                  <a:pt x="508" y="1096"/>
                  <a:pt x="508" y="1096"/>
                </a:cubicBezTo>
                <a:lnTo>
                  <a:pt x="423" y="1181"/>
                </a:lnTo>
                <a:close/>
                <a:moveTo>
                  <a:pt x="332" y="1091"/>
                </a:moveTo>
                <a:cubicBezTo>
                  <a:pt x="259" y="1017"/>
                  <a:pt x="259" y="1017"/>
                  <a:pt x="259" y="1017"/>
                </a:cubicBezTo>
                <a:cubicBezTo>
                  <a:pt x="343" y="932"/>
                  <a:pt x="343" y="932"/>
                  <a:pt x="343" y="932"/>
                </a:cubicBezTo>
                <a:cubicBezTo>
                  <a:pt x="417" y="1006"/>
                  <a:pt x="417" y="1006"/>
                  <a:pt x="417" y="1006"/>
                </a:cubicBezTo>
                <a:lnTo>
                  <a:pt x="332" y="1091"/>
                </a:lnTo>
                <a:close/>
                <a:moveTo>
                  <a:pt x="168" y="1108"/>
                </a:moveTo>
                <a:cubicBezTo>
                  <a:pt x="242" y="1034"/>
                  <a:pt x="242" y="1034"/>
                  <a:pt x="242" y="1034"/>
                </a:cubicBezTo>
                <a:cubicBezTo>
                  <a:pt x="315" y="1108"/>
                  <a:pt x="315" y="1108"/>
                  <a:pt x="315" y="1108"/>
                </a:cubicBezTo>
                <a:cubicBezTo>
                  <a:pt x="214" y="1208"/>
                  <a:pt x="214" y="1208"/>
                  <a:pt x="214" y="1208"/>
                </a:cubicBezTo>
                <a:cubicBezTo>
                  <a:pt x="168" y="1162"/>
                  <a:pt x="168" y="1162"/>
                  <a:pt x="168" y="1162"/>
                </a:cubicBezTo>
                <a:cubicBezTo>
                  <a:pt x="153" y="1147"/>
                  <a:pt x="153" y="1123"/>
                  <a:pt x="168" y="1108"/>
                </a:cubicBezTo>
                <a:close/>
                <a:moveTo>
                  <a:pt x="332" y="1272"/>
                </a:moveTo>
                <a:cubicBezTo>
                  <a:pt x="317" y="1287"/>
                  <a:pt x="293" y="1287"/>
                  <a:pt x="278" y="1272"/>
                </a:cubicBezTo>
                <a:cubicBezTo>
                  <a:pt x="232" y="1225"/>
                  <a:pt x="232" y="1225"/>
                  <a:pt x="232" y="1225"/>
                </a:cubicBezTo>
                <a:cubicBezTo>
                  <a:pt x="332" y="1125"/>
                  <a:pt x="332" y="1125"/>
                  <a:pt x="332" y="1125"/>
                </a:cubicBezTo>
                <a:cubicBezTo>
                  <a:pt x="406" y="1198"/>
                  <a:pt x="406" y="1198"/>
                  <a:pt x="406" y="1198"/>
                </a:cubicBezTo>
                <a:lnTo>
                  <a:pt x="332" y="1272"/>
                </a:lnTo>
                <a:close/>
                <a:moveTo>
                  <a:pt x="609" y="979"/>
                </a:moveTo>
                <a:cubicBezTo>
                  <a:pt x="609" y="989"/>
                  <a:pt x="605" y="999"/>
                  <a:pt x="598" y="1006"/>
                </a:cubicBezTo>
                <a:cubicBezTo>
                  <a:pt x="525" y="1079"/>
                  <a:pt x="525" y="1079"/>
                  <a:pt x="525" y="1079"/>
                </a:cubicBezTo>
                <a:cubicBezTo>
                  <a:pt x="451" y="1006"/>
                  <a:pt x="451" y="1006"/>
                  <a:pt x="451" y="1006"/>
                </a:cubicBezTo>
                <a:cubicBezTo>
                  <a:pt x="552" y="905"/>
                  <a:pt x="552" y="905"/>
                  <a:pt x="552" y="905"/>
                </a:cubicBezTo>
                <a:cubicBezTo>
                  <a:pt x="598" y="952"/>
                  <a:pt x="598" y="952"/>
                  <a:pt x="598" y="952"/>
                </a:cubicBezTo>
                <a:cubicBezTo>
                  <a:pt x="605" y="959"/>
                  <a:pt x="609" y="969"/>
                  <a:pt x="609" y="979"/>
                </a:cubicBezTo>
                <a:close/>
                <a:moveTo>
                  <a:pt x="208" y="582"/>
                </a:moveTo>
                <a:cubicBezTo>
                  <a:pt x="582" y="208"/>
                  <a:pt x="582" y="208"/>
                  <a:pt x="582" y="208"/>
                </a:cubicBezTo>
                <a:cubicBezTo>
                  <a:pt x="610" y="281"/>
                  <a:pt x="587" y="381"/>
                  <a:pt x="521" y="463"/>
                </a:cubicBezTo>
                <a:cubicBezTo>
                  <a:pt x="513" y="473"/>
                  <a:pt x="503" y="484"/>
                  <a:pt x="494" y="493"/>
                </a:cubicBezTo>
                <a:cubicBezTo>
                  <a:pt x="484" y="503"/>
                  <a:pt x="473" y="513"/>
                  <a:pt x="463" y="521"/>
                </a:cubicBezTo>
                <a:cubicBezTo>
                  <a:pt x="381" y="587"/>
                  <a:pt x="281" y="610"/>
                  <a:pt x="208" y="582"/>
                </a:cubicBezTo>
                <a:close/>
                <a:moveTo>
                  <a:pt x="489" y="531"/>
                </a:moveTo>
                <a:cubicBezTo>
                  <a:pt x="490" y="530"/>
                  <a:pt x="490" y="530"/>
                  <a:pt x="491" y="529"/>
                </a:cubicBezTo>
                <a:cubicBezTo>
                  <a:pt x="498" y="523"/>
                  <a:pt x="504" y="517"/>
                  <a:pt x="510" y="511"/>
                </a:cubicBezTo>
                <a:cubicBezTo>
                  <a:pt x="510" y="511"/>
                  <a:pt x="511" y="511"/>
                  <a:pt x="511" y="511"/>
                </a:cubicBezTo>
                <a:cubicBezTo>
                  <a:pt x="511" y="510"/>
                  <a:pt x="511" y="510"/>
                  <a:pt x="511" y="510"/>
                </a:cubicBezTo>
                <a:cubicBezTo>
                  <a:pt x="517" y="504"/>
                  <a:pt x="523" y="498"/>
                  <a:pt x="529" y="491"/>
                </a:cubicBezTo>
                <a:cubicBezTo>
                  <a:pt x="530" y="490"/>
                  <a:pt x="530" y="490"/>
                  <a:pt x="531" y="489"/>
                </a:cubicBezTo>
                <a:cubicBezTo>
                  <a:pt x="563" y="521"/>
                  <a:pt x="563" y="521"/>
                  <a:pt x="563" y="521"/>
                </a:cubicBezTo>
                <a:cubicBezTo>
                  <a:pt x="521" y="563"/>
                  <a:pt x="521" y="563"/>
                  <a:pt x="521" y="563"/>
                </a:cubicBezTo>
                <a:lnTo>
                  <a:pt x="489" y="531"/>
                </a:lnTo>
                <a:close/>
                <a:moveTo>
                  <a:pt x="570" y="890"/>
                </a:moveTo>
                <a:cubicBezTo>
                  <a:pt x="550" y="869"/>
                  <a:pt x="550" y="869"/>
                  <a:pt x="550" y="869"/>
                </a:cubicBezTo>
                <a:cubicBezTo>
                  <a:pt x="568" y="851"/>
                  <a:pt x="568" y="851"/>
                  <a:pt x="568" y="851"/>
                </a:cubicBezTo>
                <a:cubicBezTo>
                  <a:pt x="589" y="871"/>
                  <a:pt x="589" y="871"/>
                  <a:pt x="589" y="871"/>
                </a:cubicBezTo>
                <a:lnTo>
                  <a:pt x="570" y="890"/>
                </a:lnTo>
                <a:close/>
                <a:moveTo>
                  <a:pt x="936" y="874"/>
                </a:moveTo>
                <a:cubicBezTo>
                  <a:pt x="874" y="936"/>
                  <a:pt x="874" y="936"/>
                  <a:pt x="874" y="936"/>
                </a:cubicBezTo>
                <a:cubicBezTo>
                  <a:pt x="822" y="987"/>
                  <a:pt x="739" y="987"/>
                  <a:pt x="687" y="936"/>
                </a:cubicBezTo>
                <a:cubicBezTo>
                  <a:pt x="614" y="863"/>
                  <a:pt x="614" y="863"/>
                  <a:pt x="614" y="863"/>
                </a:cubicBezTo>
                <a:cubicBezTo>
                  <a:pt x="614" y="863"/>
                  <a:pt x="614" y="863"/>
                  <a:pt x="614" y="863"/>
                </a:cubicBezTo>
                <a:cubicBezTo>
                  <a:pt x="577" y="825"/>
                  <a:pt x="577" y="825"/>
                  <a:pt x="577" y="825"/>
                </a:cubicBezTo>
                <a:cubicBezTo>
                  <a:pt x="577" y="825"/>
                  <a:pt x="577" y="825"/>
                  <a:pt x="577" y="825"/>
                </a:cubicBezTo>
                <a:cubicBezTo>
                  <a:pt x="435" y="683"/>
                  <a:pt x="435" y="683"/>
                  <a:pt x="435" y="683"/>
                </a:cubicBezTo>
                <a:cubicBezTo>
                  <a:pt x="529" y="590"/>
                  <a:pt x="529" y="590"/>
                  <a:pt x="529" y="590"/>
                </a:cubicBezTo>
                <a:cubicBezTo>
                  <a:pt x="529" y="589"/>
                  <a:pt x="529" y="589"/>
                  <a:pt x="530" y="589"/>
                </a:cubicBezTo>
                <a:cubicBezTo>
                  <a:pt x="589" y="530"/>
                  <a:pt x="589" y="530"/>
                  <a:pt x="589" y="530"/>
                </a:cubicBezTo>
                <a:cubicBezTo>
                  <a:pt x="589" y="529"/>
                  <a:pt x="589" y="529"/>
                  <a:pt x="590" y="529"/>
                </a:cubicBezTo>
                <a:cubicBezTo>
                  <a:pt x="683" y="435"/>
                  <a:pt x="683" y="435"/>
                  <a:pt x="683" y="435"/>
                </a:cubicBezTo>
                <a:cubicBezTo>
                  <a:pt x="840" y="591"/>
                  <a:pt x="840" y="591"/>
                  <a:pt x="840" y="591"/>
                </a:cubicBezTo>
                <a:cubicBezTo>
                  <a:pt x="863" y="614"/>
                  <a:pt x="863" y="614"/>
                  <a:pt x="863" y="614"/>
                </a:cubicBezTo>
                <a:cubicBezTo>
                  <a:pt x="863" y="614"/>
                  <a:pt x="863" y="614"/>
                  <a:pt x="863" y="614"/>
                </a:cubicBezTo>
                <a:cubicBezTo>
                  <a:pt x="936" y="687"/>
                  <a:pt x="936" y="687"/>
                  <a:pt x="936" y="687"/>
                </a:cubicBezTo>
                <a:cubicBezTo>
                  <a:pt x="987" y="739"/>
                  <a:pt x="987" y="822"/>
                  <a:pt x="936" y="874"/>
                </a:cubicBezTo>
                <a:close/>
                <a:moveTo>
                  <a:pt x="871" y="589"/>
                </a:moveTo>
                <a:cubicBezTo>
                  <a:pt x="859" y="576"/>
                  <a:pt x="859" y="576"/>
                  <a:pt x="859" y="576"/>
                </a:cubicBezTo>
                <a:cubicBezTo>
                  <a:pt x="851" y="568"/>
                  <a:pt x="851" y="568"/>
                  <a:pt x="851" y="568"/>
                </a:cubicBezTo>
                <a:cubicBezTo>
                  <a:pt x="869" y="550"/>
                  <a:pt x="869" y="550"/>
                  <a:pt x="869" y="550"/>
                </a:cubicBezTo>
                <a:cubicBezTo>
                  <a:pt x="890" y="570"/>
                  <a:pt x="890" y="570"/>
                  <a:pt x="890" y="570"/>
                </a:cubicBezTo>
                <a:lnTo>
                  <a:pt x="871" y="589"/>
                </a:lnTo>
                <a:close/>
                <a:moveTo>
                  <a:pt x="1108" y="168"/>
                </a:moveTo>
                <a:cubicBezTo>
                  <a:pt x="1115" y="161"/>
                  <a:pt x="1125" y="157"/>
                  <a:pt x="1135" y="157"/>
                </a:cubicBezTo>
                <a:cubicBezTo>
                  <a:pt x="1145" y="157"/>
                  <a:pt x="1154" y="161"/>
                  <a:pt x="1162" y="168"/>
                </a:cubicBezTo>
                <a:cubicBezTo>
                  <a:pt x="1208" y="214"/>
                  <a:pt x="1208" y="214"/>
                  <a:pt x="1208" y="214"/>
                </a:cubicBezTo>
                <a:cubicBezTo>
                  <a:pt x="1108" y="315"/>
                  <a:pt x="1108" y="315"/>
                  <a:pt x="1108" y="315"/>
                </a:cubicBezTo>
                <a:cubicBezTo>
                  <a:pt x="1034" y="241"/>
                  <a:pt x="1034" y="241"/>
                  <a:pt x="1034" y="241"/>
                </a:cubicBezTo>
                <a:lnTo>
                  <a:pt x="1108" y="168"/>
                </a:lnTo>
                <a:close/>
                <a:moveTo>
                  <a:pt x="1096" y="507"/>
                </a:moveTo>
                <a:cubicBezTo>
                  <a:pt x="1023" y="434"/>
                  <a:pt x="1023" y="434"/>
                  <a:pt x="1023" y="434"/>
                </a:cubicBezTo>
                <a:cubicBezTo>
                  <a:pt x="1108" y="349"/>
                  <a:pt x="1108" y="349"/>
                  <a:pt x="1108" y="349"/>
                </a:cubicBezTo>
                <a:cubicBezTo>
                  <a:pt x="1181" y="423"/>
                  <a:pt x="1181" y="423"/>
                  <a:pt x="1181" y="423"/>
                </a:cubicBezTo>
                <a:lnTo>
                  <a:pt x="1096" y="507"/>
                </a:lnTo>
                <a:close/>
                <a:moveTo>
                  <a:pt x="1006" y="417"/>
                </a:moveTo>
                <a:cubicBezTo>
                  <a:pt x="932" y="343"/>
                  <a:pt x="932" y="343"/>
                  <a:pt x="932" y="343"/>
                </a:cubicBezTo>
                <a:cubicBezTo>
                  <a:pt x="1017" y="259"/>
                  <a:pt x="1017" y="259"/>
                  <a:pt x="1017" y="259"/>
                </a:cubicBezTo>
                <a:cubicBezTo>
                  <a:pt x="1091" y="332"/>
                  <a:pt x="1091" y="332"/>
                  <a:pt x="1091" y="332"/>
                </a:cubicBezTo>
                <a:lnTo>
                  <a:pt x="1006" y="417"/>
                </a:lnTo>
                <a:close/>
                <a:moveTo>
                  <a:pt x="830" y="461"/>
                </a:moveTo>
                <a:cubicBezTo>
                  <a:pt x="830" y="451"/>
                  <a:pt x="834" y="441"/>
                  <a:pt x="842" y="434"/>
                </a:cubicBezTo>
                <a:cubicBezTo>
                  <a:pt x="915" y="361"/>
                  <a:pt x="915" y="361"/>
                  <a:pt x="915" y="361"/>
                </a:cubicBezTo>
                <a:cubicBezTo>
                  <a:pt x="989" y="434"/>
                  <a:pt x="989" y="434"/>
                  <a:pt x="989" y="434"/>
                </a:cubicBezTo>
                <a:cubicBezTo>
                  <a:pt x="888" y="535"/>
                  <a:pt x="888" y="535"/>
                  <a:pt x="888" y="535"/>
                </a:cubicBezTo>
                <a:cubicBezTo>
                  <a:pt x="842" y="488"/>
                  <a:pt x="842" y="488"/>
                  <a:pt x="842" y="488"/>
                </a:cubicBezTo>
                <a:cubicBezTo>
                  <a:pt x="834" y="481"/>
                  <a:pt x="830" y="471"/>
                  <a:pt x="830" y="461"/>
                </a:cubicBezTo>
                <a:close/>
                <a:moveTo>
                  <a:pt x="1006" y="598"/>
                </a:moveTo>
                <a:cubicBezTo>
                  <a:pt x="991" y="613"/>
                  <a:pt x="966" y="613"/>
                  <a:pt x="952" y="598"/>
                </a:cubicBezTo>
                <a:cubicBezTo>
                  <a:pt x="905" y="552"/>
                  <a:pt x="905" y="552"/>
                  <a:pt x="905" y="552"/>
                </a:cubicBezTo>
                <a:cubicBezTo>
                  <a:pt x="1006" y="451"/>
                  <a:pt x="1006" y="451"/>
                  <a:pt x="1006" y="451"/>
                </a:cubicBezTo>
                <a:cubicBezTo>
                  <a:pt x="1079" y="525"/>
                  <a:pt x="1079" y="525"/>
                  <a:pt x="1079" y="525"/>
                </a:cubicBezTo>
                <a:lnTo>
                  <a:pt x="1006" y="598"/>
                </a:lnTo>
                <a:close/>
                <a:moveTo>
                  <a:pt x="1272" y="332"/>
                </a:moveTo>
                <a:cubicBezTo>
                  <a:pt x="1198" y="406"/>
                  <a:pt x="1198" y="406"/>
                  <a:pt x="1198" y="406"/>
                </a:cubicBezTo>
                <a:cubicBezTo>
                  <a:pt x="1125" y="332"/>
                  <a:pt x="1125" y="332"/>
                  <a:pt x="1125" y="332"/>
                </a:cubicBezTo>
                <a:cubicBezTo>
                  <a:pt x="1225" y="232"/>
                  <a:pt x="1225" y="232"/>
                  <a:pt x="1225" y="232"/>
                </a:cubicBezTo>
                <a:cubicBezTo>
                  <a:pt x="1272" y="278"/>
                  <a:pt x="1272" y="278"/>
                  <a:pt x="1272" y="278"/>
                </a:cubicBezTo>
                <a:cubicBezTo>
                  <a:pt x="1279" y="285"/>
                  <a:pt x="1283" y="295"/>
                  <a:pt x="1283" y="305"/>
                </a:cubicBezTo>
                <a:cubicBezTo>
                  <a:pt x="1283" y="315"/>
                  <a:pt x="1279" y="325"/>
                  <a:pt x="1272" y="332"/>
                </a:cubicBezTo>
                <a:close/>
                <a:moveTo>
                  <a:pt x="242" y="242"/>
                </a:moveTo>
                <a:cubicBezTo>
                  <a:pt x="232" y="253"/>
                  <a:pt x="226" y="267"/>
                  <a:pt x="226" y="282"/>
                </a:cubicBezTo>
                <a:cubicBezTo>
                  <a:pt x="226" y="297"/>
                  <a:pt x="232" y="311"/>
                  <a:pt x="242" y="322"/>
                </a:cubicBezTo>
                <a:cubicBezTo>
                  <a:pt x="253" y="332"/>
                  <a:pt x="267" y="338"/>
                  <a:pt x="282" y="338"/>
                </a:cubicBezTo>
                <a:cubicBezTo>
                  <a:pt x="297" y="338"/>
                  <a:pt x="311" y="332"/>
                  <a:pt x="322" y="322"/>
                </a:cubicBezTo>
                <a:cubicBezTo>
                  <a:pt x="332" y="311"/>
                  <a:pt x="338" y="297"/>
                  <a:pt x="338" y="282"/>
                </a:cubicBezTo>
                <a:cubicBezTo>
                  <a:pt x="338" y="267"/>
                  <a:pt x="332" y="253"/>
                  <a:pt x="322" y="242"/>
                </a:cubicBezTo>
                <a:cubicBezTo>
                  <a:pt x="301" y="221"/>
                  <a:pt x="264" y="221"/>
                  <a:pt x="242" y="242"/>
                </a:cubicBezTo>
                <a:close/>
                <a:moveTo>
                  <a:pt x="305" y="305"/>
                </a:moveTo>
                <a:cubicBezTo>
                  <a:pt x="293" y="317"/>
                  <a:pt x="272" y="316"/>
                  <a:pt x="260" y="305"/>
                </a:cubicBezTo>
                <a:cubicBezTo>
                  <a:pt x="254" y="299"/>
                  <a:pt x="250" y="291"/>
                  <a:pt x="250" y="282"/>
                </a:cubicBezTo>
                <a:cubicBezTo>
                  <a:pt x="250" y="274"/>
                  <a:pt x="254" y="266"/>
                  <a:pt x="260" y="260"/>
                </a:cubicBezTo>
                <a:cubicBezTo>
                  <a:pt x="266" y="254"/>
                  <a:pt x="274" y="250"/>
                  <a:pt x="282" y="250"/>
                </a:cubicBezTo>
                <a:cubicBezTo>
                  <a:pt x="291" y="250"/>
                  <a:pt x="299" y="254"/>
                  <a:pt x="305" y="260"/>
                </a:cubicBezTo>
                <a:cubicBezTo>
                  <a:pt x="311" y="266"/>
                  <a:pt x="314" y="274"/>
                  <a:pt x="314" y="282"/>
                </a:cubicBezTo>
                <a:cubicBezTo>
                  <a:pt x="314" y="291"/>
                  <a:pt x="311" y="299"/>
                  <a:pt x="305" y="305"/>
                </a:cubicBezTo>
                <a:close/>
                <a:moveTo>
                  <a:pt x="94" y="305"/>
                </a:moveTo>
                <a:cubicBezTo>
                  <a:pt x="95" y="311"/>
                  <a:pt x="91" y="318"/>
                  <a:pt x="84" y="319"/>
                </a:cubicBezTo>
                <a:cubicBezTo>
                  <a:pt x="83" y="319"/>
                  <a:pt x="83" y="319"/>
                  <a:pt x="82" y="319"/>
                </a:cubicBezTo>
                <a:cubicBezTo>
                  <a:pt x="76" y="319"/>
                  <a:pt x="71" y="315"/>
                  <a:pt x="70" y="309"/>
                </a:cubicBezTo>
                <a:cubicBezTo>
                  <a:pt x="59" y="243"/>
                  <a:pt x="80" y="175"/>
                  <a:pt x="128" y="128"/>
                </a:cubicBezTo>
                <a:cubicBezTo>
                  <a:pt x="175" y="80"/>
                  <a:pt x="243" y="59"/>
                  <a:pt x="309" y="70"/>
                </a:cubicBezTo>
                <a:cubicBezTo>
                  <a:pt x="315" y="71"/>
                  <a:pt x="320" y="77"/>
                  <a:pt x="319" y="84"/>
                </a:cubicBezTo>
                <a:cubicBezTo>
                  <a:pt x="318" y="91"/>
                  <a:pt x="311" y="95"/>
                  <a:pt x="305" y="94"/>
                </a:cubicBezTo>
                <a:cubicBezTo>
                  <a:pt x="246" y="84"/>
                  <a:pt x="187" y="103"/>
                  <a:pt x="145" y="145"/>
                </a:cubicBezTo>
                <a:cubicBezTo>
                  <a:pt x="103" y="187"/>
                  <a:pt x="84" y="246"/>
                  <a:pt x="94" y="305"/>
                </a:cubicBezTo>
                <a:close/>
                <a:moveTo>
                  <a:pt x="325" y="145"/>
                </a:moveTo>
                <a:cubicBezTo>
                  <a:pt x="331" y="147"/>
                  <a:pt x="334" y="154"/>
                  <a:pt x="332" y="160"/>
                </a:cubicBezTo>
                <a:cubicBezTo>
                  <a:pt x="329" y="167"/>
                  <a:pt x="322" y="170"/>
                  <a:pt x="316" y="167"/>
                </a:cubicBezTo>
                <a:cubicBezTo>
                  <a:pt x="273" y="151"/>
                  <a:pt x="225" y="161"/>
                  <a:pt x="193" y="193"/>
                </a:cubicBezTo>
                <a:cubicBezTo>
                  <a:pt x="161" y="225"/>
                  <a:pt x="151" y="273"/>
                  <a:pt x="167" y="316"/>
                </a:cubicBezTo>
                <a:cubicBezTo>
                  <a:pt x="170" y="322"/>
                  <a:pt x="167" y="329"/>
                  <a:pt x="160" y="332"/>
                </a:cubicBezTo>
                <a:cubicBezTo>
                  <a:pt x="159" y="332"/>
                  <a:pt x="157" y="332"/>
                  <a:pt x="156" y="332"/>
                </a:cubicBezTo>
                <a:cubicBezTo>
                  <a:pt x="151" y="332"/>
                  <a:pt x="147" y="329"/>
                  <a:pt x="145" y="325"/>
                </a:cubicBezTo>
                <a:cubicBezTo>
                  <a:pt x="125" y="273"/>
                  <a:pt x="137" y="215"/>
                  <a:pt x="176" y="176"/>
                </a:cubicBezTo>
                <a:cubicBezTo>
                  <a:pt x="215" y="137"/>
                  <a:pt x="273" y="125"/>
                  <a:pt x="325" y="145"/>
                </a:cubicBezTo>
                <a:close/>
                <a:moveTo>
                  <a:pt x="30" y="294"/>
                </a:moveTo>
                <a:cubicBezTo>
                  <a:pt x="31" y="301"/>
                  <a:pt x="26" y="307"/>
                  <a:pt x="19" y="307"/>
                </a:cubicBezTo>
                <a:cubicBezTo>
                  <a:pt x="19" y="307"/>
                  <a:pt x="19" y="307"/>
                  <a:pt x="18" y="307"/>
                </a:cubicBezTo>
                <a:cubicBezTo>
                  <a:pt x="12" y="307"/>
                  <a:pt x="7" y="302"/>
                  <a:pt x="6" y="296"/>
                </a:cubicBezTo>
                <a:cubicBezTo>
                  <a:pt x="0" y="217"/>
                  <a:pt x="28" y="140"/>
                  <a:pt x="84" y="84"/>
                </a:cubicBezTo>
                <a:cubicBezTo>
                  <a:pt x="140" y="28"/>
                  <a:pt x="217" y="0"/>
                  <a:pt x="296" y="6"/>
                </a:cubicBezTo>
                <a:cubicBezTo>
                  <a:pt x="303" y="7"/>
                  <a:pt x="308" y="13"/>
                  <a:pt x="307" y="19"/>
                </a:cubicBezTo>
                <a:cubicBezTo>
                  <a:pt x="307" y="26"/>
                  <a:pt x="301" y="31"/>
                  <a:pt x="294" y="30"/>
                </a:cubicBezTo>
                <a:cubicBezTo>
                  <a:pt x="222" y="24"/>
                  <a:pt x="152" y="50"/>
                  <a:pt x="101" y="101"/>
                </a:cubicBezTo>
                <a:cubicBezTo>
                  <a:pt x="50" y="152"/>
                  <a:pt x="24" y="222"/>
                  <a:pt x="30" y="294"/>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3" name="Freeform 29"/>
          <p:cNvSpPr>
            <a:spLocks noEditPoints="1"/>
          </p:cNvSpPr>
          <p:nvPr/>
        </p:nvSpPr>
        <p:spPr bwMode="auto">
          <a:xfrm>
            <a:off x="3284681" y="199944"/>
            <a:ext cx="759335" cy="715507"/>
          </a:xfrm>
          <a:custGeom>
            <a:avLst/>
            <a:gdLst>
              <a:gd name="T0" fmla="*/ 640 w 1445"/>
              <a:gd name="T1" fmla="*/ 429 h 1366"/>
              <a:gd name="T2" fmla="*/ 448 w 1445"/>
              <a:gd name="T3" fmla="*/ 683 h 1366"/>
              <a:gd name="T4" fmla="*/ 640 w 1445"/>
              <a:gd name="T5" fmla="*/ 937 h 1366"/>
              <a:gd name="T6" fmla="*/ 943 w 1445"/>
              <a:gd name="T7" fmla="*/ 812 h 1366"/>
              <a:gd name="T8" fmla="*/ 943 w 1445"/>
              <a:gd name="T9" fmla="*/ 554 h 1366"/>
              <a:gd name="T10" fmla="*/ 777 w 1445"/>
              <a:gd name="T11" fmla="*/ 912 h 1366"/>
              <a:gd name="T12" fmla="*/ 483 w 1445"/>
              <a:gd name="T13" fmla="*/ 748 h 1366"/>
              <a:gd name="T14" fmla="*/ 596 w 1445"/>
              <a:gd name="T15" fmla="*/ 475 h 1366"/>
              <a:gd name="T16" fmla="*/ 828 w 1445"/>
              <a:gd name="T17" fmla="*/ 475 h 1366"/>
              <a:gd name="T18" fmla="*/ 942 w 1445"/>
              <a:gd name="T19" fmla="*/ 748 h 1366"/>
              <a:gd name="T20" fmla="*/ 1228 w 1445"/>
              <a:gd name="T21" fmla="*/ 739 h 1366"/>
              <a:gd name="T22" fmla="*/ 1117 w 1445"/>
              <a:gd name="T23" fmla="*/ 568 h 1366"/>
              <a:gd name="T24" fmla="*/ 1131 w 1445"/>
              <a:gd name="T25" fmla="*/ 394 h 1366"/>
              <a:gd name="T26" fmla="*/ 924 w 1445"/>
              <a:gd name="T27" fmla="*/ 319 h 1366"/>
              <a:gd name="T28" fmla="*/ 819 w 1445"/>
              <a:gd name="T29" fmla="*/ 219 h 1366"/>
              <a:gd name="T30" fmla="*/ 605 w 1445"/>
              <a:gd name="T31" fmla="*/ 276 h 1366"/>
              <a:gd name="T32" fmla="*/ 460 w 1445"/>
              <a:gd name="T33" fmla="*/ 279 h 1366"/>
              <a:gd name="T34" fmla="*/ 308 w 1445"/>
              <a:gd name="T35" fmla="*/ 430 h 1366"/>
              <a:gd name="T36" fmla="*/ 305 w 1445"/>
              <a:gd name="T37" fmla="*/ 576 h 1366"/>
              <a:gd name="T38" fmla="*/ 248 w 1445"/>
              <a:gd name="T39" fmla="*/ 790 h 1366"/>
              <a:gd name="T40" fmla="*/ 349 w 1445"/>
              <a:gd name="T41" fmla="*/ 895 h 1366"/>
              <a:gd name="T42" fmla="*/ 387 w 1445"/>
              <a:gd name="T43" fmla="*/ 1087 h 1366"/>
              <a:gd name="T44" fmla="*/ 597 w 1445"/>
              <a:gd name="T45" fmla="*/ 1088 h 1366"/>
              <a:gd name="T46" fmla="*/ 768 w 1445"/>
              <a:gd name="T47" fmla="*/ 1198 h 1366"/>
              <a:gd name="T48" fmla="*/ 917 w 1445"/>
              <a:gd name="T49" fmla="*/ 1051 h 1366"/>
              <a:gd name="T50" fmla="*/ 1116 w 1445"/>
              <a:gd name="T51" fmla="*/ 1008 h 1366"/>
              <a:gd name="T52" fmla="*/ 1080 w 1445"/>
              <a:gd name="T53" fmla="*/ 888 h 1366"/>
              <a:gd name="T54" fmla="*/ 1098 w 1445"/>
              <a:gd name="T55" fmla="*/ 990 h 1366"/>
              <a:gd name="T56" fmla="*/ 916 w 1445"/>
              <a:gd name="T57" fmla="*/ 1022 h 1366"/>
              <a:gd name="T58" fmla="*/ 794 w 1445"/>
              <a:gd name="T59" fmla="*/ 1070 h 1366"/>
              <a:gd name="T60" fmla="*/ 631 w 1445"/>
              <a:gd name="T61" fmla="*/ 1147 h 1366"/>
              <a:gd name="T62" fmla="*/ 519 w 1445"/>
              <a:gd name="T63" fmla="*/ 1028 h 1366"/>
              <a:gd name="T64" fmla="*/ 405 w 1445"/>
              <a:gd name="T65" fmla="*/ 1069 h 1366"/>
              <a:gd name="T66" fmla="*/ 381 w 1445"/>
              <a:gd name="T67" fmla="*/ 899 h 1366"/>
              <a:gd name="T68" fmla="*/ 328 w 1445"/>
              <a:gd name="T69" fmla="*/ 777 h 1366"/>
              <a:gd name="T70" fmla="*/ 222 w 1445"/>
              <a:gd name="T71" fmla="*/ 627 h 1366"/>
              <a:gd name="T72" fmla="*/ 332 w 1445"/>
              <a:gd name="T73" fmla="*/ 575 h 1366"/>
              <a:gd name="T74" fmla="*/ 326 w 1445"/>
              <a:gd name="T75" fmla="*/ 412 h 1366"/>
              <a:gd name="T76" fmla="*/ 442 w 1445"/>
              <a:gd name="T77" fmla="*/ 297 h 1366"/>
              <a:gd name="T78" fmla="*/ 604 w 1445"/>
              <a:gd name="T79" fmla="*/ 303 h 1366"/>
              <a:gd name="T80" fmla="*/ 656 w 1445"/>
              <a:gd name="T81" fmla="*/ 193 h 1366"/>
              <a:gd name="T82" fmla="*/ 807 w 1445"/>
              <a:gd name="T83" fmla="*/ 299 h 1366"/>
              <a:gd name="T84" fmla="*/ 928 w 1445"/>
              <a:gd name="T85" fmla="*/ 352 h 1366"/>
              <a:gd name="T86" fmla="*/ 1106 w 1445"/>
              <a:gd name="T87" fmla="*/ 394 h 1366"/>
              <a:gd name="T88" fmla="*/ 1058 w 1445"/>
              <a:gd name="T89" fmla="*/ 490 h 1366"/>
              <a:gd name="T90" fmla="*/ 1176 w 1445"/>
              <a:gd name="T91" fmla="*/ 602 h 1366"/>
              <a:gd name="T92" fmla="*/ 1099 w 1445"/>
              <a:gd name="T93" fmla="*/ 764 h 1366"/>
              <a:gd name="T94" fmla="*/ 1051 w 1445"/>
              <a:gd name="T95" fmla="*/ 887 h 1366"/>
              <a:gd name="T96" fmla="*/ 0 w 1445"/>
              <a:gd name="T97" fmla="*/ 375 h 1366"/>
              <a:gd name="T98" fmla="*/ 1395 w 1445"/>
              <a:gd name="T99" fmla="*/ 683 h 1366"/>
              <a:gd name="T100" fmla="*/ 186 w 1445"/>
              <a:gd name="T101" fmla="*/ 420 h 1366"/>
              <a:gd name="T102" fmla="*/ 1379 w 1445"/>
              <a:gd name="T103" fmla="*/ 905 h 1366"/>
              <a:gd name="T104" fmla="*/ 733 w 1445"/>
              <a:gd name="T105" fmla="*/ 1340 h 1366"/>
              <a:gd name="T106" fmla="*/ 1382 w 1445"/>
              <a:gd name="T107" fmla="*/ 851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5" h="1366">
                <a:moveTo>
                  <a:pt x="943" y="554"/>
                </a:moveTo>
                <a:cubicBezTo>
                  <a:pt x="919" y="511"/>
                  <a:pt x="884" y="476"/>
                  <a:pt x="841" y="452"/>
                </a:cubicBezTo>
                <a:cubicBezTo>
                  <a:pt x="823" y="442"/>
                  <a:pt x="803" y="434"/>
                  <a:pt x="784" y="429"/>
                </a:cubicBezTo>
                <a:cubicBezTo>
                  <a:pt x="738" y="416"/>
                  <a:pt x="687" y="416"/>
                  <a:pt x="640" y="429"/>
                </a:cubicBezTo>
                <a:cubicBezTo>
                  <a:pt x="621" y="434"/>
                  <a:pt x="602" y="442"/>
                  <a:pt x="583" y="452"/>
                </a:cubicBezTo>
                <a:cubicBezTo>
                  <a:pt x="541" y="476"/>
                  <a:pt x="505" y="512"/>
                  <a:pt x="482" y="554"/>
                </a:cubicBezTo>
                <a:cubicBezTo>
                  <a:pt x="471" y="573"/>
                  <a:pt x="463" y="592"/>
                  <a:pt x="458" y="611"/>
                </a:cubicBezTo>
                <a:cubicBezTo>
                  <a:pt x="452" y="634"/>
                  <a:pt x="448" y="658"/>
                  <a:pt x="448" y="683"/>
                </a:cubicBezTo>
                <a:cubicBezTo>
                  <a:pt x="448" y="707"/>
                  <a:pt x="452" y="732"/>
                  <a:pt x="458" y="755"/>
                </a:cubicBezTo>
                <a:cubicBezTo>
                  <a:pt x="463" y="774"/>
                  <a:pt x="471" y="793"/>
                  <a:pt x="482" y="812"/>
                </a:cubicBezTo>
                <a:cubicBezTo>
                  <a:pt x="505" y="854"/>
                  <a:pt x="541" y="890"/>
                  <a:pt x="583" y="914"/>
                </a:cubicBezTo>
                <a:cubicBezTo>
                  <a:pt x="602" y="924"/>
                  <a:pt x="621" y="932"/>
                  <a:pt x="640" y="937"/>
                </a:cubicBezTo>
                <a:cubicBezTo>
                  <a:pt x="663" y="944"/>
                  <a:pt x="688" y="947"/>
                  <a:pt x="712" y="947"/>
                </a:cubicBezTo>
                <a:cubicBezTo>
                  <a:pt x="737" y="947"/>
                  <a:pt x="761" y="944"/>
                  <a:pt x="784" y="937"/>
                </a:cubicBezTo>
                <a:cubicBezTo>
                  <a:pt x="803" y="932"/>
                  <a:pt x="823" y="924"/>
                  <a:pt x="841" y="914"/>
                </a:cubicBezTo>
                <a:cubicBezTo>
                  <a:pt x="884" y="890"/>
                  <a:pt x="919" y="855"/>
                  <a:pt x="943" y="812"/>
                </a:cubicBezTo>
                <a:cubicBezTo>
                  <a:pt x="953" y="794"/>
                  <a:pt x="961" y="774"/>
                  <a:pt x="966" y="755"/>
                </a:cubicBezTo>
                <a:cubicBezTo>
                  <a:pt x="973" y="732"/>
                  <a:pt x="976" y="708"/>
                  <a:pt x="976" y="683"/>
                </a:cubicBezTo>
                <a:cubicBezTo>
                  <a:pt x="976" y="658"/>
                  <a:pt x="973" y="634"/>
                  <a:pt x="966" y="611"/>
                </a:cubicBezTo>
                <a:cubicBezTo>
                  <a:pt x="961" y="592"/>
                  <a:pt x="953" y="572"/>
                  <a:pt x="943" y="554"/>
                </a:cubicBezTo>
                <a:close/>
                <a:moveTo>
                  <a:pt x="942" y="748"/>
                </a:moveTo>
                <a:cubicBezTo>
                  <a:pt x="937" y="766"/>
                  <a:pt x="930" y="783"/>
                  <a:pt x="921" y="799"/>
                </a:cubicBezTo>
                <a:cubicBezTo>
                  <a:pt x="899" y="838"/>
                  <a:pt x="867" y="870"/>
                  <a:pt x="828" y="891"/>
                </a:cubicBezTo>
                <a:cubicBezTo>
                  <a:pt x="812" y="901"/>
                  <a:pt x="795" y="908"/>
                  <a:pt x="777" y="912"/>
                </a:cubicBezTo>
                <a:cubicBezTo>
                  <a:pt x="735" y="924"/>
                  <a:pt x="689" y="925"/>
                  <a:pt x="647" y="912"/>
                </a:cubicBezTo>
                <a:cubicBezTo>
                  <a:pt x="630" y="907"/>
                  <a:pt x="612" y="900"/>
                  <a:pt x="596" y="891"/>
                </a:cubicBezTo>
                <a:cubicBezTo>
                  <a:pt x="557" y="870"/>
                  <a:pt x="525" y="838"/>
                  <a:pt x="504" y="799"/>
                </a:cubicBezTo>
                <a:cubicBezTo>
                  <a:pt x="495" y="783"/>
                  <a:pt x="488" y="765"/>
                  <a:pt x="483" y="748"/>
                </a:cubicBezTo>
                <a:cubicBezTo>
                  <a:pt x="477" y="727"/>
                  <a:pt x="474" y="705"/>
                  <a:pt x="474" y="683"/>
                </a:cubicBezTo>
                <a:cubicBezTo>
                  <a:pt x="474" y="661"/>
                  <a:pt x="477" y="639"/>
                  <a:pt x="483" y="618"/>
                </a:cubicBezTo>
                <a:cubicBezTo>
                  <a:pt x="488" y="600"/>
                  <a:pt x="495" y="583"/>
                  <a:pt x="504" y="567"/>
                </a:cubicBezTo>
                <a:cubicBezTo>
                  <a:pt x="525" y="528"/>
                  <a:pt x="557" y="496"/>
                  <a:pt x="596" y="475"/>
                </a:cubicBezTo>
                <a:cubicBezTo>
                  <a:pt x="612" y="466"/>
                  <a:pt x="630" y="458"/>
                  <a:pt x="647" y="454"/>
                </a:cubicBezTo>
                <a:cubicBezTo>
                  <a:pt x="668" y="448"/>
                  <a:pt x="690" y="444"/>
                  <a:pt x="712" y="444"/>
                </a:cubicBezTo>
                <a:cubicBezTo>
                  <a:pt x="734" y="444"/>
                  <a:pt x="756" y="448"/>
                  <a:pt x="777" y="454"/>
                </a:cubicBezTo>
                <a:cubicBezTo>
                  <a:pt x="795" y="458"/>
                  <a:pt x="812" y="465"/>
                  <a:pt x="828" y="475"/>
                </a:cubicBezTo>
                <a:cubicBezTo>
                  <a:pt x="867" y="496"/>
                  <a:pt x="899" y="528"/>
                  <a:pt x="921" y="567"/>
                </a:cubicBezTo>
                <a:cubicBezTo>
                  <a:pt x="930" y="583"/>
                  <a:pt x="937" y="600"/>
                  <a:pt x="942" y="618"/>
                </a:cubicBezTo>
                <a:cubicBezTo>
                  <a:pt x="948" y="639"/>
                  <a:pt x="951" y="661"/>
                  <a:pt x="951" y="683"/>
                </a:cubicBezTo>
                <a:cubicBezTo>
                  <a:pt x="951" y="705"/>
                  <a:pt x="948" y="727"/>
                  <a:pt x="942" y="748"/>
                </a:cubicBezTo>
                <a:close/>
                <a:moveTo>
                  <a:pt x="1117" y="798"/>
                </a:moveTo>
                <a:cubicBezTo>
                  <a:pt x="1118" y="795"/>
                  <a:pt x="1119" y="793"/>
                  <a:pt x="1119" y="790"/>
                </a:cubicBezTo>
                <a:cubicBezTo>
                  <a:pt x="1176" y="790"/>
                  <a:pt x="1176" y="790"/>
                  <a:pt x="1176" y="790"/>
                </a:cubicBezTo>
                <a:cubicBezTo>
                  <a:pt x="1205" y="790"/>
                  <a:pt x="1228" y="767"/>
                  <a:pt x="1228" y="739"/>
                </a:cubicBezTo>
                <a:cubicBezTo>
                  <a:pt x="1228" y="627"/>
                  <a:pt x="1228" y="627"/>
                  <a:pt x="1228" y="627"/>
                </a:cubicBezTo>
                <a:cubicBezTo>
                  <a:pt x="1228" y="599"/>
                  <a:pt x="1205" y="576"/>
                  <a:pt x="1176" y="576"/>
                </a:cubicBezTo>
                <a:cubicBezTo>
                  <a:pt x="1119" y="576"/>
                  <a:pt x="1119" y="576"/>
                  <a:pt x="1119" y="576"/>
                </a:cubicBezTo>
                <a:cubicBezTo>
                  <a:pt x="1119" y="573"/>
                  <a:pt x="1118" y="571"/>
                  <a:pt x="1117" y="568"/>
                </a:cubicBezTo>
                <a:cubicBezTo>
                  <a:pt x="1109" y="537"/>
                  <a:pt x="1096" y="507"/>
                  <a:pt x="1080" y="478"/>
                </a:cubicBezTo>
                <a:cubicBezTo>
                  <a:pt x="1079" y="475"/>
                  <a:pt x="1077" y="473"/>
                  <a:pt x="1076" y="471"/>
                </a:cubicBezTo>
                <a:cubicBezTo>
                  <a:pt x="1116" y="430"/>
                  <a:pt x="1116" y="430"/>
                  <a:pt x="1116" y="430"/>
                </a:cubicBezTo>
                <a:cubicBezTo>
                  <a:pt x="1126" y="421"/>
                  <a:pt x="1131" y="408"/>
                  <a:pt x="1131" y="394"/>
                </a:cubicBezTo>
                <a:cubicBezTo>
                  <a:pt x="1131" y="380"/>
                  <a:pt x="1126" y="368"/>
                  <a:pt x="1116" y="358"/>
                </a:cubicBezTo>
                <a:cubicBezTo>
                  <a:pt x="1037" y="279"/>
                  <a:pt x="1037" y="279"/>
                  <a:pt x="1037" y="279"/>
                </a:cubicBezTo>
                <a:cubicBezTo>
                  <a:pt x="1017" y="259"/>
                  <a:pt x="985" y="259"/>
                  <a:pt x="965" y="279"/>
                </a:cubicBezTo>
                <a:cubicBezTo>
                  <a:pt x="924" y="319"/>
                  <a:pt x="924" y="319"/>
                  <a:pt x="924" y="319"/>
                </a:cubicBezTo>
                <a:cubicBezTo>
                  <a:pt x="922" y="318"/>
                  <a:pt x="920" y="317"/>
                  <a:pt x="917" y="315"/>
                </a:cubicBezTo>
                <a:cubicBezTo>
                  <a:pt x="888" y="299"/>
                  <a:pt x="858" y="286"/>
                  <a:pt x="827" y="278"/>
                </a:cubicBezTo>
                <a:cubicBezTo>
                  <a:pt x="825" y="277"/>
                  <a:pt x="822" y="277"/>
                  <a:pt x="819" y="276"/>
                </a:cubicBezTo>
                <a:cubicBezTo>
                  <a:pt x="819" y="219"/>
                  <a:pt x="819" y="219"/>
                  <a:pt x="819" y="219"/>
                </a:cubicBezTo>
                <a:cubicBezTo>
                  <a:pt x="819" y="191"/>
                  <a:pt x="796" y="168"/>
                  <a:pt x="768" y="168"/>
                </a:cubicBezTo>
                <a:cubicBezTo>
                  <a:pt x="656" y="168"/>
                  <a:pt x="656" y="168"/>
                  <a:pt x="656" y="168"/>
                </a:cubicBezTo>
                <a:cubicBezTo>
                  <a:pt x="628" y="168"/>
                  <a:pt x="605" y="191"/>
                  <a:pt x="605" y="219"/>
                </a:cubicBezTo>
                <a:cubicBezTo>
                  <a:pt x="605" y="276"/>
                  <a:pt x="605" y="276"/>
                  <a:pt x="605" y="276"/>
                </a:cubicBezTo>
                <a:cubicBezTo>
                  <a:pt x="603" y="277"/>
                  <a:pt x="600" y="277"/>
                  <a:pt x="597" y="278"/>
                </a:cubicBezTo>
                <a:cubicBezTo>
                  <a:pt x="566" y="287"/>
                  <a:pt x="536" y="299"/>
                  <a:pt x="507" y="315"/>
                </a:cubicBezTo>
                <a:cubicBezTo>
                  <a:pt x="504" y="317"/>
                  <a:pt x="502" y="318"/>
                  <a:pt x="500" y="319"/>
                </a:cubicBezTo>
                <a:cubicBezTo>
                  <a:pt x="460" y="279"/>
                  <a:pt x="460" y="279"/>
                  <a:pt x="460" y="279"/>
                </a:cubicBezTo>
                <a:cubicBezTo>
                  <a:pt x="440" y="259"/>
                  <a:pt x="407" y="259"/>
                  <a:pt x="387" y="279"/>
                </a:cubicBezTo>
                <a:cubicBezTo>
                  <a:pt x="308" y="358"/>
                  <a:pt x="308" y="358"/>
                  <a:pt x="308" y="358"/>
                </a:cubicBezTo>
                <a:cubicBezTo>
                  <a:pt x="299" y="368"/>
                  <a:pt x="293" y="380"/>
                  <a:pt x="293" y="394"/>
                </a:cubicBezTo>
                <a:cubicBezTo>
                  <a:pt x="293" y="408"/>
                  <a:pt x="299" y="421"/>
                  <a:pt x="308" y="430"/>
                </a:cubicBezTo>
                <a:cubicBezTo>
                  <a:pt x="349" y="471"/>
                  <a:pt x="349" y="471"/>
                  <a:pt x="349" y="471"/>
                </a:cubicBezTo>
                <a:cubicBezTo>
                  <a:pt x="347" y="473"/>
                  <a:pt x="346" y="475"/>
                  <a:pt x="344" y="478"/>
                </a:cubicBezTo>
                <a:cubicBezTo>
                  <a:pt x="328" y="507"/>
                  <a:pt x="316" y="538"/>
                  <a:pt x="307" y="568"/>
                </a:cubicBezTo>
                <a:cubicBezTo>
                  <a:pt x="307" y="571"/>
                  <a:pt x="306" y="573"/>
                  <a:pt x="305" y="576"/>
                </a:cubicBezTo>
                <a:cubicBezTo>
                  <a:pt x="248" y="576"/>
                  <a:pt x="248" y="576"/>
                  <a:pt x="248" y="576"/>
                </a:cubicBezTo>
                <a:cubicBezTo>
                  <a:pt x="220" y="576"/>
                  <a:pt x="197" y="599"/>
                  <a:pt x="197" y="627"/>
                </a:cubicBezTo>
                <a:cubicBezTo>
                  <a:pt x="197" y="739"/>
                  <a:pt x="197" y="739"/>
                  <a:pt x="197" y="739"/>
                </a:cubicBezTo>
                <a:cubicBezTo>
                  <a:pt x="197" y="767"/>
                  <a:pt x="220" y="790"/>
                  <a:pt x="248" y="790"/>
                </a:cubicBezTo>
                <a:cubicBezTo>
                  <a:pt x="305" y="790"/>
                  <a:pt x="305" y="790"/>
                  <a:pt x="305" y="790"/>
                </a:cubicBezTo>
                <a:cubicBezTo>
                  <a:pt x="306" y="793"/>
                  <a:pt x="307" y="795"/>
                  <a:pt x="307" y="798"/>
                </a:cubicBezTo>
                <a:cubicBezTo>
                  <a:pt x="316" y="828"/>
                  <a:pt x="328" y="859"/>
                  <a:pt x="344" y="888"/>
                </a:cubicBezTo>
                <a:cubicBezTo>
                  <a:pt x="346" y="891"/>
                  <a:pt x="347" y="893"/>
                  <a:pt x="349" y="895"/>
                </a:cubicBezTo>
                <a:cubicBezTo>
                  <a:pt x="308" y="936"/>
                  <a:pt x="308" y="936"/>
                  <a:pt x="308" y="936"/>
                </a:cubicBezTo>
                <a:cubicBezTo>
                  <a:pt x="299" y="945"/>
                  <a:pt x="293" y="958"/>
                  <a:pt x="293" y="972"/>
                </a:cubicBezTo>
                <a:cubicBezTo>
                  <a:pt x="293" y="986"/>
                  <a:pt x="299" y="998"/>
                  <a:pt x="308" y="1008"/>
                </a:cubicBezTo>
                <a:cubicBezTo>
                  <a:pt x="387" y="1087"/>
                  <a:pt x="387" y="1087"/>
                  <a:pt x="387" y="1087"/>
                </a:cubicBezTo>
                <a:cubicBezTo>
                  <a:pt x="407" y="1107"/>
                  <a:pt x="440" y="1107"/>
                  <a:pt x="460" y="1087"/>
                </a:cubicBezTo>
                <a:cubicBezTo>
                  <a:pt x="500" y="1047"/>
                  <a:pt x="500" y="1047"/>
                  <a:pt x="500" y="1047"/>
                </a:cubicBezTo>
                <a:cubicBezTo>
                  <a:pt x="502" y="1048"/>
                  <a:pt x="504" y="1049"/>
                  <a:pt x="507" y="1051"/>
                </a:cubicBezTo>
                <a:cubicBezTo>
                  <a:pt x="536" y="1067"/>
                  <a:pt x="566" y="1079"/>
                  <a:pt x="597" y="1088"/>
                </a:cubicBezTo>
                <a:cubicBezTo>
                  <a:pt x="600" y="1089"/>
                  <a:pt x="603" y="1089"/>
                  <a:pt x="605" y="1090"/>
                </a:cubicBezTo>
                <a:cubicBezTo>
                  <a:pt x="605" y="1147"/>
                  <a:pt x="605" y="1147"/>
                  <a:pt x="605" y="1147"/>
                </a:cubicBezTo>
                <a:cubicBezTo>
                  <a:pt x="605" y="1175"/>
                  <a:pt x="628" y="1198"/>
                  <a:pt x="656" y="1198"/>
                </a:cubicBezTo>
                <a:cubicBezTo>
                  <a:pt x="768" y="1198"/>
                  <a:pt x="768" y="1198"/>
                  <a:pt x="768" y="1198"/>
                </a:cubicBezTo>
                <a:cubicBezTo>
                  <a:pt x="796" y="1198"/>
                  <a:pt x="819" y="1175"/>
                  <a:pt x="819" y="1147"/>
                </a:cubicBezTo>
                <a:cubicBezTo>
                  <a:pt x="819" y="1090"/>
                  <a:pt x="819" y="1090"/>
                  <a:pt x="819" y="1090"/>
                </a:cubicBezTo>
                <a:cubicBezTo>
                  <a:pt x="822" y="1089"/>
                  <a:pt x="824" y="1089"/>
                  <a:pt x="827" y="1088"/>
                </a:cubicBezTo>
                <a:cubicBezTo>
                  <a:pt x="858" y="1080"/>
                  <a:pt x="888" y="1067"/>
                  <a:pt x="917" y="1051"/>
                </a:cubicBezTo>
                <a:cubicBezTo>
                  <a:pt x="920" y="1049"/>
                  <a:pt x="922" y="1048"/>
                  <a:pt x="924" y="1047"/>
                </a:cubicBezTo>
                <a:cubicBezTo>
                  <a:pt x="965" y="1087"/>
                  <a:pt x="965" y="1087"/>
                  <a:pt x="965" y="1087"/>
                </a:cubicBezTo>
                <a:cubicBezTo>
                  <a:pt x="985" y="1107"/>
                  <a:pt x="1017" y="1107"/>
                  <a:pt x="1037" y="1087"/>
                </a:cubicBezTo>
                <a:cubicBezTo>
                  <a:pt x="1116" y="1008"/>
                  <a:pt x="1116" y="1008"/>
                  <a:pt x="1116" y="1008"/>
                </a:cubicBezTo>
                <a:cubicBezTo>
                  <a:pt x="1126" y="998"/>
                  <a:pt x="1131" y="985"/>
                  <a:pt x="1131" y="972"/>
                </a:cubicBezTo>
                <a:cubicBezTo>
                  <a:pt x="1131" y="958"/>
                  <a:pt x="1126" y="945"/>
                  <a:pt x="1116" y="936"/>
                </a:cubicBezTo>
                <a:cubicBezTo>
                  <a:pt x="1076" y="895"/>
                  <a:pt x="1076" y="895"/>
                  <a:pt x="1076" y="895"/>
                </a:cubicBezTo>
                <a:cubicBezTo>
                  <a:pt x="1077" y="893"/>
                  <a:pt x="1079" y="891"/>
                  <a:pt x="1080" y="888"/>
                </a:cubicBezTo>
                <a:cubicBezTo>
                  <a:pt x="1096" y="859"/>
                  <a:pt x="1109" y="829"/>
                  <a:pt x="1117" y="798"/>
                </a:cubicBezTo>
                <a:close/>
                <a:moveTo>
                  <a:pt x="1098" y="954"/>
                </a:moveTo>
                <a:cubicBezTo>
                  <a:pt x="1103" y="959"/>
                  <a:pt x="1106" y="965"/>
                  <a:pt x="1106" y="972"/>
                </a:cubicBezTo>
                <a:cubicBezTo>
                  <a:pt x="1106" y="979"/>
                  <a:pt x="1103" y="985"/>
                  <a:pt x="1098" y="990"/>
                </a:cubicBezTo>
                <a:cubicBezTo>
                  <a:pt x="1019" y="1069"/>
                  <a:pt x="1019" y="1069"/>
                  <a:pt x="1019" y="1069"/>
                </a:cubicBezTo>
                <a:cubicBezTo>
                  <a:pt x="1009" y="1079"/>
                  <a:pt x="993" y="1079"/>
                  <a:pt x="983" y="1069"/>
                </a:cubicBezTo>
                <a:cubicBezTo>
                  <a:pt x="928" y="1014"/>
                  <a:pt x="928" y="1014"/>
                  <a:pt x="928" y="1014"/>
                </a:cubicBezTo>
                <a:cubicBezTo>
                  <a:pt x="916" y="1022"/>
                  <a:pt x="916" y="1022"/>
                  <a:pt x="916" y="1022"/>
                </a:cubicBezTo>
                <a:cubicBezTo>
                  <a:pt x="912" y="1024"/>
                  <a:pt x="909" y="1026"/>
                  <a:pt x="905" y="1028"/>
                </a:cubicBezTo>
                <a:cubicBezTo>
                  <a:pt x="877" y="1044"/>
                  <a:pt x="849" y="1055"/>
                  <a:pt x="820" y="1063"/>
                </a:cubicBezTo>
                <a:cubicBezTo>
                  <a:pt x="816" y="1065"/>
                  <a:pt x="812" y="1066"/>
                  <a:pt x="807" y="1067"/>
                </a:cubicBezTo>
                <a:cubicBezTo>
                  <a:pt x="794" y="1070"/>
                  <a:pt x="794" y="1070"/>
                  <a:pt x="794" y="1070"/>
                </a:cubicBezTo>
                <a:cubicBezTo>
                  <a:pt x="794" y="1147"/>
                  <a:pt x="794" y="1147"/>
                  <a:pt x="794" y="1147"/>
                </a:cubicBezTo>
                <a:cubicBezTo>
                  <a:pt x="794" y="1161"/>
                  <a:pt x="782" y="1173"/>
                  <a:pt x="768" y="1173"/>
                </a:cubicBezTo>
                <a:cubicBezTo>
                  <a:pt x="656" y="1173"/>
                  <a:pt x="656" y="1173"/>
                  <a:pt x="656" y="1173"/>
                </a:cubicBezTo>
                <a:cubicBezTo>
                  <a:pt x="642" y="1173"/>
                  <a:pt x="631" y="1162"/>
                  <a:pt x="631" y="1147"/>
                </a:cubicBezTo>
                <a:cubicBezTo>
                  <a:pt x="631" y="1070"/>
                  <a:pt x="631" y="1070"/>
                  <a:pt x="631" y="1070"/>
                </a:cubicBezTo>
                <a:cubicBezTo>
                  <a:pt x="617" y="1067"/>
                  <a:pt x="617" y="1067"/>
                  <a:pt x="617" y="1067"/>
                </a:cubicBezTo>
                <a:cubicBezTo>
                  <a:pt x="613" y="1066"/>
                  <a:pt x="609" y="1065"/>
                  <a:pt x="604" y="1063"/>
                </a:cubicBezTo>
                <a:cubicBezTo>
                  <a:pt x="575" y="1055"/>
                  <a:pt x="547" y="1043"/>
                  <a:pt x="519" y="1028"/>
                </a:cubicBezTo>
                <a:cubicBezTo>
                  <a:pt x="515" y="1026"/>
                  <a:pt x="512" y="1024"/>
                  <a:pt x="508" y="1022"/>
                </a:cubicBezTo>
                <a:cubicBezTo>
                  <a:pt x="496" y="1014"/>
                  <a:pt x="496" y="1014"/>
                  <a:pt x="496" y="1014"/>
                </a:cubicBezTo>
                <a:cubicBezTo>
                  <a:pt x="442" y="1069"/>
                  <a:pt x="442" y="1069"/>
                  <a:pt x="442" y="1069"/>
                </a:cubicBezTo>
                <a:cubicBezTo>
                  <a:pt x="432" y="1079"/>
                  <a:pt x="415" y="1079"/>
                  <a:pt x="405" y="1069"/>
                </a:cubicBezTo>
                <a:cubicBezTo>
                  <a:pt x="326" y="990"/>
                  <a:pt x="326" y="990"/>
                  <a:pt x="326" y="990"/>
                </a:cubicBezTo>
                <a:cubicBezTo>
                  <a:pt x="321" y="985"/>
                  <a:pt x="319" y="979"/>
                  <a:pt x="319" y="972"/>
                </a:cubicBezTo>
                <a:cubicBezTo>
                  <a:pt x="319" y="965"/>
                  <a:pt x="321" y="959"/>
                  <a:pt x="326" y="954"/>
                </a:cubicBezTo>
                <a:cubicBezTo>
                  <a:pt x="381" y="899"/>
                  <a:pt x="381" y="899"/>
                  <a:pt x="381" y="899"/>
                </a:cubicBezTo>
                <a:cubicBezTo>
                  <a:pt x="374" y="887"/>
                  <a:pt x="374" y="887"/>
                  <a:pt x="374" y="887"/>
                </a:cubicBezTo>
                <a:cubicBezTo>
                  <a:pt x="371" y="883"/>
                  <a:pt x="369" y="880"/>
                  <a:pt x="367" y="876"/>
                </a:cubicBezTo>
                <a:cubicBezTo>
                  <a:pt x="351" y="848"/>
                  <a:pt x="340" y="820"/>
                  <a:pt x="332" y="791"/>
                </a:cubicBezTo>
                <a:cubicBezTo>
                  <a:pt x="331" y="786"/>
                  <a:pt x="330" y="782"/>
                  <a:pt x="328" y="777"/>
                </a:cubicBezTo>
                <a:cubicBezTo>
                  <a:pt x="325" y="764"/>
                  <a:pt x="325" y="764"/>
                  <a:pt x="325" y="764"/>
                </a:cubicBezTo>
                <a:cubicBezTo>
                  <a:pt x="248" y="764"/>
                  <a:pt x="248" y="764"/>
                  <a:pt x="248" y="764"/>
                </a:cubicBezTo>
                <a:cubicBezTo>
                  <a:pt x="234" y="764"/>
                  <a:pt x="222" y="753"/>
                  <a:pt x="222" y="739"/>
                </a:cubicBezTo>
                <a:cubicBezTo>
                  <a:pt x="222" y="627"/>
                  <a:pt x="222" y="627"/>
                  <a:pt x="222" y="627"/>
                </a:cubicBezTo>
                <a:cubicBezTo>
                  <a:pt x="222" y="613"/>
                  <a:pt x="234" y="602"/>
                  <a:pt x="248" y="602"/>
                </a:cubicBezTo>
                <a:cubicBezTo>
                  <a:pt x="325" y="602"/>
                  <a:pt x="325" y="602"/>
                  <a:pt x="325" y="602"/>
                </a:cubicBezTo>
                <a:cubicBezTo>
                  <a:pt x="328" y="589"/>
                  <a:pt x="328" y="589"/>
                  <a:pt x="328" y="589"/>
                </a:cubicBezTo>
                <a:cubicBezTo>
                  <a:pt x="330" y="584"/>
                  <a:pt x="331" y="580"/>
                  <a:pt x="332" y="575"/>
                </a:cubicBezTo>
                <a:cubicBezTo>
                  <a:pt x="340" y="546"/>
                  <a:pt x="351" y="518"/>
                  <a:pt x="367" y="490"/>
                </a:cubicBezTo>
                <a:cubicBezTo>
                  <a:pt x="369" y="486"/>
                  <a:pt x="371" y="483"/>
                  <a:pt x="374" y="479"/>
                </a:cubicBezTo>
                <a:cubicBezTo>
                  <a:pt x="381" y="467"/>
                  <a:pt x="381" y="467"/>
                  <a:pt x="381" y="467"/>
                </a:cubicBezTo>
                <a:cubicBezTo>
                  <a:pt x="326" y="412"/>
                  <a:pt x="326" y="412"/>
                  <a:pt x="326" y="412"/>
                </a:cubicBezTo>
                <a:cubicBezTo>
                  <a:pt x="321" y="407"/>
                  <a:pt x="319" y="401"/>
                  <a:pt x="319" y="394"/>
                </a:cubicBezTo>
                <a:cubicBezTo>
                  <a:pt x="319" y="387"/>
                  <a:pt x="321" y="381"/>
                  <a:pt x="326" y="376"/>
                </a:cubicBezTo>
                <a:cubicBezTo>
                  <a:pt x="405" y="297"/>
                  <a:pt x="405" y="297"/>
                  <a:pt x="405" y="297"/>
                </a:cubicBezTo>
                <a:cubicBezTo>
                  <a:pt x="415" y="287"/>
                  <a:pt x="432" y="287"/>
                  <a:pt x="442" y="297"/>
                </a:cubicBezTo>
                <a:cubicBezTo>
                  <a:pt x="496" y="352"/>
                  <a:pt x="496" y="352"/>
                  <a:pt x="496" y="352"/>
                </a:cubicBezTo>
                <a:cubicBezTo>
                  <a:pt x="508" y="344"/>
                  <a:pt x="508" y="344"/>
                  <a:pt x="508" y="344"/>
                </a:cubicBezTo>
                <a:cubicBezTo>
                  <a:pt x="512" y="342"/>
                  <a:pt x="515" y="340"/>
                  <a:pt x="519" y="338"/>
                </a:cubicBezTo>
                <a:cubicBezTo>
                  <a:pt x="547" y="323"/>
                  <a:pt x="575" y="311"/>
                  <a:pt x="604" y="303"/>
                </a:cubicBezTo>
                <a:cubicBezTo>
                  <a:pt x="609" y="301"/>
                  <a:pt x="613" y="300"/>
                  <a:pt x="618" y="299"/>
                </a:cubicBezTo>
                <a:cubicBezTo>
                  <a:pt x="631" y="296"/>
                  <a:pt x="631" y="296"/>
                  <a:pt x="631" y="296"/>
                </a:cubicBezTo>
                <a:cubicBezTo>
                  <a:pt x="631" y="219"/>
                  <a:pt x="631" y="219"/>
                  <a:pt x="631" y="219"/>
                </a:cubicBezTo>
                <a:cubicBezTo>
                  <a:pt x="631" y="204"/>
                  <a:pt x="642" y="193"/>
                  <a:pt x="656" y="193"/>
                </a:cubicBezTo>
                <a:cubicBezTo>
                  <a:pt x="768" y="193"/>
                  <a:pt x="768" y="193"/>
                  <a:pt x="768" y="193"/>
                </a:cubicBezTo>
                <a:cubicBezTo>
                  <a:pt x="782" y="193"/>
                  <a:pt x="794" y="205"/>
                  <a:pt x="794" y="219"/>
                </a:cubicBezTo>
                <a:cubicBezTo>
                  <a:pt x="794" y="296"/>
                  <a:pt x="794" y="296"/>
                  <a:pt x="794" y="296"/>
                </a:cubicBezTo>
                <a:cubicBezTo>
                  <a:pt x="807" y="299"/>
                  <a:pt x="807" y="299"/>
                  <a:pt x="807" y="299"/>
                </a:cubicBezTo>
                <a:cubicBezTo>
                  <a:pt x="811" y="300"/>
                  <a:pt x="816" y="301"/>
                  <a:pt x="820" y="303"/>
                </a:cubicBezTo>
                <a:cubicBezTo>
                  <a:pt x="849" y="310"/>
                  <a:pt x="877" y="322"/>
                  <a:pt x="905" y="338"/>
                </a:cubicBezTo>
                <a:cubicBezTo>
                  <a:pt x="909" y="340"/>
                  <a:pt x="912" y="342"/>
                  <a:pt x="916" y="344"/>
                </a:cubicBezTo>
                <a:cubicBezTo>
                  <a:pt x="928" y="352"/>
                  <a:pt x="928" y="352"/>
                  <a:pt x="928" y="352"/>
                </a:cubicBezTo>
                <a:cubicBezTo>
                  <a:pt x="983" y="297"/>
                  <a:pt x="983" y="297"/>
                  <a:pt x="983" y="297"/>
                </a:cubicBezTo>
                <a:cubicBezTo>
                  <a:pt x="993" y="287"/>
                  <a:pt x="1009" y="287"/>
                  <a:pt x="1019" y="297"/>
                </a:cubicBezTo>
                <a:cubicBezTo>
                  <a:pt x="1098" y="376"/>
                  <a:pt x="1098" y="376"/>
                  <a:pt x="1098" y="376"/>
                </a:cubicBezTo>
                <a:cubicBezTo>
                  <a:pt x="1103" y="381"/>
                  <a:pt x="1106" y="387"/>
                  <a:pt x="1106" y="394"/>
                </a:cubicBezTo>
                <a:cubicBezTo>
                  <a:pt x="1106" y="401"/>
                  <a:pt x="1103" y="407"/>
                  <a:pt x="1098" y="412"/>
                </a:cubicBezTo>
                <a:cubicBezTo>
                  <a:pt x="1043" y="467"/>
                  <a:pt x="1043" y="467"/>
                  <a:pt x="1043" y="467"/>
                </a:cubicBezTo>
                <a:cubicBezTo>
                  <a:pt x="1051" y="479"/>
                  <a:pt x="1051" y="479"/>
                  <a:pt x="1051" y="479"/>
                </a:cubicBezTo>
                <a:cubicBezTo>
                  <a:pt x="1053" y="483"/>
                  <a:pt x="1056" y="486"/>
                  <a:pt x="1058" y="490"/>
                </a:cubicBezTo>
                <a:cubicBezTo>
                  <a:pt x="1073" y="517"/>
                  <a:pt x="1084" y="546"/>
                  <a:pt x="1093" y="575"/>
                </a:cubicBezTo>
                <a:cubicBezTo>
                  <a:pt x="1094" y="579"/>
                  <a:pt x="1095" y="584"/>
                  <a:pt x="1096" y="588"/>
                </a:cubicBezTo>
                <a:cubicBezTo>
                  <a:pt x="1099" y="602"/>
                  <a:pt x="1099" y="602"/>
                  <a:pt x="1099" y="602"/>
                </a:cubicBezTo>
                <a:cubicBezTo>
                  <a:pt x="1176" y="602"/>
                  <a:pt x="1176" y="602"/>
                  <a:pt x="1176" y="602"/>
                </a:cubicBezTo>
                <a:cubicBezTo>
                  <a:pt x="1191" y="602"/>
                  <a:pt x="1202" y="613"/>
                  <a:pt x="1202" y="627"/>
                </a:cubicBezTo>
                <a:cubicBezTo>
                  <a:pt x="1202" y="739"/>
                  <a:pt x="1202" y="739"/>
                  <a:pt x="1202" y="739"/>
                </a:cubicBezTo>
                <a:cubicBezTo>
                  <a:pt x="1202" y="753"/>
                  <a:pt x="1191" y="764"/>
                  <a:pt x="1176" y="764"/>
                </a:cubicBezTo>
                <a:cubicBezTo>
                  <a:pt x="1099" y="764"/>
                  <a:pt x="1099" y="764"/>
                  <a:pt x="1099" y="764"/>
                </a:cubicBezTo>
                <a:cubicBezTo>
                  <a:pt x="1096" y="778"/>
                  <a:pt x="1096" y="778"/>
                  <a:pt x="1096" y="778"/>
                </a:cubicBezTo>
                <a:cubicBezTo>
                  <a:pt x="1095" y="782"/>
                  <a:pt x="1094" y="787"/>
                  <a:pt x="1093" y="791"/>
                </a:cubicBezTo>
                <a:cubicBezTo>
                  <a:pt x="1084" y="820"/>
                  <a:pt x="1073" y="849"/>
                  <a:pt x="1058" y="876"/>
                </a:cubicBezTo>
                <a:cubicBezTo>
                  <a:pt x="1056" y="880"/>
                  <a:pt x="1053" y="883"/>
                  <a:pt x="1051" y="887"/>
                </a:cubicBezTo>
                <a:cubicBezTo>
                  <a:pt x="1043" y="899"/>
                  <a:pt x="1043" y="899"/>
                  <a:pt x="1043" y="899"/>
                </a:cubicBezTo>
                <a:lnTo>
                  <a:pt x="1098" y="954"/>
                </a:lnTo>
                <a:close/>
                <a:moveTo>
                  <a:pt x="63" y="515"/>
                </a:moveTo>
                <a:cubicBezTo>
                  <a:pt x="0" y="375"/>
                  <a:pt x="0" y="375"/>
                  <a:pt x="0" y="375"/>
                </a:cubicBezTo>
                <a:cubicBezTo>
                  <a:pt x="24" y="365"/>
                  <a:pt x="24" y="365"/>
                  <a:pt x="24" y="365"/>
                </a:cubicBezTo>
                <a:cubicBezTo>
                  <a:pt x="67" y="461"/>
                  <a:pt x="67" y="461"/>
                  <a:pt x="67" y="461"/>
                </a:cubicBezTo>
                <a:cubicBezTo>
                  <a:pt x="162" y="184"/>
                  <a:pt x="418" y="0"/>
                  <a:pt x="712" y="0"/>
                </a:cubicBezTo>
                <a:cubicBezTo>
                  <a:pt x="1089" y="0"/>
                  <a:pt x="1395" y="306"/>
                  <a:pt x="1395" y="683"/>
                </a:cubicBezTo>
                <a:cubicBezTo>
                  <a:pt x="1369" y="683"/>
                  <a:pt x="1369" y="683"/>
                  <a:pt x="1369" y="683"/>
                </a:cubicBezTo>
                <a:cubicBezTo>
                  <a:pt x="1369" y="321"/>
                  <a:pt x="1075" y="26"/>
                  <a:pt x="712" y="26"/>
                </a:cubicBezTo>
                <a:cubicBezTo>
                  <a:pt x="428" y="26"/>
                  <a:pt x="181" y="204"/>
                  <a:pt x="90" y="472"/>
                </a:cubicBezTo>
                <a:cubicBezTo>
                  <a:pt x="186" y="420"/>
                  <a:pt x="186" y="420"/>
                  <a:pt x="186" y="420"/>
                </a:cubicBezTo>
                <a:cubicBezTo>
                  <a:pt x="198" y="443"/>
                  <a:pt x="198" y="443"/>
                  <a:pt x="198" y="443"/>
                </a:cubicBezTo>
                <a:lnTo>
                  <a:pt x="63" y="515"/>
                </a:lnTo>
                <a:close/>
                <a:moveTo>
                  <a:pt x="1422" y="1001"/>
                </a:moveTo>
                <a:cubicBezTo>
                  <a:pt x="1379" y="905"/>
                  <a:pt x="1379" y="905"/>
                  <a:pt x="1379" y="905"/>
                </a:cubicBezTo>
                <a:cubicBezTo>
                  <a:pt x="1284" y="1182"/>
                  <a:pt x="1028" y="1366"/>
                  <a:pt x="733" y="1366"/>
                </a:cubicBezTo>
                <a:cubicBezTo>
                  <a:pt x="357" y="1366"/>
                  <a:pt x="50" y="1060"/>
                  <a:pt x="50" y="683"/>
                </a:cubicBezTo>
                <a:cubicBezTo>
                  <a:pt x="76" y="683"/>
                  <a:pt x="76" y="683"/>
                  <a:pt x="76" y="683"/>
                </a:cubicBezTo>
                <a:cubicBezTo>
                  <a:pt x="76" y="1045"/>
                  <a:pt x="371" y="1340"/>
                  <a:pt x="733" y="1340"/>
                </a:cubicBezTo>
                <a:cubicBezTo>
                  <a:pt x="1018" y="1340"/>
                  <a:pt x="1265" y="1162"/>
                  <a:pt x="1355" y="894"/>
                </a:cubicBezTo>
                <a:cubicBezTo>
                  <a:pt x="1259" y="946"/>
                  <a:pt x="1259" y="946"/>
                  <a:pt x="1259" y="946"/>
                </a:cubicBezTo>
                <a:cubicBezTo>
                  <a:pt x="1247" y="923"/>
                  <a:pt x="1247" y="923"/>
                  <a:pt x="1247" y="923"/>
                </a:cubicBezTo>
                <a:cubicBezTo>
                  <a:pt x="1382" y="851"/>
                  <a:pt x="1382" y="851"/>
                  <a:pt x="1382" y="851"/>
                </a:cubicBezTo>
                <a:cubicBezTo>
                  <a:pt x="1445" y="991"/>
                  <a:pt x="1445" y="991"/>
                  <a:pt x="1445" y="991"/>
                </a:cubicBezTo>
                <a:lnTo>
                  <a:pt x="1422" y="100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4" name="Freeform 33"/>
          <p:cNvSpPr>
            <a:spLocks noEditPoints="1"/>
          </p:cNvSpPr>
          <p:nvPr/>
        </p:nvSpPr>
        <p:spPr bwMode="auto">
          <a:xfrm>
            <a:off x="4880735" y="318382"/>
            <a:ext cx="584994" cy="478631"/>
          </a:xfrm>
          <a:custGeom>
            <a:avLst/>
            <a:gdLst>
              <a:gd name="T0" fmla="*/ 1491 w 1491"/>
              <a:gd name="T1" fmla="*/ 224 h 1222"/>
              <a:gd name="T2" fmla="*/ 1199 w 1491"/>
              <a:gd name="T3" fmla="*/ 90 h 1222"/>
              <a:gd name="T4" fmla="*/ 1366 w 1491"/>
              <a:gd name="T5" fmla="*/ 64 h 1222"/>
              <a:gd name="T6" fmla="*/ 813 w 1491"/>
              <a:gd name="T7" fmla="*/ 402 h 1222"/>
              <a:gd name="T8" fmla="*/ 708 w 1491"/>
              <a:gd name="T9" fmla="*/ 180 h 1222"/>
              <a:gd name="T10" fmla="*/ 708 w 1491"/>
              <a:gd name="T11" fmla="*/ 453 h 1222"/>
              <a:gd name="T12" fmla="*/ 559 w 1491"/>
              <a:gd name="T13" fmla="*/ 900 h 1222"/>
              <a:gd name="T14" fmla="*/ 347 w 1491"/>
              <a:gd name="T15" fmla="*/ 543 h 1222"/>
              <a:gd name="T16" fmla="*/ 74 w 1491"/>
              <a:gd name="T17" fmla="*/ 543 h 1222"/>
              <a:gd name="T18" fmla="*/ 235 w 1491"/>
              <a:gd name="T19" fmla="*/ 677 h 1222"/>
              <a:gd name="T20" fmla="*/ 14 w 1491"/>
              <a:gd name="T21" fmla="*/ 1220 h 1222"/>
              <a:gd name="T22" fmla="*/ 40 w 1491"/>
              <a:gd name="T23" fmla="*/ 1210 h 1222"/>
              <a:gd name="T24" fmla="*/ 535 w 1491"/>
              <a:gd name="T25" fmla="*/ 932 h 1222"/>
              <a:gd name="T26" fmla="*/ 622 w 1491"/>
              <a:gd name="T27" fmla="*/ 1172 h 1222"/>
              <a:gd name="T28" fmla="*/ 622 w 1491"/>
              <a:gd name="T29" fmla="*/ 899 h 1222"/>
              <a:gd name="T30" fmla="*/ 793 w 1491"/>
              <a:gd name="T31" fmla="*/ 436 h 1222"/>
              <a:gd name="T32" fmla="*/ 1052 w 1491"/>
              <a:gd name="T33" fmla="*/ 740 h 1222"/>
              <a:gd name="T34" fmla="*/ 1325 w 1491"/>
              <a:gd name="T35" fmla="*/ 740 h 1222"/>
              <a:gd name="T36" fmla="*/ 1162 w 1491"/>
              <a:gd name="T37" fmla="*/ 607 h 1222"/>
              <a:gd name="T38" fmla="*/ 1454 w 1491"/>
              <a:gd name="T39" fmla="*/ 236 h 1222"/>
              <a:gd name="T40" fmla="*/ 210 w 1491"/>
              <a:gd name="T41" fmla="*/ 446 h 1222"/>
              <a:gd name="T42" fmla="*/ 267 w 1491"/>
              <a:gd name="T43" fmla="*/ 622 h 1222"/>
              <a:gd name="T44" fmla="*/ 210 w 1491"/>
              <a:gd name="T45" fmla="*/ 640 h 1222"/>
              <a:gd name="T46" fmla="*/ 719 w 1491"/>
              <a:gd name="T47" fmla="*/ 1036 h 1222"/>
              <a:gd name="T48" fmla="*/ 525 w 1491"/>
              <a:gd name="T49" fmla="*/ 1036 h 1222"/>
              <a:gd name="T50" fmla="*/ 579 w 1491"/>
              <a:gd name="T51" fmla="*/ 949 h 1222"/>
              <a:gd name="T52" fmla="*/ 719 w 1491"/>
              <a:gd name="T53" fmla="*/ 1036 h 1222"/>
              <a:gd name="T54" fmla="*/ 708 w 1491"/>
              <a:gd name="T55" fmla="*/ 219 h 1222"/>
              <a:gd name="T56" fmla="*/ 708 w 1491"/>
              <a:gd name="T57" fmla="*/ 413 h 1222"/>
              <a:gd name="T58" fmla="*/ 1285 w 1491"/>
              <a:gd name="T59" fmla="*/ 740 h 1222"/>
              <a:gd name="T60" fmla="*/ 1091 w 1491"/>
              <a:gd name="T61" fmla="*/ 740 h 1222"/>
              <a:gd name="T62" fmla="*/ 1137 w 1491"/>
              <a:gd name="T63" fmla="*/ 658 h 1222"/>
              <a:gd name="T64" fmla="*/ 1285 w 1491"/>
              <a:gd name="T65" fmla="*/ 740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1" h="1222">
                <a:moveTo>
                  <a:pt x="1454" y="236"/>
                </a:moveTo>
                <a:cubicBezTo>
                  <a:pt x="1491" y="224"/>
                  <a:pt x="1491" y="224"/>
                  <a:pt x="1491" y="224"/>
                </a:cubicBezTo>
                <a:cubicBezTo>
                  <a:pt x="1417" y="0"/>
                  <a:pt x="1417" y="0"/>
                  <a:pt x="1417" y="0"/>
                </a:cubicBezTo>
                <a:cubicBezTo>
                  <a:pt x="1199" y="90"/>
                  <a:pt x="1199" y="90"/>
                  <a:pt x="1199" y="90"/>
                </a:cubicBezTo>
                <a:cubicBezTo>
                  <a:pt x="1214" y="127"/>
                  <a:pt x="1214" y="127"/>
                  <a:pt x="1214" y="127"/>
                </a:cubicBezTo>
                <a:cubicBezTo>
                  <a:pt x="1366" y="64"/>
                  <a:pt x="1366" y="64"/>
                  <a:pt x="1366" y="64"/>
                </a:cubicBezTo>
                <a:cubicBezTo>
                  <a:pt x="1114" y="617"/>
                  <a:pt x="1114" y="617"/>
                  <a:pt x="1114" y="617"/>
                </a:cubicBezTo>
                <a:cubicBezTo>
                  <a:pt x="813" y="402"/>
                  <a:pt x="813" y="402"/>
                  <a:pt x="813" y="402"/>
                </a:cubicBezTo>
                <a:cubicBezTo>
                  <a:pt x="832" y="379"/>
                  <a:pt x="844" y="349"/>
                  <a:pt x="844" y="316"/>
                </a:cubicBezTo>
                <a:cubicBezTo>
                  <a:pt x="844" y="241"/>
                  <a:pt x="783" y="180"/>
                  <a:pt x="708" y="180"/>
                </a:cubicBezTo>
                <a:cubicBezTo>
                  <a:pt x="632" y="180"/>
                  <a:pt x="571" y="241"/>
                  <a:pt x="571" y="316"/>
                </a:cubicBezTo>
                <a:cubicBezTo>
                  <a:pt x="571" y="392"/>
                  <a:pt x="632" y="453"/>
                  <a:pt x="708" y="453"/>
                </a:cubicBezTo>
                <a:cubicBezTo>
                  <a:pt x="721" y="453"/>
                  <a:pt x="734" y="450"/>
                  <a:pt x="746" y="447"/>
                </a:cubicBezTo>
                <a:cubicBezTo>
                  <a:pt x="559" y="900"/>
                  <a:pt x="559" y="900"/>
                  <a:pt x="559" y="900"/>
                </a:cubicBezTo>
                <a:cubicBezTo>
                  <a:pt x="303" y="642"/>
                  <a:pt x="303" y="642"/>
                  <a:pt x="303" y="642"/>
                </a:cubicBezTo>
                <a:cubicBezTo>
                  <a:pt x="330" y="617"/>
                  <a:pt x="347" y="582"/>
                  <a:pt x="347" y="543"/>
                </a:cubicBezTo>
                <a:cubicBezTo>
                  <a:pt x="347" y="468"/>
                  <a:pt x="285" y="406"/>
                  <a:pt x="210" y="406"/>
                </a:cubicBezTo>
                <a:cubicBezTo>
                  <a:pt x="135" y="406"/>
                  <a:pt x="74" y="468"/>
                  <a:pt x="74" y="543"/>
                </a:cubicBezTo>
                <a:cubicBezTo>
                  <a:pt x="74" y="618"/>
                  <a:pt x="135" y="679"/>
                  <a:pt x="210" y="679"/>
                </a:cubicBezTo>
                <a:cubicBezTo>
                  <a:pt x="219" y="679"/>
                  <a:pt x="227" y="678"/>
                  <a:pt x="235" y="677"/>
                </a:cubicBezTo>
                <a:cubicBezTo>
                  <a:pt x="4" y="1194"/>
                  <a:pt x="4" y="1194"/>
                  <a:pt x="4" y="1194"/>
                </a:cubicBezTo>
                <a:cubicBezTo>
                  <a:pt x="0" y="1204"/>
                  <a:pt x="4" y="1216"/>
                  <a:pt x="14" y="1220"/>
                </a:cubicBezTo>
                <a:cubicBezTo>
                  <a:pt x="17" y="1221"/>
                  <a:pt x="19" y="1222"/>
                  <a:pt x="22" y="1222"/>
                </a:cubicBezTo>
                <a:cubicBezTo>
                  <a:pt x="30" y="1222"/>
                  <a:pt x="37" y="1217"/>
                  <a:pt x="40" y="1210"/>
                </a:cubicBezTo>
                <a:cubicBezTo>
                  <a:pt x="279" y="674"/>
                  <a:pt x="279" y="674"/>
                  <a:pt x="279" y="674"/>
                </a:cubicBezTo>
                <a:cubicBezTo>
                  <a:pt x="535" y="932"/>
                  <a:pt x="535" y="932"/>
                  <a:pt x="535" y="932"/>
                </a:cubicBezTo>
                <a:cubicBezTo>
                  <a:pt x="505" y="957"/>
                  <a:pt x="486" y="994"/>
                  <a:pt x="486" y="1036"/>
                </a:cubicBezTo>
                <a:cubicBezTo>
                  <a:pt x="486" y="1111"/>
                  <a:pt x="547" y="1172"/>
                  <a:pt x="622" y="1172"/>
                </a:cubicBezTo>
                <a:cubicBezTo>
                  <a:pt x="697" y="1172"/>
                  <a:pt x="759" y="1111"/>
                  <a:pt x="759" y="1036"/>
                </a:cubicBezTo>
                <a:cubicBezTo>
                  <a:pt x="759" y="961"/>
                  <a:pt x="697" y="899"/>
                  <a:pt x="622" y="899"/>
                </a:cubicBezTo>
                <a:cubicBezTo>
                  <a:pt x="615" y="899"/>
                  <a:pt x="608" y="900"/>
                  <a:pt x="601" y="902"/>
                </a:cubicBezTo>
                <a:cubicBezTo>
                  <a:pt x="793" y="436"/>
                  <a:pt x="793" y="436"/>
                  <a:pt x="793" y="436"/>
                </a:cubicBezTo>
                <a:cubicBezTo>
                  <a:pt x="1089" y="647"/>
                  <a:pt x="1089" y="647"/>
                  <a:pt x="1089" y="647"/>
                </a:cubicBezTo>
                <a:cubicBezTo>
                  <a:pt x="1066" y="671"/>
                  <a:pt x="1052" y="704"/>
                  <a:pt x="1052" y="740"/>
                </a:cubicBezTo>
                <a:cubicBezTo>
                  <a:pt x="1052" y="815"/>
                  <a:pt x="1113" y="877"/>
                  <a:pt x="1188" y="877"/>
                </a:cubicBezTo>
                <a:cubicBezTo>
                  <a:pt x="1263" y="877"/>
                  <a:pt x="1325" y="815"/>
                  <a:pt x="1325" y="740"/>
                </a:cubicBezTo>
                <a:cubicBezTo>
                  <a:pt x="1325" y="665"/>
                  <a:pt x="1263" y="604"/>
                  <a:pt x="1188" y="604"/>
                </a:cubicBezTo>
                <a:cubicBezTo>
                  <a:pt x="1179" y="604"/>
                  <a:pt x="1170" y="605"/>
                  <a:pt x="1162" y="607"/>
                </a:cubicBezTo>
                <a:cubicBezTo>
                  <a:pt x="1402" y="80"/>
                  <a:pt x="1402" y="80"/>
                  <a:pt x="1402" y="80"/>
                </a:cubicBezTo>
                <a:lnTo>
                  <a:pt x="1454" y="236"/>
                </a:lnTo>
                <a:close/>
                <a:moveTo>
                  <a:pt x="113" y="543"/>
                </a:moveTo>
                <a:cubicBezTo>
                  <a:pt x="113" y="489"/>
                  <a:pt x="157" y="446"/>
                  <a:pt x="210" y="446"/>
                </a:cubicBezTo>
                <a:cubicBezTo>
                  <a:pt x="264" y="446"/>
                  <a:pt x="307" y="489"/>
                  <a:pt x="307" y="543"/>
                </a:cubicBezTo>
                <a:cubicBezTo>
                  <a:pt x="307" y="575"/>
                  <a:pt x="291" y="604"/>
                  <a:pt x="267" y="622"/>
                </a:cubicBezTo>
                <a:cubicBezTo>
                  <a:pt x="264" y="623"/>
                  <a:pt x="262" y="624"/>
                  <a:pt x="259" y="626"/>
                </a:cubicBezTo>
                <a:cubicBezTo>
                  <a:pt x="245" y="635"/>
                  <a:pt x="228" y="640"/>
                  <a:pt x="210" y="640"/>
                </a:cubicBezTo>
                <a:cubicBezTo>
                  <a:pt x="157" y="640"/>
                  <a:pt x="113" y="596"/>
                  <a:pt x="113" y="543"/>
                </a:cubicBezTo>
                <a:close/>
                <a:moveTo>
                  <a:pt x="719" y="1036"/>
                </a:moveTo>
                <a:cubicBezTo>
                  <a:pt x="719" y="1089"/>
                  <a:pt x="676" y="1133"/>
                  <a:pt x="622" y="1133"/>
                </a:cubicBezTo>
                <a:cubicBezTo>
                  <a:pt x="569" y="1133"/>
                  <a:pt x="525" y="1089"/>
                  <a:pt x="525" y="1036"/>
                </a:cubicBezTo>
                <a:cubicBezTo>
                  <a:pt x="525" y="1000"/>
                  <a:pt x="544" y="970"/>
                  <a:pt x="573" y="953"/>
                </a:cubicBezTo>
                <a:cubicBezTo>
                  <a:pt x="575" y="952"/>
                  <a:pt x="577" y="951"/>
                  <a:pt x="579" y="949"/>
                </a:cubicBezTo>
                <a:cubicBezTo>
                  <a:pt x="592" y="943"/>
                  <a:pt x="607" y="939"/>
                  <a:pt x="622" y="939"/>
                </a:cubicBezTo>
                <a:cubicBezTo>
                  <a:pt x="676" y="939"/>
                  <a:pt x="719" y="982"/>
                  <a:pt x="719" y="1036"/>
                </a:cubicBezTo>
                <a:close/>
                <a:moveTo>
                  <a:pt x="610" y="316"/>
                </a:moveTo>
                <a:cubicBezTo>
                  <a:pt x="610" y="263"/>
                  <a:pt x="654" y="219"/>
                  <a:pt x="708" y="219"/>
                </a:cubicBezTo>
                <a:cubicBezTo>
                  <a:pt x="761" y="219"/>
                  <a:pt x="805" y="263"/>
                  <a:pt x="805" y="316"/>
                </a:cubicBezTo>
                <a:cubicBezTo>
                  <a:pt x="805" y="370"/>
                  <a:pt x="761" y="413"/>
                  <a:pt x="708" y="413"/>
                </a:cubicBezTo>
                <a:cubicBezTo>
                  <a:pt x="654" y="413"/>
                  <a:pt x="610" y="370"/>
                  <a:pt x="610" y="316"/>
                </a:cubicBezTo>
                <a:close/>
                <a:moveTo>
                  <a:pt x="1285" y="740"/>
                </a:moveTo>
                <a:cubicBezTo>
                  <a:pt x="1285" y="794"/>
                  <a:pt x="1242" y="837"/>
                  <a:pt x="1188" y="837"/>
                </a:cubicBezTo>
                <a:cubicBezTo>
                  <a:pt x="1135" y="837"/>
                  <a:pt x="1091" y="794"/>
                  <a:pt x="1091" y="740"/>
                </a:cubicBezTo>
                <a:cubicBezTo>
                  <a:pt x="1091" y="710"/>
                  <a:pt x="1105" y="683"/>
                  <a:pt x="1127" y="665"/>
                </a:cubicBezTo>
                <a:cubicBezTo>
                  <a:pt x="1131" y="664"/>
                  <a:pt x="1135" y="661"/>
                  <a:pt x="1137" y="658"/>
                </a:cubicBezTo>
                <a:cubicBezTo>
                  <a:pt x="1152" y="649"/>
                  <a:pt x="1169" y="643"/>
                  <a:pt x="1188" y="643"/>
                </a:cubicBezTo>
                <a:cubicBezTo>
                  <a:pt x="1242" y="643"/>
                  <a:pt x="1285" y="687"/>
                  <a:pt x="1285" y="740"/>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5" name="Freeform 37"/>
          <p:cNvSpPr>
            <a:spLocks noEditPoints="1"/>
          </p:cNvSpPr>
          <p:nvPr/>
        </p:nvSpPr>
        <p:spPr bwMode="auto">
          <a:xfrm>
            <a:off x="4245389" y="207181"/>
            <a:ext cx="433973" cy="701032"/>
          </a:xfrm>
          <a:custGeom>
            <a:avLst/>
            <a:gdLst>
              <a:gd name="T0" fmla="*/ 125 w 1202"/>
              <a:gd name="T1" fmla="*/ 0 h 1938"/>
              <a:gd name="T2" fmla="*/ 0 w 1202"/>
              <a:gd name="T3" fmla="*/ 1813 h 1938"/>
              <a:gd name="T4" fmla="*/ 1077 w 1202"/>
              <a:gd name="T5" fmla="*/ 1938 h 1938"/>
              <a:gd name="T6" fmla="*/ 1202 w 1202"/>
              <a:gd name="T7" fmla="*/ 125 h 1938"/>
              <a:gd name="T8" fmla="*/ 1166 w 1202"/>
              <a:gd name="T9" fmla="*/ 1813 h 1938"/>
              <a:gd name="T10" fmla="*/ 125 w 1202"/>
              <a:gd name="T11" fmla="*/ 1902 h 1938"/>
              <a:gd name="T12" fmla="*/ 36 w 1202"/>
              <a:gd name="T13" fmla="*/ 125 h 1938"/>
              <a:gd name="T14" fmla="*/ 1077 w 1202"/>
              <a:gd name="T15" fmla="*/ 36 h 1938"/>
              <a:gd name="T16" fmla="*/ 1166 w 1202"/>
              <a:gd name="T17" fmla="*/ 1813 h 1938"/>
              <a:gd name="T18" fmla="*/ 1068 w 1202"/>
              <a:gd name="T19" fmla="*/ 1669 h 1938"/>
              <a:gd name="T20" fmla="*/ 134 w 1202"/>
              <a:gd name="T21" fmla="*/ 188 h 1938"/>
              <a:gd name="T22" fmla="*/ 170 w 1202"/>
              <a:gd name="T23" fmla="*/ 224 h 1938"/>
              <a:gd name="T24" fmla="*/ 1032 w 1202"/>
              <a:gd name="T25" fmla="*/ 1633 h 1938"/>
              <a:gd name="T26" fmla="*/ 170 w 1202"/>
              <a:gd name="T27" fmla="*/ 224 h 1938"/>
              <a:gd name="T28" fmla="*/ 539 w 1202"/>
              <a:gd name="T29" fmla="*/ 1787 h 1938"/>
              <a:gd name="T30" fmla="*/ 663 w 1202"/>
              <a:gd name="T31" fmla="*/ 1787 h 1938"/>
              <a:gd name="T32" fmla="*/ 601 w 1202"/>
              <a:gd name="T33" fmla="*/ 1814 h 1938"/>
              <a:gd name="T34" fmla="*/ 601 w 1202"/>
              <a:gd name="T35" fmla="*/ 1760 h 1938"/>
              <a:gd name="T36" fmla="*/ 601 w 1202"/>
              <a:gd name="T37" fmla="*/ 1814 h 1938"/>
              <a:gd name="T38" fmla="*/ 514 w 1202"/>
              <a:gd name="T39" fmla="*/ 136 h 1938"/>
              <a:gd name="T40" fmla="*/ 688 w 1202"/>
              <a:gd name="T41" fmla="*/ 100 h 1938"/>
              <a:gd name="T42" fmla="*/ 900 w 1202"/>
              <a:gd name="T43" fmla="*/ 703 h 1938"/>
              <a:gd name="T44" fmla="*/ 384 w 1202"/>
              <a:gd name="T45" fmla="*/ 707 h 1938"/>
              <a:gd name="T46" fmla="*/ 245 w 1202"/>
              <a:gd name="T47" fmla="*/ 614 h 1938"/>
              <a:gd name="T48" fmla="*/ 245 w 1202"/>
              <a:gd name="T49" fmla="*/ 650 h 1938"/>
              <a:gd name="T50" fmla="*/ 359 w 1202"/>
              <a:gd name="T51" fmla="*/ 732 h 1938"/>
              <a:gd name="T52" fmla="*/ 431 w 1202"/>
              <a:gd name="T53" fmla="*/ 1055 h 1938"/>
              <a:gd name="T54" fmla="*/ 398 w 1202"/>
              <a:gd name="T55" fmla="*/ 1141 h 1938"/>
              <a:gd name="T56" fmla="*/ 410 w 1202"/>
              <a:gd name="T57" fmla="*/ 1263 h 1938"/>
              <a:gd name="T58" fmla="*/ 701 w 1202"/>
              <a:gd name="T59" fmla="*/ 1219 h 1938"/>
              <a:gd name="T60" fmla="*/ 821 w 1202"/>
              <a:gd name="T61" fmla="*/ 1202 h 1938"/>
              <a:gd name="T62" fmla="*/ 701 w 1202"/>
              <a:gd name="T63" fmla="*/ 1184 h 1938"/>
              <a:gd name="T64" fmla="*/ 436 w 1202"/>
              <a:gd name="T65" fmla="*/ 1146 h 1938"/>
              <a:gd name="T66" fmla="*/ 474 w 1202"/>
              <a:gd name="T67" fmla="*/ 1088 h 1938"/>
              <a:gd name="T68" fmla="*/ 869 w 1202"/>
              <a:gd name="T69" fmla="*/ 1055 h 1938"/>
              <a:gd name="T70" fmla="*/ 935 w 1202"/>
              <a:gd name="T71" fmla="*/ 721 h 1938"/>
              <a:gd name="T72" fmla="*/ 759 w 1202"/>
              <a:gd name="T73" fmla="*/ 1176 h 1938"/>
              <a:gd name="T74" fmla="*/ 759 w 1202"/>
              <a:gd name="T75" fmla="*/ 1227 h 1938"/>
              <a:gd name="T76" fmla="*/ 759 w 1202"/>
              <a:gd name="T77" fmla="*/ 1176 h 1938"/>
              <a:gd name="T78" fmla="*/ 907 w 1202"/>
              <a:gd name="T79" fmla="*/ 743 h 1938"/>
              <a:gd name="T80" fmla="*/ 898 w 1202"/>
              <a:gd name="T81" fmla="*/ 791 h 1938"/>
              <a:gd name="T82" fmla="*/ 392 w 1202"/>
              <a:gd name="T83" fmla="*/ 750 h 1938"/>
              <a:gd name="T84" fmla="*/ 400 w 1202"/>
              <a:gd name="T85" fmla="*/ 739 h 1938"/>
              <a:gd name="T86" fmla="*/ 876 w 1202"/>
              <a:gd name="T87" fmla="*/ 878 h 1938"/>
              <a:gd name="T88" fmla="*/ 411 w 1202"/>
              <a:gd name="T89" fmla="*/ 826 h 1938"/>
              <a:gd name="T90" fmla="*/ 876 w 1202"/>
              <a:gd name="T91" fmla="*/ 878 h 1938"/>
              <a:gd name="T92" fmla="*/ 446 w 1202"/>
              <a:gd name="T93" fmla="*/ 965 h 1938"/>
              <a:gd name="T94" fmla="*/ 867 w 1202"/>
              <a:gd name="T95" fmla="*/ 914 h 1938"/>
              <a:gd name="T96" fmla="*/ 410 w 1202"/>
              <a:gd name="T97" fmla="*/ 1227 h 1938"/>
              <a:gd name="T98" fmla="*/ 410 w 1202"/>
              <a:gd name="T99" fmla="*/ 1176 h 1938"/>
              <a:gd name="T100" fmla="*/ 410 w 1202"/>
              <a:gd name="T101" fmla="*/ 1227 h 1938"/>
              <a:gd name="T102" fmla="*/ 474 w 1202"/>
              <a:gd name="T103" fmla="*/ 1053 h 1938"/>
              <a:gd name="T104" fmla="*/ 454 w 1202"/>
              <a:gd name="T105" fmla="*/ 1001 h 1938"/>
              <a:gd name="T106" fmla="*/ 834 w 1202"/>
              <a:gd name="T107" fmla="*/ 1046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2" h="1938">
                <a:moveTo>
                  <a:pt x="1077" y="0"/>
                </a:moveTo>
                <a:cubicBezTo>
                  <a:pt x="125" y="0"/>
                  <a:pt x="125" y="0"/>
                  <a:pt x="125" y="0"/>
                </a:cubicBezTo>
                <a:cubicBezTo>
                  <a:pt x="56" y="0"/>
                  <a:pt x="0" y="56"/>
                  <a:pt x="0" y="125"/>
                </a:cubicBezTo>
                <a:cubicBezTo>
                  <a:pt x="0" y="1813"/>
                  <a:pt x="0" y="1813"/>
                  <a:pt x="0" y="1813"/>
                </a:cubicBezTo>
                <a:cubicBezTo>
                  <a:pt x="0" y="1882"/>
                  <a:pt x="56" y="1938"/>
                  <a:pt x="125" y="1938"/>
                </a:cubicBezTo>
                <a:cubicBezTo>
                  <a:pt x="1077" y="1938"/>
                  <a:pt x="1077" y="1938"/>
                  <a:pt x="1077" y="1938"/>
                </a:cubicBezTo>
                <a:cubicBezTo>
                  <a:pt x="1146" y="1938"/>
                  <a:pt x="1202" y="1882"/>
                  <a:pt x="1202" y="1813"/>
                </a:cubicBezTo>
                <a:cubicBezTo>
                  <a:pt x="1202" y="125"/>
                  <a:pt x="1202" y="125"/>
                  <a:pt x="1202" y="125"/>
                </a:cubicBezTo>
                <a:cubicBezTo>
                  <a:pt x="1202" y="56"/>
                  <a:pt x="1146" y="0"/>
                  <a:pt x="1077" y="0"/>
                </a:cubicBezTo>
                <a:close/>
                <a:moveTo>
                  <a:pt x="1166" y="1813"/>
                </a:moveTo>
                <a:cubicBezTo>
                  <a:pt x="1166" y="1862"/>
                  <a:pt x="1126" y="1902"/>
                  <a:pt x="1077" y="1902"/>
                </a:cubicBezTo>
                <a:cubicBezTo>
                  <a:pt x="125" y="1902"/>
                  <a:pt x="125" y="1902"/>
                  <a:pt x="125" y="1902"/>
                </a:cubicBezTo>
                <a:cubicBezTo>
                  <a:pt x="76" y="1902"/>
                  <a:pt x="36" y="1862"/>
                  <a:pt x="36" y="1813"/>
                </a:cubicBezTo>
                <a:cubicBezTo>
                  <a:pt x="36" y="125"/>
                  <a:pt x="36" y="125"/>
                  <a:pt x="36" y="125"/>
                </a:cubicBezTo>
                <a:cubicBezTo>
                  <a:pt x="36" y="76"/>
                  <a:pt x="76" y="36"/>
                  <a:pt x="125" y="36"/>
                </a:cubicBezTo>
                <a:cubicBezTo>
                  <a:pt x="1077" y="36"/>
                  <a:pt x="1077" y="36"/>
                  <a:pt x="1077" y="36"/>
                </a:cubicBezTo>
                <a:cubicBezTo>
                  <a:pt x="1126" y="36"/>
                  <a:pt x="1166" y="76"/>
                  <a:pt x="1166" y="125"/>
                </a:cubicBezTo>
                <a:lnTo>
                  <a:pt x="1166" y="1813"/>
                </a:lnTo>
                <a:close/>
                <a:moveTo>
                  <a:pt x="134" y="1669"/>
                </a:moveTo>
                <a:cubicBezTo>
                  <a:pt x="1068" y="1669"/>
                  <a:pt x="1068" y="1669"/>
                  <a:pt x="1068" y="1669"/>
                </a:cubicBezTo>
                <a:cubicBezTo>
                  <a:pt x="1068" y="188"/>
                  <a:pt x="1068" y="188"/>
                  <a:pt x="1068" y="188"/>
                </a:cubicBezTo>
                <a:cubicBezTo>
                  <a:pt x="134" y="188"/>
                  <a:pt x="134" y="188"/>
                  <a:pt x="134" y="188"/>
                </a:cubicBezTo>
                <a:lnTo>
                  <a:pt x="134" y="1669"/>
                </a:lnTo>
                <a:close/>
                <a:moveTo>
                  <a:pt x="170" y="224"/>
                </a:moveTo>
                <a:cubicBezTo>
                  <a:pt x="1032" y="224"/>
                  <a:pt x="1032" y="224"/>
                  <a:pt x="1032" y="224"/>
                </a:cubicBezTo>
                <a:cubicBezTo>
                  <a:pt x="1032" y="1633"/>
                  <a:pt x="1032" y="1633"/>
                  <a:pt x="1032" y="1633"/>
                </a:cubicBezTo>
                <a:cubicBezTo>
                  <a:pt x="170" y="1633"/>
                  <a:pt x="170" y="1633"/>
                  <a:pt x="170" y="1633"/>
                </a:cubicBezTo>
                <a:lnTo>
                  <a:pt x="170" y="224"/>
                </a:lnTo>
                <a:close/>
                <a:moveTo>
                  <a:pt x="601" y="1725"/>
                </a:moveTo>
                <a:cubicBezTo>
                  <a:pt x="567" y="1725"/>
                  <a:pt x="539" y="1753"/>
                  <a:pt x="539" y="1787"/>
                </a:cubicBezTo>
                <a:cubicBezTo>
                  <a:pt x="539" y="1822"/>
                  <a:pt x="567" y="1850"/>
                  <a:pt x="601" y="1850"/>
                </a:cubicBezTo>
                <a:cubicBezTo>
                  <a:pt x="635" y="1850"/>
                  <a:pt x="663" y="1822"/>
                  <a:pt x="663" y="1787"/>
                </a:cubicBezTo>
                <a:cubicBezTo>
                  <a:pt x="663" y="1753"/>
                  <a:pt x="635" y="1725"/>
                  <a:pt x="601" y="1725"/>
                </a:cubicBezTo>
                <a:close/>
                <a:moveTo>
                  <a:pt x="601" y="1814"/>
                </a:moveTo>
                <a:cubicBezTo>
                  <a:pt x="586" y="1814"/>
                  <a:pt x="574" y="1802"/>
                  <a:pt x="574" y="1787"/>
                </a:cubicBezTo>
                <a:cubicBezTo>
                  <a:pt x="574" y="1772"/>
                  <a:pt x="586" y="1760"/>
                  <a:pt x="601" y="1760"/>
                </a:cubicBezTo>
                <a:cubicBezTo>
                  <a:pt x="616" y="1760"/>
                  <a:pt x="628" y="1772"/>
                  <a:pt x="628" y="1787"/>
                </a:cubicBezTo>
                <a:cubicBezTo>
                  <a:pt x="628" y="1802"/>
                  <a:pt x="616" y="1814"/>
                  <a:pt x="601" y="1814"/>
                </a:cubicBezTo>
                <a:close/>
                <a:moveTo>
                  <a:pt x="688" y="136"/>
                </a:moveTo>
                <a:cubicBezTo>
                  <a:pt x="514" y="136"/>
                  <a:pt x="514" y="136"/>
                  <a:pt x="514" y="136"/>
                </a:cubicBezTo>
                <a:cubicBezTo>
                  <a:pt x="514" y="100"/>
                  <a:pt x="514" y="100"/>
                  <a:pt x="514" y="100"/>
                </a:cubicBezTo>
                <a:cubicBezTo>
                  <a:pt x="688" y="100"/>
                  <a:pt x="688" y="100"/>
                  <a:pt x="688" y="100"/>
                </a:cubicBezTo>
                <a:lnTo>
                  <a:pt x="688" y="136"/>
                </a:lnTo>
                <a:close/>
                <a:moveTo>
                  <a:pt x="900" y="703"/>
                </a:moveTo>
                <a:cubicBezTo>
                  <a:pt x="400" y="703"/>
                  <a:pt x="400" y="703"/>
                  <a:pt x="400" y="703"/>
                </a:cubicBezTo>
                <a:cubicBezTo>
                  <a:pt x="395" y="703"/>
                  <a:pt x="389" y="705"/>
                  <a:pt x="384" y="707"/>
                </a:cubicBezTo>
                <a:cubicBezTo>
                  <a:pt x="312" y="640"/>
                  <a:pt x="312" y="640"/>
                  <a:pt x="312" y="640"/>
                </a:cubicBezTo>
                <a:cubicBezTo>
                  <a:pt x="294" y="624"/>
                  <a:pt x="270" y="614"/>
                  <a:pt x="245" y="614"/>
                </a:cubicBezTo>
                <a:cubicBezTo>
                  <a:pt x="235" y="614"/>
                  <a:pt x="227" y="622"/>
                  <a:pt x="227" y="632"/>
                </a:cubicBezTo>
                <a:cubicBezTo>
                  <a:pt x="227" y="642"/>
                  <a:pt x="235" y="650"/>
                  <a:pt x="245" y="650"/>
                </a:cubicBezTo>
                <a:cubicBezTo>
                  <a:pt x="261" y="650"/>
                  <a:pt x="276" y="656"/>
                  <a:pt x="288" y="667"/>
                </a:cubicBezTo>
                <a:cubicBezTo>
                  <a:pt x="359" y="732"/>
                  <a:pt x="359" y="732"/>
                  <a:pt x="359" y="732"/>
                </a:cubicBezTo>
                <a:cubicBezTo>
                  <a:pt x="356" y="741"/>
                  <a:pt x="355" y="750"/>
                  <a:pt x="357" y="759"/>
                </a:cubicBezTo>
                <a:cubicBezTo>
                  <a:pt x="431" y="1055"/>
                  <a:pt x="431" y="1055"/>
                  <a:pt x="431" y="1055"/>
                </a:cubicBezTo>
                <a:cubicBezTo>
                  <a:pt x="432" y="1060"/>
                  <a:pt x="434" y="1064"/>
                  <a:pt x="437" y="1068"/>
                </a:cubicBezTo>
                <a:cubicBezTo>
                  <a:pt x="398" y="1141"/>
                  <a:pt x="398" y="1141"/>
                  <a:pt x="398" y="1141"/>
                </a:cubicBezTo>
                <a:cubicBezTo>
                  <a:pt x="370" y="1147"/>
                  <a:pt x="348" y="1172"/>
                  <a:pt x="348" y="1202"/>
                </a:cubicBezTo>
                <a:cubicBezTo>
                  <a:pt x="348" y="1235"/>
                  <a:pt x="376" y="1263"/>
                  <a:pt x="410" y="1263"/>
                </a:cubicBezTo>
                <a:cubicBezTo>
                  <a:pt x="437" y="1263"/>
                  <a:pt x="461" y="1245"/>
                  <a:pt x="468" y="1219"/>
                </a:cubicBezTo>
                <a:cubicBezTo>
                  <a:pt x="701" y="1219"/>
                  <a:pt x="701" y="1219"/>
                  <a:pt x="701" y="1219"/>
                </a:cubicBezTo>
                <a:cubicBezTo>
                  <a:pt x="708" y="1245"/>
                  <a:pt x="731" y="1263"/>
                  <a:pt x="759" y="1263"/>
                </a:cubicBezTo>
                <a:cubicBezTo>
                  <a:pt x="793" y="1263"/>
                  <a:pt x="821" y="1235"/>
                  <a:pt x="821" y="1202"/>
                </a:cubicBezTo>
                <a:cubicBezTo>
                  <a:pt x="821" y="1168"/>
                  <a:pt x="793" y="1140"/>
                  <a:pt x="759" y="1140"/>
                </a:cubicBezTo>
                <a:cubicBezTo>
                  <a:pt x="731" y="1140"/>
                  <a:pt x="708" y="1159"/>
                  <a:pt x="701" y="1184"/>
                </a:cubicBezTo>
                <a:cubicBezTo>
                  <a:pt x="468" y="1184"/>
                  <a:pt x="468" y="1184"/>
                  <a:pt x="468" y="1184"/>
                </a:cubicBezTo>
                <a:cubicBezTo>
                  <a:pt x="463" y="1167"/>
                  <a:pt x="452" y="1154"/>
                  <a:pt x="436" y="1146"/>
                </a:cubicBezTo>
                <a:cubicBezTo>
                  <a:pt x="467" y="1087"/>
                  <a:pt x="467" y="1087"/>
                  <a:pt x="467" y="1087"/>
                </a:cubicBezTo>
                <a:cubicBezTo>
                  <a:pt x="470" y="1088"/>
                  <a:pt x="472" y="1088"/>
                  <a:pt x="474" y="1088"/>
                </a:cubicBezTo>
                <a:cubicBezTo>
                  <a:pt x="826" y="1088"/>
                  <a:pt x="826" y="1088"/>
                  <a:pt x="826" y="1088"/>
                </a:cubicBezTo>
                <a:cubicBezTo>
                  <a:pt x="846" y="1088"/>
                  <a:pt x="864" y="1075"/>
                  <a:pt x="869" y="1055"/>
                </a:cubicBezTo>
                <a:cubicBezTo>
                  <a:pt x="943" y="759"/>
                  <a:pt x="943" y="759"/>
                  <a:pt x="943" y="759"/>
                </a:cubicBezTo>
                <a:cubicBezTo>
                  <a:pt x="946" y="745"/>
                  <a:pt x="943" y="731"/>
                  <a:pt x="935" y="721"/>
                </a:cubicBezTo>
                <a:cubicBezTo>
                  <a:pt x="926" y="710"/>
                  <a:pt x="913" y="703"/>
                  <a:pt x="900" y="703"/>
                </a:cubicBezTo>
                <a:close/>
                <a:moveTo>
                  <a:pt x="759" y="1176"/>
                </a:moveTo>
                <a:cubicBezTo>
                  <a:pt x="773" y="1176"/>
                  <a:pt x="785" y="1187"/>
                  <a:pt x="785" y="1202"/>
                </a:cubicBezTo>
                <a:cubicBezTo>
                  <a:pt x="785" y="1216"/>
                  <a:pt x="773" y="1227"/>
                  <a:pt x="759" y="1227"/>
                </a:cubicBezTo>
                <a:cubicBezTo>
                  <a:pt x="745" y="1227"/>
                  <a:pt x="733" y="1216"/>
                  <a:pt x="733" y="1202"/>
                </a:cubicBezTo>
                <a:cubicBezTo>
                  <a:pt x="733" y="1187"/>
                  <a:pt x="745" y="1176"/>
                  <a:pt x="759" y="1176"/>
                </a:cubicBezTo>
                <a:close/>
                <a:moveTo>
                  <a:pt x="900" y="739"/>
                </a:moveTo>
                <a:cubicBezTo>
                  <a:pt x="903" y="739"/>
                  <a:pt x="906" y="741"/>
                  <a:pt x="907" y="743"/>
                </a:cubicBezTo>
                <a:cubicBezTo>
                  <a:pt x="908" y="744"/>
                  <a:pt x="909" y="746"/>
                  <a:pt x="908" y="750"/>
                </a:cubicBezTo>
                <a:cubicBezTo>
                  <a:pt x="898" y="791"/>
                  <a:pt x="898" y="791"/>
                  <a:pt x="898" y="791"/>
                </a:cubicBezTo>
                <a:cubicBezTo>
                  <a:pt x="402" y="791"/>
                  <a:pt x="402" y="791"/>
                  <a:pt x="402" y="791"/>
                </a:cubicBezTo>
                <a:cubicBezTo>
                  <a:pt x="392" y="750"/>
                  <a:pt x="392" y="750"/>
                  <a:pt x="392" y="750"/>
                </a:cubicBezTo>
                <a:cubicBezTo>
                  <a:pt x="391" y="746"/>
                  <a:pt x="392" y="744"/>
                  <a:pt x="393" y="743"/>
                </a:cubicBezTo>
                <a:cubicBezTo>
                  <a:pt x="394" y="741"/>
                  <a:pt x="397" y="739"/>
                  <a:pt x="400" y="739"/>
                </a:cubicBezTo>
                <a:lnTo>
                  <a:pt x="900" y="739"/>
                </a:lnTo>
                <a:close/>
                <a:moveTo>
                  <a:pt x="876" y="878"/>
                </a:moveTo>
                <a:cubicBezTo>
                  <a:pt x="424" y="878"/>
                  <a:pt x="424" y="878"/>
                  <a:pt x="424" y="878"/>
                </a:cubicBezTo>
                <a:cubicBezTo>
                  <a:pt x="411" y="826"/>
                  <a:pt x="411" y="826"/>
                  <a:pt x="411" y="826"/>
                </a:cubicBezTo>
                <a:cubicBezTo>
                  <a:pt x="889" y="826"/>
                  <a:pt x="889" y="826"/>
                  <a:pt x="889" y="826"/>
                </a:cubicBezTo>
                <a:lnTo>
                  <a:pt x="876" y="878"/>
                </a:lnTo>
                <a:close/>
                <a:moveTo>
                  <a:pt x="854" y="965"/>
                </a:moveTo>
                <a:cubicBezTo>
                  <a:pt x="446" y="965"/>
                  <a:pt x="446" y="965"/>
                  <a:pt x="446" y="965"/>
                </a:cubicBezTo>
                <a:cubicBezTo>
                  <a:pt x="433" y="914"/>
                  <a:pt x="433" y="914"/>
                  <a:pt x="433" y="914"/>
                </a:cubicBezTo>
                <a:cubicBezTo>
                  <a:pt x="867" y="914"/>
                  <a:pt x="867" y="914"/>
                  <a:pt x="867" y="914"/>
                </a:cubicBezTo>
                <a:lnTo>
                  <a:pt x="854" y="965"/>
                </a:lnTo>
                <a:close/>
                <a:moveTo>
                  <a:pt x="410" y="1227"/>
                </a:moveTo>
                <a:cubicBezTo>
                  <a:pt x="396" y="1227"/>
                  <a:pt x="384" y="1216"/>
                  <a:pt x="384" y="1202"/>
                </a:cubicBezTo>
                <a:cubicBezTo>
                  <a:pt x="384" y="1187"/>
                  <a:pt x="396" y="1176"/>
                  <a:pt x="410" y="1176"/>
                </a:cubicBezTo>
                <a:cubicBezTo>
                  <a:pt x="424" y="1176"/>
                  <a:pt x="436" y="1187"/>
                  <a:pt x="436" y="1202"/>
                </a:cubicBezTo>
                <a:cubicBezTo>
                  <a:pt x="436" y="1216"/>
                  <a:pt x="424" y="1227"/>
                  <a:pt x="410" y="1227"/>
                </a:cubicBezTo>
                <a:close/>
                <a:moveTo>
                  <a:pt x="826" y="1053"/>
                </a:moveTo>
                <a:cubicBezTo>
                  <a:pt x="474" y="1053"/>
                  <a:pt x="474" y="1053"/>
                  <a:pt x="474" y="1053"/>
                </a:cubicBezTo>
                <a:cubicBezTo>
                  <a:pt x="470" y="1053"/>
                  <a:pt x="467" y="1050"/>
                  <a:pt x="466" y="1046"/>
                </a:cubicBezTo>
                <a:cubicBezTo>
                  <a:pt x="454" y="1001"/>
                  <a:pt x="454" y="1001"/>
                  <a:pt x="454" y="1001"/>
                </a:cubicBezTo>
                <a:cubicBezTo>
                  <a:pt x="845" y="1001"/>
                  <a:pt x="845" y="1001"/>
                  <a:pt x="845" y="1001"/>
                </a:cubicBezTo>
                <a:cubicBezTo>
                  <a:pt x="834" y="1046"/>
                  <a:pt x="834" y="1046"/>
                  <a:pt x="834" y="1046"/>
                </a:cubicBezTo>
                <a:cubicBezTo>
                  <a:pt x="833" y="1050"/>
                  <a:pt x="830" y="1053"/>
                  <a:pt x="826" y="1053"/>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6" name="Freeform 9"/>
          <p:cNvSpPr>
            <a:spLocks noEditPoints="1"/>
          </p:cNvSpPr>
          <p:nvPr/>
        </p:nvSpPr>
        <p:spPr bwMode="auto">
          <a:xfrm>
            <a:off x="2707271" y="225691"/>
            <a:ext cx="376037" cy="664012"/>
          </a:xfrm>
          <a:custGeom>
            <a:avLst/>
            <a:gdLst>
              <a:gd name="T0" fmla="*/ 393 w 933"/>
              <a:gd name="T1" fmla="*/ 376 h 1652"/>
              <a:gd name="T2" fmla="*/ 267 w 933"/>
              <a:gd name="T3" fmla="*/ 0 h 1652"/>
              <a:gd name="T4" fmla="*/ 0 w 933"/>
              <a:gd name="T5" fmla="*/ 126 h 1652"/>
              <a:gd name="T6" fmla="*/ 0 w 933"/>
              <a:gd name="T7" fmla="*/ 1275 h 1652"/>
              <a:gd name="T8" fmla="*/ 0 w 933"/>
              <a:gd name="T9" fmla="*/ 1275 h 1652"/>
              <a:gd name="T10" fmla="*/ 2 w 933"/>
              <a:gd name="T11" fmla="*/ 1283 h 1652"/>
              <a:gd name="T12" fmla="*/ 197 w 933"/>
              <a:gd name="T13" fmla="*/ 1652 h 1652"/>
              <a:gd name="T14" fmla="*/ 292 w 933"/>
              <a:gd name="T15" fmla="*/ 1481 h 1652"/>
              <a:gd name="T16" fmla="*/ 391 w 933"/>
              <a:gd name="T17" fmla="*/ 1283 h 1652"/>
              <a:gd name="T18" fmla="*/ 393 w 933"/>
              <a:gd name="T19" fmla="*/ 1275 h 1652"/>
              <a:gd name="T20" fmla="*/ 393 w 933"/>
              <a:gd name="T21" fmla="*/ 1275 h 1652"/>
              <a:gd name="T22" fmla="*/ 137 w 933"/>
              <a:gd name="T23" fmla="*/ 393 h 1652"/>
              <a:gd name="T24" fmla="*/ 256 w 933"/>
              <a:gd name="T25" fmla="*/ 1259 h 1652"/>
              <a:gd name="T26" fmla="*/ 33 w 933"/>
              <a:gd name="T27" fmla="*/ 1259 h 1652"/>
              <a:gd name="T28" fmla="*/ 104 w 933"/>
              <a:gd name="T29" fmla="*/ 393 h 1652"/>
              <a:gd name="T30" fmla="*/ 33 w 933"/>
              <a:gd name="T31" fmla="*/ 1259 h 1652"/>
              <a:gd name="T32" fmla="*/ 33 w 933"/>
              <a:gd name="T33" fmla="*/ 360 h 1652"/>
              <a:gd name="T34" fmla="*/ 360 w 933"/>
              <a:gd name="T35" fmla="*/ 268 h 1652"/>
              <a:gd name="T36" fmla="*/ 289 w 933"/>
              <a:gd name="T37" fmla="*/ 393 h 1652"/>
              <a:gd name="T38" fmla="*/ 360 w 933"/>
              <a:gd name="T39" fmla="*/ 1259 h 1652"/>
              <a:gd name="T40" fmla="*/ 289 w 933"/>
              <a:gd name="T41" fmla="*/ 393 h 1652"/>
              <a:gd name="T42" fmla="*/ 267 w 933"/>
              <a:gd name="T43" fmla="*/ 33 h 1652"/>
              <a:gd name="T44" fmla="*/ 360 w 933"/>
              <a:gd name="T45" fmla="*/ 235 h 1652"/>
              <a:gd name="T46" fmla="*/ 33 w 933"/>
              <a:gd name="T47" fmla="*/ 126 h 1652"/>
              <a:gd name="T48" fmla="*/ 197 w 933"/>
              <a:gd name="T49" fmla="*/ 1598 h 1652"/>
              <a:gd name="T50" fmla="*/ 251 w 933"/>
              <a:gd name="T51" fmla="*/ 1490 h 1652"/>
              <a:gd name="T52" fmla="*/ 268 w 933"/>
              <a:gd name="T53" fmla="*/ 1457 h 1652"/>
              <a:gd name="T54" fmla="*/ 44 w 933"/>
              <a:gd name="T55" fmla="*/ 1292 h 1652"/>
              <a:gd name="T56" fmla="*/ 268 w 933"/>
              <a:gd name="T57" fmla="*/ 1457 h 1652"/>
              <a:gd name="T58" fmla="*/ 557 w 933"/>
              <a:gd name="T59" fmla="*/ 0 h 1652"/>
              <a:gd name="T60" fmla="*/ 540 w 933"/>
              <a:gd name="T61" fmla="*/ 1635 h 1652"/>
              <a:gd name="T62" fmla="*/ 916 w 933"/>
              <a:gd name="T63" fmla="*/ 1652 h 1652"/>
              <a:gd name="T64" fmla="*/ 933 w 933"/>
              <a:gd name="T65" fmla="*/ 16 h 1652"/>
              <a:gd name="T66" fmla="*/ 900 w 933"/>
              <a:gd name="T67" fmla="*/ 1619 h 1652"/>
              <a:gd name="T68" fmla="*/ 573 w 933"/>
              <a:gd name="T69" fmla="*/ 1562 h 1652"/>
              <a:gd name="T70" fmla="*/ 753 w 933"/>
              <a:gd name="T71" fmla="*/ 1545 h 1652"/>
              <a:gd name="T72" fmla="*/ 573 w 933"/>
              <a:gd name="T73" fmla="*/ 1529 h 1652"/>
              <a:gd name="T74" fmla="*/ 681 w 933"/>
              <a:gd name="T75" fmla="*/ 1393 h 1652"/>
              <a:gd name="T76" fmla="*/ 681 w 933"/>
              <a:gd name="T77" fmla="*/ 1360 h 1652"/>
              <a:gd name="T78" fmla="*/ 573 w 933"/>
              <a:gd name="T79" fmla="*/ 1224 h 1652"/>
              <a:gd name="T80" fmla="*/ 753 w 933"/>
              <a:gd name="T81" fmla="*/ 1208 h 1652"/>
              <a:gd name="T82" fmla="*/ 573 w 933"/>
              <a:gd name="T83" fmla="*/ 1191 h 1652"/>
              <a:gd name="T84" fmla="*/ 681 w 933"/>
              <a:gd name="T85" fmla="*/ 1056 h 1652"/>
              <a:gd name="T86" fmla="*/ 681 w 933"/>
              <a:gd name="T87" fmla="*/ 1023 h 1652"/>
              <a:gd name="T88" fmla="*/ 573 w 933"/>
              <a:gd name="T89" fmla="*/ 887 h 1652"/>
              <a:gd name="T90" fmla="*/ 753 w 933"/>
              <a:gd name="T91" fmla="*/ 871 h 1652"/>
              <a:gd name="T92" fmla="*/ 573 w 933"/>
              <a:gd name="T93" fmla="*/ 854 h 1652"/>
              <a:gd name="T94" fmla="*/ 681 w 933"/>
              <a:gd name="T95" fmla="*/ 719 h 1652"/>
              <a:gd name="T96" fmla="*/ 681 w 933"/>
              <a:gd name="T97" fmla="*/ 686 h 1652"/>
              <a:gd name="T98" fmla="*/ 573 w 933"/>
              <a:gd name="T99" fmla="*/ 550 h 1652"/>
              <a:gd name="T100" fmla="*/ 753 w 933"/>
              <a:gd name="T101" fmla="*/ 533 h 1652"/>
              <a:gd name="T102" fmla="*/ 573 w 933"/>
              <a:gd name="T103" fmla="*/ 517 h 1652"/>
              <a:gd name="T104" fmla="*/ 681 w 933"/>
              <a:gd name="T105" fmla="*/ 381 h 1652"/>
              <a:gd name="T106" fmla="*/ 681 w 933"/>
              <a:gd name="T107" fmla="*/ 348 h 1652"/>
              <a:gd name="T108" fmla="*/ 573 w 933"/>
              <a:gd name="T109" fmla="*/ 213 h 1652"/>
              <a:gd name="T110" fmla="*/ 753 w 933"/>
              <a:gd name="T111" fmla="*/ 196 h 1652"/>
              <a:gd name="T112" fmla="*/ 573 w 933"/>
              <a:gd name="T113" fmla="*/ 180 h 1652"/>
              <a:gd name="T114" fmla="*/ 900 w 933"/>
              <a:gd name="T115" fmla="*/ 33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3" h="1652">
                <a:moveTo>
                  <a:pt x="393" y="1275"/>
                </a:moveTo>
                <a:cubicBezTo>
                  <a:pt x="393" y="376"/>
                  <a:pt x="393" y="376"/>
                  <a:pt x="393" y="376"/>
                </a:cubicBezTo>
                <a:cubicBezTo>
                  <a:pt x="393" y="126"/>
                  <a:pt x="393" y="126"/>
                  <a:pt x="393" y="126"/>
                </a:cubicBezTo>
                <a:cubicBezTo>
                  <a:pt x="393" y="56"/>
                  <a:pt x="336" y="0"/>
                  <a:pt x="267" y="0"/>
                </a:cubicBezTo>
                <a:cubicBezTo>
                  <a:pt x="127" y="0"/>
                  <a:pt x="127" y="0"/>
                  <a:pt x="127" y="0"/>
                </a:cubicBezTo>
                <a:cubicBezTo>
                  <a:pt x="57" y="0"/>
                  <a:pt x="0" y="56"/>
                  <a:pt x="0" y="126"/>
                </a:cubicBezTo>
                <a:cubicBezTo>
                  <a:pt x="0" y="376"/>
                  <a:pt x="0" y="376"/>
                  <a:pt x="0" y="376"/>
                </a:cubicBezTo>
                <a:cubicBezTo>
                  <a:pt x="0" y="1275"/>
                  <a:pt x="0" y="1275"/>
                  <a:pt x="0" y="1275"/>
                </a:cubicBezTo>
                <a:cubicBezTo>
                  <a:pt x="0" y="1275"/>
                  <a:pt x="0" y="1275"/>
                  <a:pt x="0" y="1275"/>
                </a:cubicBezTo>
                <a:cubicBezTo>
                  <a:pt x="0" y="1275"/>
                  <a:pt x="0" y="1275"/>
                  <a:pt x="0" y="1275"/>
                </a:cubicBezTo>
                <a:cubicBezTo>
                  <a:pt x="0" y="1278"/>
                  <a:pt x="1" y="1280"/>
                  <a:pt x="2" y="1282"/>
                </a:cubicBezTo>
                <a:cubicBezTo>
                  <a:pt x="2" y="1282"/>
                  <a:pt x="2" y="1283"/>
                  <a:pt x="2" y="1283"/>
                </a:cubicBezTo>
                <a:cubicBezTo>
                  <a:pt x="182" y="1643"/>
                  <a:pt x="182" y="1643"/>
                  <a:pt x="182" y="1643"/>
                </a:cubicBezTo>
                <a:cubicBezTo>
                  <a:pt x="185" y="1648"/>
                  <a:pt x="191" y="1652"/>
                  <a:pt x="197" y="1652"/>
                </a:cubicBezTo>
                <a:cubicBezTo>
                  <a:pt x="203" y="1652"/>
                  <a:pt x="209" y="1648"/>
                  <a:pt x="212" y="1643"/>
                </a:cubicBezTo>
                <a:cubicBezTo>
                  <a:pt x="292" y="1481"/>
                  <a:pt x="292" y="1481"/>
                  <a:pt x="292" y="1481"/>
                </a:cubicBezTo>
                <a:cubicBezTo>
                  <a:pt x="293" y="1480"/>
                  <a:pt x="293" y="1480"/>
                  <a:pt x="293" y="1479"/>
                </a:cubicBezTo>
                <a:cubicBezTo>
                  <a:pt x="391" y="1283"/>
                  <a:pt x="391" y="1283"/>
                  <a:pt x="391" y="1283"/>
                </a:cubicBezTo>
                <a:cubicBezTo>
                  <a:pt x="392" y="1283"/>
                  <a:pt x="391" y="1282"/>
                  <a:pt x="392" y="1282"/>
                </a:cubicBezTo>
                <a:cubicBezTo>
                  <a:pt x="393" y="1280"/>
                  <a:pt x="393" y="1278"/>
                  <a:pt x="393" y="1275"/>
                </a:cubicBezTo>
                <a:cubicBezTo>
                  <a:pt x="393" y="1275"/>
                  <a:pt x="393" y="1275"/>
                  <a:pt x="393" y="1275"/>
                </a:cubicBezTo>
                <a:cubicBezTo>
                  <a:pt x="393" y="1275"/>
                  <a:pt x="393" y="1275"/>
                  <a:pt x="393" y="1275"/>
                </a:cubicBezTo>
                <a:close/>
                <a:moveTo>
                  <a:pt x="137" y="1259"/>
                </a:moveTo>
                <a:cubicBezTo>
                  <a:pt x="137" y="393"/>
                  <a:pt x="137" y="393"/>
                  <a:pt x="137" y="393"/>
                </a:cubicBezTo>
                <a:cubicBezTo>
                  <a:pt x="256" y="393"/>
                  <a:pt x="256" y="393"/>
                  <a:pt x="256" y="393"/>
                </a:cubicBezTo>
                <a:cubicBezTo>
                  <a:pt x="256" y="1259"/>
                  <a:pt x="256" y="1259"/>
                  <a:pt x="256" y="1259"/>
                </a:cubicBezTo>
                <a:lnTo>
                  <a:pt x="137" y="1259"/>
                </a:lnTo>
                <a:close/>
                <a:moveTo>
                  <a:pt x="33" y="1259"/>
                </a:moveTo>
                <a:cubicBezTo>
                  <a:pt x="33" y="393"/>
                  <a:pt x="33" y="393"/>
                  <a:pt x="33" y="393"/>
                </a:cubicBezTo>
                <a:cubicBezTo>
                  <a:pt x="104" y="393"/>
                  <a:pt x="104" y="393"/>
                  <a:pt x="104" y="393"/>
                </a:cubicBezTo>
                <a:cubicBezTo>
                  <a:pt x="104" y="1259"/>
                  <a:pt x="104" y="1259"/>
                  <a:pt x="104" y="1259"/>
                </a:cubicBezTo>
                <a:lnTo>
                  <a:pt x="33" y="1259"/>
                </a:lnTo>
                <a:close/>
                <a:moveTo>
                  <a:pt x="360" y="360"/>
                </a:moveTo>
                <a:cubicBezTo>
                  <a:pt x="33" y="360"/>
                  <a:pt x="33" y="360"/>
                  <a:pt x="33" y="360"/>
                </a:cubicBezTo>
                <a:cubicBezTo>
                  <a:pt x="33" y="268"/>
                  <a:pt x="33" y="268"/>
                  <a:pt x="33" y="268"/>
                </a:cubicBezTo>
                <a:cubicBezTo>
                  <a:pt x="360" y="268"/>
                  <a:pt x="360" y="268"/>
                  <a:pt x="360" y="268"/>
                </a:cubicBezTo>
                <a:lnTo>
                  <a:pt x="360" y="360"/>
                </a:lnTo>
                <a:close/>
                <a:moveTo>
                  <a:pt x="289" y="393"/>
                </a:moveTo>
                <a:cubicBezTo>
                  <a:pt x="360" y="393"/>
                  <a:pt x="360" y="393"/>
                  <a:pt x="360" y="393"/>
                </a:cubicBezTo>
                <a:cubicBezTo>
                  <a:pt x="360" y="1259"/>
                  <a:pt x="360" y="1259"/>
                  <a:pt x="360" y="1259"/>
                </a:cubicBezTo>
                <a:cubicBezTo>
                  <a:pt x="289" y="1259"/>
                  <a:pt x="289" y="1259"/>
                  <a:pt x="289" y="1259"/>
                </a:cubicBezTo>
                <a:lnTo>
                  <a:pt x="289" y="393"/>
                </a:lnTo>
                <a:close/>
                <a:moveTo>
                  <a:pt x="127" y="33"/>
                </a:moveTo>
                <a:cubicBezTo>
                  <a:pt x="267" y="33"/>
                  <a:pt x="267" y="33"/>
                  <a:pt x="267" y="33"/>
                </a:cubicBezTo>
                <a:cubicBezTo>
                  <a:pt x="318" y="33"/>
                  <a:pt x="360" y="75"/>
                  <a:pt x="360" y="126"/>
                </a:cubicBezTo>
                <a:cubicBezTo>
                  <a:pt x="360" y="235"/>
                  <a:pt x="360" y="235"/>
                  <a:pt x="360" y="235"/>
                </a:cubicBezTo>
                <a:cubicBezTo>
                  <a:pt x="33" y="235"/>
                  <a:pt x="33" y="235"/>
                  <a:pt x="33" y="235"/>
                </a:cubicBezTo>
                <a:cubicBezTo>
                  <a:pt x="33" y="126"/>
                  <a:pt x="33" y="126"/>
                  <a:pt x="33" y="126"/>
                </a:cubicBezTo>
                <a:cubicBezTo>
                  <a:pt x="33" y="75"/>
                  <a:pt x="75" y="33"/>
                  <a:pt x="127" y="33"/>
                </a:cubicBezTo>
                <a:close/>
                <a:moveTo>
                  <a:pt x="197" y="1598"/>
                </a:moveTo>
                <a:cubicBezTo>
                  <a:pt x="142" y="1490"/>
                  <a:pt x="142" y="1490"/>
                  <a:pt x="142" y="1490"/>
                </a:cubicBezTo>
                <a:cubicBezTo>
                  <a:pt x="251" y="1490"/>
                  <a:pt x="251" y="1490"/>
                  <a:pt x="251" y="1490"/>
                </a:cubicBezTo>
                <a:lnTo>
                  <a:pt x="197" y="1598"/>
                </a:lnTo>
                <a:close/>
                <a:moveTo>
                  <a:pt x="268" y="1457"/>
                </a:moveTo>
                <a:cubicBezTo>
                  <a:pt x="126" y="1457"/>
                  <a:pt x="126" y="1457"/>
                  <a:pt x="126" y="1457"/>
                </a:cubicBezTo>
                <a:cubicBezTo>
                  <a:pt x="44" y="1292"/>
                  <a:pt x="44" y="1292"/>
                  <a:pt x="44" y="1292"/>
                </a:cubicBezTo>
                <a:cubicBezTo>
                  <a:pt x="350" y="1292"/>
                  <a:pt x="350" y="1292"/>
                  <a:pt x="350" y="1292"/>
                </a:cubicBezTo>
                <a:lnTo>
                  <a:pt x="268" y="1457"/>
                </a:lnTo>
                <a:close/>
                <a:moveTo>
                  <a:pt x="916" y="0"/>
                </a:moveTo>
                <a:cubicBezTo>
                  <a:pt x="557" y="0"/>
                  <a:pt x="557" y="0"/>
                  <a:pt x="557" y="0"/>
                </a:cubicBezTo>
                <a:cubicBezTo>
                  <a:pt x="547" y="0"/>
                  <a:pt x="540" y="7"/>
                  <a:pt x="540" y="16"/>
                </a:cubicBezTo>
                <a:cubicBezTo>
                  <a:pt x="540" y="1635"/>
                  <a:pt x="540" y="1635"/>
                  <a:pt x="540" y="1635"/>
                </a:cubicBezTo>
                <a:cubicBezTo>
                  <a:pt x="540" y="1644"/>
                  <a:pt x="547" y="1652"/>
                  <a:pt x="557" y="1652"/>
                </a:cubicBezTo>
                <a:cubicBezTo>
                  <a:pt x="916" y="1652"/>
                  <a:pt x="916" y="1652"/>
                  <a:pt x="916" y="1652"/>
                </a:cubicBezTo>
                <a:cubicBezTo>
                  <a:pt x="925" y="1652"/>
                  <a:pt x="933" y="1644"/>
                  <a:pt x="933" y="1635"/>
                </a:cubicBezTo>
                <a:cubicBezTo>
                  <a:pt x="933" y="16"/>
                  <a:pt x="933" y="16"/>
                  <a:pt x="933" y="16"/>
                </a:cubicBezTo>
                <a:cubicBezTo>
                  <a:pt x="933" y="7"/>
                  <a:pt x="925" y="0"/>
                  <a:pt x="916" y="0"/>
                </a:cubicBezTo>
                <a:close/>
                <a:moveTo>
                  <a:pt x="900" y="1619"/>
                </a:moveTo>
                <a:cubicBezTo>
                  <a:pt x="573" y="1619"/>
                  <a:pt x="573" y="1619"/>
                  <a:pt x="573" y="1619"/>
                </a:cubicBezTo>
                <a:cubicBezTo>
                  <a:pt x="573" y="1562"/>
                  <a:pt x="573" y="1562"/>
                  <a:pt x="573" y="1562"/>
                </a:cubicBezTo>
                <a:cubicBezTo>
                  <a:pt x="736" y="1562"/>
                  <a:pt x="736" y="1562"/>
                  <a:pt x="736" y="1562"/>
                </a:cubicBezTo>
                <a:cubicBezTo>
                  <a:pt x="746" y="1562"/>
                  <a:pt x="753" y="1554"/>
                  <a:pt x="753" y="1545"/>
                </a:cubicBezTo>
                <a:cubicBezTo>
                  <a:pt x="753" y="1536"/>
                  <a:pt x="746" y="1529"/>
                  <a:pt x="736" y="1529"/>
                </a:cubicBezTo>
                <a:cubicBezTo>
                  <a:pt x="573" y="1529"/>
                  <a:pt x="573" y="1529"/>
                  <a:pt x="573" y="1529"/>
                </a:cubicBezTo>
                <a:cubicBezTo>
                  <a:pt x="573" y="1393"/>
                  <a:pt x="573" y="1393"/>
                  <a:pt x="573" y="1393"/>
                </a:cubicBezTo>
                <a:cubicBezTo>
                  <a:pt x="681" y="1393"/>
                  <a:pt x="681" y="1393"/>
                  <a:pt x="681" y="1393"/>
                </a:cubicBezTo>
                <a:cubicBezTo>
                  <a:pt x="691" y="1393"/>
                  <a:pt x="698" y="1386"/>
                  <a:pt x="698" y="1377"/>
                </a:cubicBezTo>
                <a:cubicBezTo>
                  <a:pt x="698" y="1367"/>
                  <a:pt x="691" y="1360"/>
                  <a:pt x="681" y="1360"/>
                </a:cubicBezTo>
                <a:cubicBezTo>
                  <a:pt x="573" y="1360"/>
                  <a:pt x="573" y="1360"/>
                  <a:pt x="573" y="1360"/>
                </a:cubicBezTo>
                <a:cubicBezTo>
                  <a:pt x="573" y="1224"/>
                  <a:pt x="573" y="1224"/>
                  <a:pt x="573" y="1224"/>
                </a:cubicBezTo>
                <a:cubicBezTo>
                  <a:pt x="736" y="1224"/>
                  <a:pt x="736" y="1224"/>
                  <a:pt x="736" y="1224"/>
                </a:cubicBezTo>
                <a:cubicBezTo>
                  <a:pt x="746" y="1224"/>
                  <a:pt x="753" y="1217"/>
                  <a:pt x="753" y="1208"/>
                </a:cubicBezTo>
                <a:cubicBezTo>
                  <a:pt x="753" y="1199"/>
                  <a:pt x="746" y="1191"/>
                  <a:pt x="736" y="1191"/>
                </a:cubicBezTo>
                <a:cubicBezTo>
                  <a:pt x="573" y="1191"/>
                  <a:pt x="573" y="1191"/>
                  <a:pt x="573" y="1191"/>
                </a:cubicBezTo>
                <a:cubicBezTo>
                  <a:pt x="573" y="1056"/>
                  <a:pt x="573" y="1056"/>
                  <a:pt x="573" y="1056"/>
                </a:cubicBezTo>
                <a:cubicBezTo>
                  <a:pt x="681" y="1056"/>
                  <a:pt x="681" y="1056"/>
                  <a:pt x="681" y="1056"/>
                </a:cubicBezTo>
                <a:cubicBezTo>
                  <a:pt x="691" y="1056"/>
                  <a:pt x="698" y="1048"/>
                  <a:pt x="698" y="1039"/>
                </a:cubicBezTo>
                <a:cubicBezTo>
                  <a:pt x="698" y="1030"/>
                  <a:pt x="691" y="1023"/>
                  <a:pt x="681" y="1023"/>
                </a:cubicBezTo>
                <a:cubicBezTo>
                  <a:pt x="573" y="1023"/>
                  <a:pt x="573" y="1023"/>
                  <a:pt x="573" y="1023"/>
                </a:cubicBezTo>
                <a:cubicBezTo>
                  <a:pt x="573" y="887"/>
                  <a:pt x="573" y="887"/>
                  <a:pt x="573" y="887"/>
                </a:cubicBezTo>
                <a:cubicBezTo>
                  <a:pt x="736" y="887"/>
                  <a:pt x="736" y="887"/>
                  <a:pt x="736" y="887"/>
                </a:cubicBezTo>
                <a:cubicBezTo>
                  <a:pt x="746" y="887"/>
                  <a:pt x="753" y="880"/>
                  <a:pt x="753" y="871"/>
                </a:cubicBezTo>
                <a:cubicBezTo>
                  <a:pt x="753" y="862"/>
                  <a:pt x="746" y="854"/>
                  <a:pt x="736" y="854"/>
                </a:cubicBezTo>
                <a:cubicBezTo>
                  <a:pt x="573" y="854"/>
                  <a:pt x="573" y="854"/>
                  <a:pt x="573" y="854"/>
                </a:cubicBezTo>
                <a:cubicBezTo>
                  <a:pt x="573" y="719"/>
                  <a:pt x="573" y="719"/>
                  <a:pt x="573" y="719"/>
                </a:cubicBezTo>
                <a:cubicBezTo>
                  <a:pt x="681" y="719"/>
                  <a:pt x="681" y="719"/>
                  <a:pt x="681" y="719"/>
                </a:cubicBezTo>
                <a:cubicBezTo>
                  <a:pt x="691" y="719"/>
                  <a:pt x="698" y="711"/>
                  <a:pt x="698" y="702"/>
                </a:cubicBezTo>
                <a:cubicBezTo>
                  <a:pt x="698" y="693"/>
                  <a:pt x="691" y="686"/>
                  <a:pt x="681" y="686"/>
                </a:cubicBezTo>
                <a:cubicBezTo>
                  <a:pt x="573" y="686"/>
                  <a:pt x="573" y="686"/>
                  <a:pt x="573" y="686"/>
                </a:cubicBezTo>
                <a:cubicBezTo>
                  <a:pt x="573" y="550"/>
                  <a:pt x="573" y="550"/>
                  <a:pt x="573" y="550"/>
                </a:cubicBezTo>
                <a:cubicBezTo>
                  <a:pt x="736" y="550"/>
                  <a:pt x="736" y="550"/>
                  <a:pt x="736" y="550"/>
                </a:cubicBezTo>
                <a:cubicBezTo>
                  <a:pt x="746" y="550"/>
                  <a:pt x="753" y="543"/>
                  <a:pt x="753" y="533"/>
                </a:cubicBezTo>
                <a:cubicBezTo>
                  <a:pt x="753" y="524"/>
                  <a:pt x="746" y="517"/>
                  <a:pt x="736" y="517"/>
                </a:cubicBezTo>
                <a:cubicBezTo>
                  <a:pt x="573" y="517"/>
                  <a:pt x="573" y="517"/>
                  <a:pt x="573" y="517"/>
                </a:cubicBezTo>
                <a:cubicBezTo>
                  <a:pt x="573" y="381"/>
                  <a:pt x="573" y="381"/>
                  <a:pt x="573" y="381"/>
                </a:cubicBezTo>
                <a:cubicBezTo>
                  <a:pt x="681" y="381"/>
                  <a:pt x="681" y="381"/>
                  <a:pt x="681" y="381"/>
                </a:cubicBezTo>
                <a:cubicBezTo>
                  <a:pt x="691" y="381"/>
                  <a:pt x="698" y="374"/>
                  <a:pt x="698" y="365"/>
                </a:cubicBezTo>
                <a:cubicBezTo>
                  <a:pt x="698" y="356"/>
                  <a:pt x="691" y="348"/>
                  <a:pt x="681" y="348"/>
                </a:cubicBezTo>
                <a:cubicBezTo>
                  <a:pt x="573" y="348"/>
                  <a:pt x="573" y="348"/>
                  <a:pt x="573" y="348"/>
                </a:cubicBezTo>
                <a:cubicBezTo>
                  <a:pt x="573" y="213"/>
                  <a:pt x="573" y="213"/>
                  <a:pt x="573" y="213"/>
                </a:cubicBezTo>
                <a:cubicBezTo>
                  <a:pt x="736" y="213"/>
                  <a:pt x="736" y="213"/>
                  <a:pt x="736" y="213"/>
                </a:cubicBezTo>
                <a:cubicBezTo>
                  <a:pt x="746" y="213"/>
                  <a:pt x="753" y="205"/>
                  <a:pt x="753" y="196"/>
                </a:cubicBezTo>
                <a:cubicBezTo>
                  <a:pt x="753" y="187"/>
                  <a:pt x="746" y="180"/>
                  <a:pt x="736" y="180"/>
                </a:cubicBezTo>
                <a:cubicBezTo>
                  <a:pt x="573" y="180"/>
                  <a:pt x="573" y="180"/>
                  <a:pt x="573" y="180"/>
                </a:cubicBezTo>
                <a:cubicBezTo>
                  <a:pt x="573" y="33"/>
                  <a:pt x="573" y="33"/>
                  <a:pt x="573" y="33"/>
                </a:cubicBezTo>
                <a:cubicBezTo>
                  <a:pt x="900" y="33"/>
                  <a:pt x="900" y="33"/>
                  <a:pt x="900" y="33"/>
                </a:cubicBezTo>
                <a:lnTo>
                  <a:pt x="900" y="161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47" name="Freeform 85"/>
          <p:cNvSpPr>
            <a:spLocks noEditPoints="1"/>
          </p:cNvSpPr>
          <p:nvPr/>
        </p:nvSpPr>
        <p:spPr bwMode="auto">
          <a:xfrm>
            <a:off x="9232963" y="1820392"/>
            <a:ext cx="472303" cy="472303"/>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48" name="Freeform 47"/>
          <p:cNvSpPr>
            <a:spLocks noEditPoints="1"/>
          </p:cNvSpPr>
          <p:nvPr/>
        </p:nvSpPr>
        <p:spPr bwMode="auto">
          <a:xfrm>
            <a:off x="8608577" y="1858321"/>
            <a:ext cx="474039" cy="474039"/>
          </a:xfrm>
          <a:custGeom>
            <a:avLst/>
            <a:gdLst>
              <a:gd name="T0" fmla="*/ 32 w 353"/>
              <a:gd name="T1" fmla="*/ 64 h 353"/>
              <a:gd name="T2" fmla="*/ 0 w 353"/>
              <a:gd name="T3" fmla="*/ 321 h 353"/>
              <a:gd name="T4" fmla="*/ 256 w 353"/>
              <a:gd name="T5" fmla="*/ 353 h 353"/>
              <a:gd name="T6" fmla="*/ 289 w 353"/>
              <a:gd name="T7" fmla="*/ 96 h 353"/>
              <a:gd name="T8" fmla="*/ 272 w 353"/>
              <a:gd name="T9" fmla="*/ 321 h 353"/>
              <a:gd name="T10" fmla="*/ 32 w 353"/>
              <a:gd name="T11" fmla="*/ 337 h 353"/>
              <a:gd name="T12" fmla="*/ 16 w 353"/>
              <a:gd name="T13" fmla="*/ 96 h 353"/>
              <a:gd name="T14" fmla="*/ 256 w 353"/>
              <a:gd name="T15" fmla="*/ 80 h 353"/>
              <a:gd name="T16" fmla="*/ 272 w 353"/>
              <a:gd name="T17" fmla="*/ 321 h 353"/>
              <a:gd name="T18" fmla="*/ 112 w 353"/>
              <a:gd name="T19" fmla="*/ 144 h 353"/>
              <a:gd name="T20" fmla="*/ 48 w 353"/>
              <a:gd name="T21" fmla="*/ 144 h 353"/>
              <a:gd name="T22" fmla="*/ 80 w 353"/>
              <a:gd name="T23" fmla="*/ 128 h 353"/>
              <a:gd name="T24" fmla="*/ 80 w 353"/>
              <a:gd name="T25" fmla="*/ 160 h 353"/>
              <a:gd name="T26" fmla="*/ 80 w 353"/>
              <a:gd name="T27" fmla="*/ 128 h 353"/>
              <a:gd name="T28" fmla="*/ 240 w 353"/>
              <a:gd name="T29" fmla="*/ 294 h 353"/>
              <a:gd name="T30" fmla="*/ 192 w 353"/>
              <a:gd name="T31" fmla="*/ 214 h 353"/>
              <a:gd name="T32" fmla="*/ 184 w 353"/>
              <a:gd name="T33" fmla="*/ 208 h 353"/>
              <a:gd name="T34" fmla="*/ 153 w 353"/>
              <a:gd name="T35" fmla="*/ 236 h 353"/>
              <a:gd name="T36" fmla="*/ 120 w 353"/>
              <a:gd name="T37" fmla="*/ 192 h 353"/>
              <a:gd name="T38" fmla="*/ 113 w 353"/>
              <a:gd name="T39" fmla="*/ 196 h 353"/>
              <a:gd name="T40" fmla="*/ 49 w 353"/>
              <a:gd name="T41" fmla="*/ 292 h 353"/>
              <a:gd name="T42" fmla="*/ 56 w 353"/>
              <a:gd name="T43" fmla="*/ 305 h 353"/>
              <a:gd name="T44" fmla="*/ 240 w 353"/>
              <a:gd name="T45" fmla="*/ 297 h 353"/>
              <a:gd name="T46" fmla="*/ 71 w 353"/>
              <a:gd name="T47" fmla="*/ 289 h 353"/>
              <a:gd name="T48" fmla="*/ 145 w 353"/>
              <a:gd name="T49" fmla="*/ 252 h 353"/>
              <a:gd name="T50" fmla="*/ 158 w 353"/>
              <a:gd name="T51" fmla="*/ 254 h 353"/>
              <a:gd name="T52" fmla="*/ 218 w 353"/>
              <a:gd name="T53" fmla="*/ 289 h 353"/>
              <a:gd name="T54" fmla="*/ 321 w 353"/>
              <a:gd name="T55" fmla="*/ 0 h 353"/>
              <a:gd name="T56" fmla="*/ 64 w 353"/>
              <a:gd name="T57" fmla="*/ 32 h 353"/>
              <a:gd name="T58" fmla="*/ 72 w 353"/>
              <a:gd name="T59" fmla="*/ 48 h 353"/>
              <a:gd name="T60" fmla="*/ 80 w 353"/>
              <a:gd name="T61" fmla="*/ 32 h 353"/>
              <a:gd name="T62" fmla="*/ 321 w 353"/>
              <a:gd name="T63" fmla="*/ 16 h 353"/>
              <a:gd name="T64" fmla="*/ 337 w 353"/>
              <a:gd name="T65" fmla="*/ 257 h 353"/>
              <a:gd name="T66" fmla="*/ 313 w 353"/>
              <a:gd name="T67" fmla="*/ 273 h 353"/>
              <a:gd name="T68" fmla="*/ 313 w 353"/>
              <a:gd name="T69" fmla="*/ 289 h 353"/>
              <a:gd name="T70" fmla="*/ 353 w 353"/>
              <a:gd name="T71" fmla="*/ 257 h 353"/>
              <a:gd name="T72" fmla="*/ 321 w 353"/>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3">
                <a:moveTo>
                  <a:pt x="256" y="64"/>
                </a:moveTo>
                <a:cubicBezTo>
                  <a:pt x="32" y="64"/>
                  <a:pt x="32" y="64"/>
                  <a:pt x="32" y="64"/>
                </a:cubicBezTo>
                <a:cubicBezTo>
                  <a:pt x="14" y="64"/>
                  <a:pt x="0" y="78"/>
                  <a:pt x="0" y="96"/>
                </a:cubicBezTo>
                <a:cubicBezTo>
                  <a:pt x="0" y="321"/>
                  <a:pt x="0" y="321"/>
                  <a:pt x="0" y="321"/>
                </a:cubicBezTo>
                <a:cubicBezTo>
                  <a:pt x="0" y="339"/>
                  <a:pt x="14" y="353"/>
                  <a:pt x="32" y="353"/>
                </a:cubicBezTo>
                <a:cubicBezTo>
                  <a:pt x="256" y="353"/>
                  <a:pt x="256" y="353"/>
                  <a:pt x="256" y="353"/>
                </a:cubicBezTo>
                <a:cubicBezTo>
                  <a:pt x="274" y="353"/>
                  <a:pt x="289" y="339"/>
                  <a:pt x="289" y="321"/>
                </a:cubicBezTo>
                <a:cubicBezTo>
                  <a:pt x="289" y="96"/>
                  <a:pt x="289" y="96"/>
                  <a:pt x="289" y="96"/>
                </a:cubicBezTo>
                <a:cubicBezTo>
                  <a:pt x="289" y="78"/>
                  <a:pt x="274" y="64"/>
                  <a:pt x="256" y="64"/>
                </a:cubicBezTo>
                <a:moveTo>
                  <a:pt x="272" y="321"/>
                </a:moveTo>
                <a:cubicBezTo>
                  <a:pt x="272" y="330"/>
                  <a:pt x="265" y="337"/>
                  <a:pt x="256" y="337"/>
                </a:cubicBezTo>
                <a:cubicBezTo>
                  <a:pt x="32" y="337"/>
                  <a:pt x="32" y="337"/>
                  <a:pt x="32" y="337"/>
                </a:cubicBezTo>
                <a:cubicBezTo>
                  <a:pt x="23" y="337"/>
                  <a:pt x="16" y="330"/>
                  <a:pt x="16" y="321"/>
                </a:cubicBezTo>
                <a:cubicBezTo>
                  <a:pt x="16" y="96"/>
                  <a:pt x="16" y="96"/>
                  <a:pt x="16" y="96"/>
                </a:cubicBezTo>
                <a:cubicBezTo>
                  <a:pt x="16" y="87"/>
                  <a:pt x="23" y="80"/>
                  <a:pt x="32" y="80"/>
                </a:cubicBezTo>
                <a:cubicBezTo>
                  <a:pt x="256" y="80"/>
                  <a:pt x="256" y="80"/>
                  <a:pt x="256" y="80"/>
                </a:cubicBezTo>
                <a:cubicBezTo>
                  <a:pt x="265" y="80"/>
                  <a:pt x="272" y="87"/>
                  <a:pt x="272" y="96"/>
                </a:cubicBezTo>
                <a:lnTo>
                  <a:pt x="272" y="321"/>
                </a:lnTo>
                <a:close/>
                <a:moveTo>
                  <a:pt x="80" y="176"/>
                </a:moveTo>
                <a:cubicBezTo>
                  <a:pt x="98" y="176"/>
                  <a:pt x="112" y="162"/>
                  <a:pt x="112" y="144"/>
                </a:cubicBezTo>
                <a:cubicBezTo>
                  <a:pt x="112" y="127"/>
                  <a:pt x="98" y="112"/>
                  <a:pt x="80" y="112"/>
                </a:cubicBezTo>
                <a:cubicBezTo>
                  <a:pt x="62" y="112"/>
                  <a:pt x="48" y="127"/>
                  <a:pt x="48" y="144"/>
                </a:cubicBezTo>
                <a:cubicBezTo>
                  <a:pt x="48" y="162"/>
                  <a:pt x="62" y="176"/>
                  <a:pt x="80" y="176"/>
                </a:cubicBezTo>
                <a:moveTo>
                  <a:pt x="80" y="128"/>
                </a:moveTo>
                <a:cubicBezTo>
                  <a:pt x="89" y="128"/>
                  <a:pt x="96" y="135"/>
                  <a:pt x="96" y="144"/>
                </a:cubicBezTo>
                <a:cubicBezTo>
                  <a:pt x="96" y="153"/>
                  <a:pt x="89" y="160"/>
                  <a:pt x="80" y="160"/>
                </a:cubicBezTo>
                <a:cubicBezTo>
                  <a:pt x="71" y="160"/>
                  <a:pt x="64" y="153"/>
                  <a:pt x="64" y="144"/>
                </a:cubicBezTo>
                <a:cubicBezTo>
                  <a:pt x="64" y="135"/>
                  <a:pt x="71" y="128"/>
                  <a:pt x="80" y="128"/>
                </a:cubicBezTo>
                <a:moveTo>
                  <a:pt x="240" y="294"/>
                </a:moveTo>
                <a:cubicBezTo>
                  <a:pt x="240" y="294"/>
                  <a:pt x="240" y="294"/>
                  <a:pt x="240" y="294"/>
                </a:cubicBezTo>
                <a:cubicBezTo>
                  <a:pt x="240" y="294"/>
                  <a:pt x="240" y="293"/>
                  <a:pt x="239" y="293"/>
                </a:cubicBezTo>
                <a:cubicBezTo>
                  <a:pt x="192" y="214"/>
                  <a:pt x="192" y="214"/>
                  <a:pt x="192" y="214"/>
                </a:cubicBezTo>
                <a:cubicBezTo>
                  <a:pt x="192" y="214"/>
                  <a:pt x="192" y="214"/>
                  <a:pt x="192" y="214"/>
                </a:cubicBezTo>
                <a:cubicBezTo>
                  <a:pt x="190" y="211"/>
                  <a:pt x="188" y="208"/>
                  <a:pt x="184" y="208"/>
                </a:cubicBezTo>
                <a:cubicBezTo>
                  <a:pt x="182" y="208"/>
                  <a:pt x="180" y="209"/>
                  <a:pt x="179" y="211"/>
                </a:cubicBezTo>
                <a:cubicBezTo>
                  <a:pt x="153" y="236"/>
                  <a:pt x="153" y="236"/>
                  <a:pt x="153" y="236"/>
                </a:cubicBezTo>
                <a:cubicBezTo>
                  <a:pt x="127" y="197"/>
                  <a:pt x="127" y="197"/>
                  <a:pt x="127" y="197"/>
                </a:cubicBezTo>
                <a:cubicBezTo>
                  <a:pt x="126" y="194"/>
                  <a:pt x="123" y="192"/>
                  <a:pt x="120" y="192"/>
                </a:cubicBezTo>
                <a:cubicBezTo>
                  <a:pt x="117" y="192"/>
                  <a:pt x="115" y="194"/>
                  <a:pt x="113" y="196"/>
                </a:cubicBezTo>
                <a:cubicBezTo>
                  <a:pt x="113" y="196"/>
                  <a:pt x="113" y="196"/>
                  <a:pt x="113" y="196"/>
                </a:cubicBezTo>
                <a:cubicBezTo>
                  <a:pt x="49" y="292"/>
                  <a:pt x="49" y="292"/>
                  <a:pt x="49" y="292"/>
                </a:cubicBezTo>
                <a:cubicBezTo>
                  <a:pt x="49" y="292"/>
                  <a:pt x="49" y="292"/>
                  <a:pt x="49" y="292"/>
                </a:cubicBezTo>
                <a:cubicBezTo>
                  <a:pt x="48" y="294"/>
                  <a:pt x="48" y="295"/>
                  <a:pt x="48" y="297"/>
                </a:cubicBezTo>
                <a:cubicBezTo>
                  <a:pt x="48" y="301"/>
                  <a:pt x="51" y="305"/>
                  <a:pt x="56" y="305"/>
                </a:cubicBezTo>
                <a:cubicBezTo>
                  <a:pt x="232" y="305"/>
                  <a:pt x="232" y="305"/>
                  <a:pt x="232" y="305"/>
                </a:cubicBezTo>
                <a:cubicBezTo>
                  <a:pt x="237" y="305"/>
                  <a:pt x="240" y="301"/>
                  <a:pt x="240" y="297"/>
                </a:cubicBezTo>
                <a:cubicBezTo>
                  <a:pt x="240" y="296"/>
                  <a:pt x="240" y="295"/>
                  <a:pt x="240" y="294"/>
                </a:cubicBezTo>
                <a:close/>
                <a:moveTo>
                  <a:pt x="71" y="289"/>
                </a:moveTo>
                <a:cubicBezTo>
                  <a:pt x="120" y="215"/>
                  <a:pt x="120" y="215"/>
                  <a:pt x="120" y="215"/>
                </a:cubicBezTo>
                <a:cubicBezTo>
                  <a:pt x="145" y="252"/>
                  <a:pt x="145" y="252"/>
                  <a:pt x="145" y="252"/>
                </a:cubicBezTo>
                <a:cubicBezTo>
                  <a:pt x="146" y="255"/>
                  <a:pt x="149" y="257"/>
                  <a:pt x="152" y="257"/>
                </a:cubicBezTo>
                <a:cubicBezTo>
                  <a:pt x="154" y="257"/>
                  <a:pt x="156" y="256"/>
                  <a:pt x="158" y="254"/>
                </a:cubicBezTo>
                <a:cubicBezTo>
                  <a:pt x="183" y="229"/>
                  <a:pt x="183" y="229"/>
                  <a:pt x="183" y="229"/>
                </a:cubicBezTo>
                <a:cubicBezTo>
                  <a:pt x="218" y="289"/>
                  <a:pt x="218" y="289"/>
                  <a:pt x="218" y="289"/>
                </a:cubicBezTo>
                <a:lnTo>
                  <a:pt x="71" y="289"/>
                </a:lnTo>
                <a:close/>
                <a:moveTo>
                  <a:pt x="321" y="0"/>
                </a:moveTo>
                <a:cubicBezTo>
                  <a:pt x="96" y="0"/>
                  <a:pt x="96" y="0"/>
                  <a:pt x="96" y="0"/>
                </a:cubicBezTo>
                <a:cubicBezTo>
                  <a:pt x="78" y="0"/>
                  <a:pt x="64" y="14"/>
                  <a:pt x="64" y="32"/>
                </a:cubicBezTo>
                <a:cubicBezTo>
                  <a:pt x="64" y="40"/>
                  <a:pt x="64" y="40"/>
                  <a:pt x="64" y="40"/>
                </a:cubicBezTo>
                <a:cubicBezTo>
                  <a:pt x="64" y="44"/>
                  <a:pt x="67" y="48"/>
                  <a:pt x="72" y="48"/>
                </a:cubicBezTo>
                <a:cubicBezTo>
                  <a:pt x="76" y="48"/>
                  <a:pt x="80" y="44"/>
                  <a:pt x="80" y="40"/>
                </a:cubicBezTo>
                <a:cubicBezTo>
                  <a:pt x="80" y="32"/>
                  <a:pt x="80" y="32"/>
                  <a:pt x="80" y="32"/>
                </a:cubicBezTo>
                <a:cubicBezTo>
                  <a:pt x="80" y="23"/>
                  <a:pt x="87" y="16"/>
                  <a:pt x="96" y="16"/>
                </a:cubicBezTo>
                <a:cubicBezTo>
                  <a:pt x="321" y="16"/>
                  <a:pt x="321" y="16"/>
                  <a:pt x="321" y="16"/>
                </a:cubicBezTo>
                <a:cubicBezTo>
                  <a:pt x="330" y="16"/>
                  <a:pt x="337" y="23"/>
                  <a:pt x="337" y="32"/>
                </a:cubicBezTo>
                <a:cubicBezTo>
                  <a:pt x="337" y="257"/>
                  <a:pt x="337" y="257"/>
                  <a:pt x="337" y="257"/>
                </a:cubicBezTo>
                <a:cubicBezTo>
                  <a:pt x="337" y="266"/>
                  <a:pt x="330" y="273"/>
                  <a:pt x="321" y="273"/>
                </a:cubicBezTo>
                <a:cubicBezTo>
                  <a:pt x="313" y="273"/>
                  <a:pt x="313" y="273"/>
                  <a:pt x="313" y="273"/>
                </a:cubicBezTo>
                <a:cubicBezTo>
                  <a:pt x="308" y="273"/>
                  <a:pt x="305" y="276"/>
                  <a:pt x="305" y="281"/>
                </a:cubicBezTo>
                <a:cubicBezTo>
                  <a:pt x="305" y="285"/>
                  <a:pt x="308" y="289"/>
                  <a:pt x="313" y="289"/>
                </a:cubicBezTo>
                <a:cubicBezTo>
                  <a:pt x="321" y="289"/>
                  <a:pt x="321" y="289"/>
                  <a:pt x="321" y="289"/>
                </a:cubicBezTo>
                <a:cubicBezTo>
                  <a:pt x="338" y="289"/>
                  <a:pt x="353" y="274"/>
                  <a:pt x="353" y="257"/>
                </a:cubicBezTo>
                <a:cubicBezTo>
                  <a:pt x="353" y="32"/>
                  <a:pt x="353" y="32"/>
                  <a:pt x="353" y="32"/>
                </a:cubicBezTo>
                <a:cubicBezTo>
                  <a:pt x="353" y="14"/>
                  <a:pt x="338" y="0"/>
                  <a:pt x="321" y="0"/>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0" name="Freeform 49"/>
          <p:cNvSpPr>
            <a:spLocks noEditPoints="1"/>
          </p:cNvSpPr>
          <p:nvPr/>
        </p:nvSpPr>
        <p:spPr bwMode="auto">
          <a:xfrm>
            <a:off x="11627530" y="1777637"/>
            <a:ext cx="343809" cy="474039"/>
          </a:xfrm>
          <a:custGeom>
            <a:avLst/>
            <a:gdLst>
              <a:gd name="T0" fmla="*/ 129 w 257"/>
              <a:gd name="T1" fmla="*/ 208 h 353"/>
              <a:gd name="T2" fmla="*/ 96 w 257"/>
              <a:gd name="T3" fmla="*/ 241 h 353"/>
              <a:gd name="T4" fmla="*/ 105 w 257"/>
              <a:gd name="T5" fmla="*/ 262 h 353"/>
              <a:gd name="T6" fmla="*/ 104 w 257"/>
              <a:gd name="T7" fmla="*/ 265 h 353"/>
              <a:gd name="T8" fmla="*/ 129 w 257"/>
              <a:gd name="T9" fmla="*/ 289 h 353"/>
              <a:gd name="T10" fmla="*/ 153 w 257"/>
              <a:gd name="T11" fmla="*/ 265 h 353"/>
              <a:gd name="T12" fmla="*/ 152 w 257"/>
              <a:gd name="T13" fmla="*/ 262 h 353"/>
              <a:gd name="T14" fmla="*/ 161 w 257"/>
              <a:gd name="T15" fmla="*/ 241 h 353"/>
              <a:gd name="T16" fmla="*/ 129 w 257"/>
              <a:gd name="T17" fmla="*/ 208 h 353"/>
              <a:gd name="T18" fmla="*/ 137 w 257"/>
              <a:gd name="T19" fmla="*/ 254 h 353"/>
              <a:gd name="T20" fmla="*/ 137 w 257"/>
              <a:gd name="T21" fmla="*/ 265 h 353"/>
              <a:gd name="T22" fmla="*/ 129 w 257"/>
              <a:gd name="T23" fmla="*/ 273 h 353"/>
              <a:gd name="T24" fmla="*/ 120 w 257"/>
              <a:gd name="T25" fmla="*/ 265 h 353"/>
              <a:gd name="T26" fmla="*/ 120 w 257"/>
              <a:gd name="T27" fmla="*/ 254 h 353"/>
              <a:gd name="T28" fmla="*/ 112 w 257"/>
              <a:gd name="T29" fmla="*/ 241 h 353"/>
              <a:gd name="T30" fmla="*/ 129 w 257"/>
              <a:gd name="T31" fmla="*/ 225 h 353"/>
              <a:gd name="T32" fmla="*/ 145 w 257"/>
              <a:gd name="T33" fmla="*/ 241 h 353"/>
              <a:gd name="T34" fmla="*/ 137 w 257"/>
              <a:gd name="T35" fmla="*/ 254 h 353"/>
              <a:gd name="T36" fmla="*/ 225 w 257"/>
              <a:gd name="T37" fmla="*/ 144 h 353"/>
              <a:gd name="T38" fmla="*/ 225 w 257"/>
              <a:gd name="T39" fmla="*/ 96 h 353"/>
              <a:gd name="T40" fmla="*/ 129 w 257"/>
              <a:gd name="T41" fmla="*/ 0 h 353"/>
              <a:gd name="T42" fmla="*/ 32 w 257"/>
              <a:gd name="T43" fmla="*/ 96 h 353"/>
              <a:gd name="T44" fmla="*/ 32 w 257"/>
              <a:gd name="T45" fmla="*/ 144 h 353"/>
              <a:gd name="T46" fmla="*/ 0 w 257"/>
              <a:gd name="T47" fmla="*/ 176 h 353"/>
              <a:gd name="T48" fmla="*/ 0 w 257"/>
              <a:gd name="T49" fmla="*/ 321 h 353"/>
              <a:gd name="T50" fmla="*/ 32 w 257"/>
              <a:gd name="T51" fmla="*/ 353 h 353"/>
              <a:gd name="T52" fmla="*/ 225 w 257"/>
              <a:gd name="T53" fmla="*/ 353 h 353"/>
              <a:gd name="T54" fmla="*/ 257 w 257"/>
              <a:gd name="T55" fmla="*/ 321 h 353"/>
              <a:gd name="T56" fmla="*/ 257 w 257"/>
              <a:gd name="T57" fmla="*/ 176 h 353"/>
              <a:gd name="T58" fmla="*/ 225 w 257"/>
              <a:gd name="T59" fmla="*/ 144 h 353"/>
              <a:gd name="T60" fmla="*/ 48 w 257"/>
              <a:gd name="T61" fmla="*/ 96 h 353"/>
              <a:gd name="T62" fmla="*/ 129 w 257"/>
              <a:gd name="T63" fmla="*/ 16 h 353"/>
              <a:gd name="T64" fmla="*/ 209 w 257"/>
              <a:gd name="T65" fmla="*/ 96 h 353"/>
              <a:gd name="T66" fmla="*/ 209 w 257"/>
              <a:gd name="T67" fmla="*/ 144 h 353"/>
              <a:gd name="T68" fmla="*/ 48 w 257"/>
              <a:gd name="T69" fmla="*/ 144 h 353"/>
              <a:gd name="T70" fmla="*/ 48 w 257"/>
              <a:gd name="T71" fmla="*/ 96 h 353"/>
              <a:gd name="T72" fmla="*/ 241 w 257"/>
              <a:gd name="T73" fmla="*/ 321 h 353"/>
              <a:gd name="T74" fmla="*/ 225 w 257"/>
              <a:gd name="T75" fmla="*/ 337 h 353"/>
              <a:gd name="T76" fmla="*/ 32 w 257"/>
              <a:gd name="T77" fmla="*/ 337 h 353"/>
              <a:gd name="T78" fmla="*/ 16 w 257"/>
              <a:gd name="T79" fmla="*/ 321 h 353"/>
              <a:gd name="T80" fmla="*/ 16 w 257"/>
              <a:gd name="T81" fmla="*/ 176 h 353"/>
              <a:gd name="T82" fmla="*/ 32 w 257"/>
              <a:gd name="T83" fmla="*/ 160 h 353"/>
              <a:gd name="T84" fmla="*/ 225 w 257"/>
              <a:gd name="T85" fmla="*/ 160 h 353"/>
              <a:gd name="T86" fmla="*/ 241 w 257"/>
              <a:gd name="T87" fmla="*/ 176 h 353"/>
              <a:gd name="T88" fmla="*/ 241 w 257"/>
              <a:gd name="T89" fmla="*/ 3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7" h="353">
                <a:moveTo>
                  <a:pt x="129" y="208"/>
                </a:moveTo>
                <a:cubicBezTo>
                  <a:pt x="111" y="208"/>
                  <a:pt x="96" y="223"/>
                  <a:pt x="96" y="241"/>
                </a:cubicBezTo>
                <a:cubicBezTo>
                  <a:pt x="96" y="249"/>
                  <a:pt x="100" y="256"/>
                  <a:pt x="105" y="262"/>
                </a:cubicBezTo>
                <a:cubicBezTo>
                  <a:pt x="105" y="263"/>
                  <a:pt x="104" y="264"/>
                  <a:pt x="104" y="265"/>
                </a:cubicBezTo>
                <a:cubicBezTo>
                  <a:pt x="104" y="278"/>
                  <a:pt x="115" y="289"/>
                  <a:pt x="129" y="289"/>
                </a:cubicBezTo>
                <a:cubicBezTo>
                  <a:pt x="142" y="289"/>
                  <a:pt x="153" y="278"/>
                  <a:pt x="153" y="265"/>
                </a:cubicBezTo>
                <a:cubicBezTo>
                  <a:pt x="153" y="264"/>
                  <a:pt x="152" y="263"/>
                  <a:pt x="152" y="262"/>
                </a:cubicBezTo>
                <a:cubicBezTo>
                  <a:pt x="157" y="256"/>
                  <a:pt x="161" y="249"/>
                  <a:pt x="161" y="241"/>
                </a:cubicBezTo>
                <a:cubicBezTo>
                  <a:pt x="161" y="223"/>
                  <a:pt x="146" y="208"/>
                  <a:pt x="129" y="208"/>
                </a:cubicBezTo>
                <a:moveTo>
                  <a:pt x="137" y="254"/>
                </a:moveTo>
                <a:cubicBezTo>
                  <a:pt x="137" y="265"/>
                  <a:pt x="137" y="265"/>
                  <a:pt x="137" y="265"/>
                </a:cubicBezTo>
                <a:cubicBezTo>
                  <a:pt x="137" y="269"/>
                  <a:pt x="133" y="273"/>
                  <a:pt x="129" y="273"/>
                </a:cubicBezTo>
                <a:cubicBezTo>
                  <a:pt x="124" y="273"/>
                  <a:pt x="120" y="269"/>
                  <a:pt x="120" y="265"/>
                </a:cubicBezTo>
                <a:cubicBezTo>
                  <a:pt x="120" y="254"/>
                  <a:pt x="120" y="254"/>
                  <a:pt x="120" y="254"/>
                </a:cubicBezTo>
                <a:cubicBezTo>
                  <a:pt x="116" y="252"/>
                  <a:pt x="112" y="247"/>
                  <a:pt x="112" y="241"/>
                </a:cubicBezTo>
                <a:cubicBezTo>
                  <a:pt x="112" y="232"/>
                  <a:pt x="120" y="225"/>
                  <a:pt x="129" y="225"/>
                </a:cubicBezTo>
                <a:cubicBezTo>
                  <a:pt x="137" y="225"/>
                  <a:pt x="145" y="232"/>
                  <a:pt x="145" y="241"/>
                </a:cubicBezTo>
                <a:cubicBezTo>
                  <a:pt x="145" y="247"/>
                  <a:pt x="141" y="252"/>
                  <a:pt x="137" y="254"/>
                </a:cubicBezTo>
                <a:moveTo>
                  <a:pt x="225" y="144"/>
                </a:moveTo>
                <a:cubicBezTo>
                  <a:pt x="225" y="96"/>
                  <a:pt x="225" y="96"/>
                  <a:pt x="225" y="96"/>
                </a:cubicBezTo>
                <a:cubicBezTo>
                  <a:pt x="225" y="43"/>
                  <a:pt x="182" y="0"/>
                  <a:pt x="129" y="0"/>
                </a:cubicBezTo>
                <a:cubicBezTo>
                  <a:pt x="75" y="0"/>
                  <a:pt x="32" y="43"/>
                  <a:pt x="32" y="96"/>
                </a:cubicBezTo>
                <a:cubicBezTo>
                  <a:pt x="32" y="144"/>
                  <a:pt x="32" y="144"/>
                  <a:pt x="32" y="144"/>
                </a:cubicBezTo>
                <a:cubicBezTo>
                  <a:pt x="14" y="144"/>
                  <a:pt x="0" y="159"/>
                  <a:pt x="0" y="176"/>
                </a:cubicBezTo>
                <a:cubicBezTo>
                  <a:pt x="0" y="321"/>
                  <a:pt x="0" y="321"/>
                  <a:pt x="0" y="321"/>
                </a:cubicBezTo>
                <a:cubicBezTo>
                  <a:pt x="0" y="339"/>
                  <a:pt x="14" y="353"/>
                  <a:pt x="32"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48" y="96"/>
                </a:moveTo>
                <a:cubicBezTo>
                  <a:pt x="48" y="52"/>
                  <a:pt x="84" y="16"/>
                  <a:pt x="129" y="16"/>
                </a:cubicBezTo>
                <a:cubicBezTo>
                  <a:pt x="173" y="16"/>
                  <a:pt x="209" y="52"/>
                  <a:pt x="209" y="96"/>
                </a:cubicBezTo>
                <a:cubicBezTo>
                  <a:pt x="209" y="144"/>
                  <a:pt x="209" y="144"/>
                  <a:pt x="209" y="144"/>
                </a:cubicBezTo>
                <a:cubicBezTo>
                  <a:pt x="48" y="144"/>
                  <a:pt x="48" y="144"/>
                  <a:pt x="48" y="144"/>
                </a:cubicBezTo>
                <a:lnTo>
                  <a:pt x="48" y="96"/>
                </a:lnTo>
                <a:close/>
                <a:moveTo>
                  <a:pt x="241" y="321"/>
                </a:moveTo>
                <a:cubicBezTo>
                  <a:pt x="241" y="330"/>
                  <a:pt x="234" y="337"/>
                  <a:pt x="225" y="337"/>
                </a:cubicBezTo>
                <a:cubicBezTo>
                  <a:pt x="32" y="337"/>
                  <a:pt x="32" y="337"/>
                  <a:pt x="32" y="337"/>
                </a:cubicBezTo>
                <a:cubicBezTo>
                  <a:pt x="23" y="337"/>
                  <a:pt x="16" y="330"/>
                  <a:pt x="16" y="321"/>
                </a:cubicBezTo>
                <a:cubicBezTo>
                  <a:pt x="16" y="176"/>
                  <a:pt x="16" y="176"/>
                  <a:pt x="16" y="176"/>
                </a:cubicBezTo>
                <a:cubicBezTo>
                  <a:pt x="16" y="168"/>
                  <a:pt x="23" y="160"/>
                  <a:pt x="32" y="160"/>
                </a:cubicBezTo>
                <a:cubicBezTo>
                  <a:pt x="225" y="160"/>
                  <a:pt x="225" y="160"/>
                  <a:pt x="225" y="160"/>
                </a:cubicBezTo>
                <a:cubicBezTo>
                  <a:pt x="234" y="160"/>
                  <a:pt x="241" y="168"/>
                  <a:pt x="241" y="176"/>
                </a:cubicBezTo>
                <a:lnTo>
                  <a:pt x="241" y="32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1" name="Freeform 50"/>
          <p:cNvSpPr>
            <a:spLocks noEditPoints="1"/>
          </p:cNvSpPr>
          <p:nvPr/>
        </p:nvSpPr>
        <p:spPr bwMode="auto">
          <a:xfrm>
            <a:off x="11082701" y="1784265"/>
            <a:ext cx="388955" cy="474039"/>
          </a:xfrm>
          <a:custGeom>
            <a:avLst/>
            <a:gdLst>
              <a:gd name="T0" fmla="*/ 56 w 289"/>
              <a:gd name="T1" fmla="*/ 241 h 353"/>
              <a:gd name="T2" fmla="*/ 56 w 289"/>
              <a:gd name="T3" fmla="*/ 257 h 353"/>
              <a:gd name="T4" fmla="*/ 160 w 289"/>
              <a:gd name="T5" fmla="*/ 249 h 353"/>
              <a:gd name="T6" fmla="*/ 120 w 289"/>
              <a:gd name="T7" fmla="*/ 289 h 353"/>
              <a:gd name="T8" fmla="*/ 48 w 289"/>
              <a:gd name="T9" fmla="*/ 297 h 353"/>
              <a:gd name="T10" fmla="*/ 120 w 289"/>
              <a:gd name="T11" fmla="*/ 305 h 353"/>
              <a:gd name="T12" fmla="*/ 120 w 289"/>
              <a:gd name="T13" fmla="*/ 289 h 353"/>
              <a:gd name="T14" fmla="*/ 88 w 289"/>
              <a:gd name="T15" fmla="*/ 160 h 353"/>
              <a:gd name="T16" fmla="*/ 88 w 289"/>
              <a:gd name="T17" fmla="*/ 144 h 353"/>
              <a:gd name="T18" fmla="*/ 48 w 289"/>
              <a:gd name="T19" fmla="*/ 152 h 353"/>
              <a:gd name="T20" fmla="*/ 48 w 289"/>
              <a:gd name="T21" fmla="*/ 200 h 353"/>
              <a:gd name="T22" fmla="*/ 152 w 289"/>
              <a:gd name="T23" fmla="*/ 208 h 353"/>
              <a:gd name="T24" fmla="*/ 152 w 289"/>
              <a:gd name="T25" fmla="*/ 192 h 353"/>
              <a:gd name="T26" fmla="*/ 48 w 289"/>
              <a:gd name="T27" fmla="*/ 200 h 353"/>
              <a:gd name="T28" fmla="*/ 112 w 289"/>
              <a:gd name="T29" fmla="*/ 0 h 353"/>
              <a:gd name="T30" fmla="*/ 80 w 289"/>
              <a:gd name="T31" fmla="*/ 56 h 353"/>
              <a:gd name="T32" fmla="*/ 96 w 289"/>
              <a:gd name="T33" fmla="*/ 56 h 353"/>
              <a:gd name="T34" fmla="*/ 112 w 289"/>
              <a:gd name="T35" fmla="*/ 16 h 353"/>
              <a:gd name="T36" fmla="*/ 208 w 289"/>
              <a:gd name="T37" fmla="*/ 64 h 353"/>
              <a:gd name="T38" fmla="*/ 273 w 289"/>
              <a:gd name="T39" fmla="*/ 80 h 353"/>
              <a:gd name="T40" fmla="*/ 257 w 289"/>
              <a:gd name="T41" fmla="*/ 257 h 353"/>
              <a:gd name="T42" fmla="*/ 224 w 289"/>
              <a:gd name="T43" fmla="*/ 265 h 353"/>
              <a:gd name="T44" fmla="*/ 257 w 289"/>
              <a:gd name="T45" fmla="*/ 273 h 353"/>
              <a:gd name="T46" fmla="*/ 289 w 289"/>
              <a:gd name="T47" fmla="*/ 64 h 353"/>
              <a:gd name="T48" fmla="*/ 224 w 289"/>
              <a:gd name="T49" fmla="*/ 64 h 353"/>
              <a:gd name="T50" fmla="*/ 266 w 289"/>
              <a:gd name="T51" fmla="*/ 64 h 353"/>
              <a:gd name="T52" fmla="*/ 32 w 289"/>
              <a:gd name="T53" fmla="*/ 80 h 353"/>
              <a:gd name="T54" fmla="*/ 0 w 289"/>
              <a:gd name="T55" fmla="*/ 321 h 353"/>
              <a:gd name="T56" fmla="*/ 176 w 289"/>
              <a:gd name="T57" fmla="*/ 353 h 353"/>
              <a:gd name="T58" fmla="*/ 208 w 289"/>
              <a:gd name="T59" fmla="*/ 144 h 353"/>
              <a:gd name="T60" fmla="*/ 32 w 289"/>
              <a:gd name="T61" fmla="*/ 80 h 353"/>
              <a:gd name="T62" fmla="*/ 176 w 289"/>
              <a:gd name="T63" fmla="*/ 337 h 353"/>
              <a:gd name="T64" fmla="*/ 16 w 289"/>
              <a:gd name="T65" fmla="*/ 321 h 353"/>
              <a:gd name="T66" fmla="*/ 32 w 289"/>
              <a:gd name="T67" fmla="*/ 96 h 353"/>
              <a:gd name="T68" fmla="*/ 128 w 289"/>
              <a:gd name="T69" fmla="*/ 144 h 353"/>
              <a:gd name="T70" fmla="*/ 192 w 289"/>
              <a:gd name="T71" fmla="*/ 160 h 353"/>
              <a:gd name="T72" fmla="*/ 144 w 289"/>
              <a:gd name="T73" fmla="*/ 144 h 353"/>
              <a:gd name="T74" fmla="*/ 186 w 289"/>
              <a:gd name="T75" fmla="*/ 14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53">
                <a:moveTo>
                  <a:pt x="152" y="241"/>
                </a:moveTo>
                <a:cubicBezTo>
                  <a:pt x="56" y="241"/>
                  <a:pt x="56" y="241"/>
                  <a:pt x="56" y="241"/>
                </a:cubicBezTo>
                <a:cubicBezTo>
                  <a:pt x="51" y="241"/>
                  <a:pt x="48" y="244"/>
                  <a:pt x="48" y="249"/>
                </a:cubicBezTo>
                <a:cubicBezTo>
                  <a:pt x="48" y="253"/>
                  <a:pt x="51" y="257"/>
                  <a:pt x="56" y="257"/>
                </a:cubicBezTo>
                <a:cubicBezTo>
                  <a:pt x="152" y="257"/>
                  <a:pt x="152" y="257"/>
                  <a:pt x="152" y="257"/>
                </a:cubicBezTo>
                <a:cubicBezTo>
                  <a:pt x="157" y="257"/>
                  <a:pt x="160" y="253"/>
                  <a:pt x="160" y="249"/>
                </a:cubicBezTo>
                <a:cubicBezTo>
                  <a:pt x="160" y="244"/>
                  <a:pt x="157" y="241"/>
                  <a:pt x="152" y="241"/>
                </a:cubicBezTo>
                <a:moveTo>
                  <a:pt x="120" y="289"/>
                </a:moveTo>
                <a:cubicBezTo>
                  <a:pt x="56" y="289"/>
                  <a:pt x="56" y="289"/>
                  <a:pt x="56" y="289"/>
                </a:cubicBezTo>
                <a:cubicBezTo>
                  <a:pt x="51" y="289"/>
                  <a:pt x="48" y="292"/>
                  <a:pt x="48" y="297"/>
                </a:cubicBezTo>
                <a:cubicBezTo>
                  <a:pt x="48" y="301"/>
                  <a:pt x="51" y="305"/>
                  <a:pt x="56" y="305"/>
                </a:cubicBezTo>
                <a:cubicBezTo>
                  <a:pt x="120" y="305"/>
                  <a:pt x="120" y="305"/>
                  <a:pt x="120" y="305"/>
                </a:cubicBezTo>
                <a:cubicBezTo>
                  <a:pt x="125" y="305"/>
                  <a:pt x="128" y="301"/>
                  <a:pt x="128" y="297"/>
                </a:cubicBezTo>
                <a:cubicBezTo>
                  <a:pt x="128" y="292"/>
                  <a:pt x="125" y="289"/>
                  <a:pt x="120" y="289"/>
                </a:cubicBezTo>
                <a:moveTo>
                  <a:pt x="56" y="160"/>
                </a:moveTo>
                <a:cubicBezTo>
                  <a:pt x="88" y="160"/>
                  <a:pt x="88" y="160"/>
                  <a:pt x="88" y="160"/>
                </a:cubicBezTo>
                <a:cubicBezTo>
                  <a:pt x="92" y="160"/>
                  <a:pt x="96" y="157"/>
                  <a:pt x="96" y="152"/>
                </a:cubicBezTo>
                <a:cubicBezTo>
                  <a:pt x="96" y="148"/>
                  <a:pt x="92" y="144"/>
                  <a:pt x="88" y="144"/>
                </a:cubicBezTo>
                <a:cubicBezTo>
                  <a:pt x="56" y="144"/>
                  <a:pt x="56" y="144"/>
                  <a:pt x="56" y="144"/>
                </a:cubicBezTo>
                <a:cubicBezTo>
                  <a:pt x="51" y="144"/>
                  <a:pt x="48" y="148"/>
                  <a:pt x="48" y="152"/>
                </a:cubicBezTo>
                <a:cubicBezTo>
                  <a:pt x="48" y="157"/>
                  <a:pt x="51" y="160"/>
                  <a:pt x="56" y="160"/>
                </a:cubicBezTo>
                <a:moveTo>
                  <a:pt x="48" y="200"/>
                </a:moveTo>
                <a:cubicBezTo>
                  <a:pt x="48" y="205"/>
                  <a:pt x="51" y="208"/>
                  <a:pt x="56" y="208"/>
                </a:cubicBezTo>
                <a:cubicBezTo>
                  <a:pt x="152" y="208"/>
                  <a:pt x="152" y="208"/>
                  <a:pt x="152" y="208"/>
                </a:cubicBezTo>
                <a:cubicBezTo>
                  <a:pt x="157" y="208"/>
                  <a:pt x="160" y="205"/>
                  <a:pt x="160" y="200"/>
                </a:cubicBezTo>
                <a:cubicBezTo>
                  <a:pt x="160" y="196"/>
                  <a:pt x="157" y="192"/>
                  <a:pt x="152" y="192"/>
                </a:cubicBezTo>
                <a:cubicBezTo>
                  <a:pt x="56" y="192"/>
                  <a:pt x="56" y="192"/>
                  <a:pt x="56" y="192"/>
                </a:cubicBezTo>
                <a:cubicBezTo>
                  <a:pt x="51" y="192"/>
                  <a:pt x="48" y="196"/>
                  <a:pt x="48" y="200"/>
                </a:cubicBezTo>
                <a:moveTo>
                  <a:pt x="232" y="0"/>
                </a:moveTo>
                <a:cubicBezTo>
                  <a:pt x="112" y="0"/>
                  <a:pt x="112" y="0"/>
                  <a:pt x="112" y="0"/>
                </a:cubicBezTo>
                <a:cubicBezTo>
                  <a:pt x="94" y="0"/>
                  <a:pt x="80" y="14"/>
                  <a:pt x="80" y="32"/>
                </a:cubicBezTo>
                <a:cubicBezTo>
                  <a:pt x="80" y="56"/>
                  <a:pt x="80" y="56"/>
                  <a:pt x="80" y="56"/>
                </a:cubicBezTo>
                <a:cubicBezTo>
                  <a:pt x="80" y="60"/>
                  <a:pt x="84" y="64"/>
                  <a:pt x="88" y="64"/>
                </a:cubicBezTo>
                <a:cubicBezTo>
                  <a:pt x="92" y="64"/>
                  <a:pt x="96" y="60"/>
                  <a:pt x="96" y="56"/>
                </a:cubicBezTo>
                <a:cubicBezTo>
                  <a:pt x="96" y="32"/>
                  <a:pt x="96" y="32"/>
                  <a:pt x="96" y="32"/>
                </a:cubicBezTo>
                <a:cubicBezTo>
                  <a:pt x="96" y="23"/>
                  <a:pt x="103" y="16"/>
                  <a:pt x="112" y="16"/>
                </a:cubicBezTo>
                <a:cubicBezTo>
                  <a:pt x="208" y="16"/>
                  <a:pt x="208" y="16"/>
                  <a:pt x="208" y="16"/>
                </a:cubicBezTo>
                <a:cubicBezTo>
                  <a:pt x="208" y="64"/>
                  <a:pt x="208" y="64"/>
                  <a:pt x="208" y="64"/>
                </a:cubicBezTo>
                <a:cubicBezTo>
                  <a:pt x="208" y="73"/>
                  <a:pt x="216" y="80"/>
                  <a:pt x="224" y="80"/>
                </a:cubicBezTo>
                <a:cubicBezTo>
                  <a:pt x="273" y="80"/>
                  <a:pt x="273" y="80"/>
                  <a:pt x="273" y="80"/>
                </a:cubicBezTo>
                <a:cubicBezTo>
                  <a:pt x="273" y="241"/>
                  <a:pt x="273" y="241"/>
                  <a:pt x="273" y="241"/>
                </a:cubicBezTo>
                <a:cubicBezTo>
                  <a:pt x="273" y="249"/>
                  <a:pt x="265" y="257"/>
                  <a:pt x="257" y="257"/>
                </a:cubicBezTo>
                <a:cubicBezTo>
                  <a:pt x="232" y="257"/>
                  <a:pt x="232" y="257"/>
                  <a:pt x="232" y="257"/>
                </a:cubicBezTo>
                <a:cubicBezTo>
                  <a:pt x="228" y="257"/>
                  <a:pt x="224" y="260"/>
                  <a:pt x="224" y="265"/>
                </a:cubicBezTo>
                <a:cubicBezTo>
                  <a:pt x="224" y="269"/>
                  <a:pt x="228" y="273"/>
                  <a:pt x="232" y="273"/>
                </a:cubicBezTo>
                <a:cubicBezTo>
                  <a:pt x="257" y="273"/>
                  <a:pt x="257" y="273"/>
                  <a:pt x="257" y="273"/>
                </a:cubicBezTo>
                <a:cubicBezTo>
                  <a:pt x="274" y="273"/>
                  <a:pt x="289" y="258"/>
                  <a:pt x="289" y="241"/>
                </a:cubicBezTo>
                <a:cubicBezTo>
                  <a:pt x="289" y="64"/>
                  <a:pt x="289" y="64"/>
                  <a:pt x="289" y="64"/>
                </a:cubicBezTo>
                <a:lnTo>
                  <a:pt x="232" y="0"/>
                </a:lnTo>
                <a:close/>
                <a:moveTo>
                  <a:pt x="224" y="64"/>
                </a:moveTo>
                <a:cubicBezTo>
                  <a:pt x="224" y="17"/>
                  <a:pt x="224" y="17"/>
                  <a:pt x="224" y="17"/>
                </a:cubicBezTo>
                <a:cubicBezTo>
                  <a:pt x="266" y="64"/>
                  <a:pt x="266" y="64"/>
                  <a:pt x="266" y="64"/>
                </a:cubicBezTo>
                <a:lnTo>
                  <a:pt x="224" y="64"/>
                </a:lnTo>
                <a:close/>
                <a:moveTo>
                  <a:pt x="32" y="80"/>
                </a:moveTo>
                <a:cubicBezTo>
                  <a:pt x="14" y="80"/>
                  <a:pt x="0" y="94"/>
                  <a:pt x="0" y="112"/>
                </a:cubicBezTo>
                <a:cubicBezTo>
                  <a:pt x="0" y="321"/>
                  <a:pt x="0" y="321"/>
                  <a:pt x="0" y="321"/>
                </a:cubicBezTo>
                <a:cubicBezTo>
                  <a:pt x="0" y="339"/>
                  <a:pt x="14" y="353"/>
                  <a:pt x="32" y="353"/>
                </a:cubicBezTo>
                <a:cubicBezTo>
                  <a:pt x="176" y="353"/>
                  <a:pt x="176" y="353"/>
                  <a:pt x="176" y="353"/>
                </a:cubicBezTo>
                <a:cubicBezTo>
                  <a:pt x="194" y="353"/>
                  <a:pt x="208" y="339"/>
                  <a:pt x="208" y="321"/>
                </a:cubicBezTo>
                <a:cubicBezTo>
                  <a:pt x="208" y="144"/>
                  <a:pt x="208" y="144"/>
                  <a:pt x="208" y="144"/>
                </a:cubicBezTo>
                <a:cubicBezTo>
                  <a:pt x="152" y="80"/>
                  <a:pt x="152" y="80"/>
                  <a:pt x="152" y="80"/>
                </a:cubicBezTo>
                <a:lnTo>
                  <a:pt x="32" y="80"/>
                </a:lnTo>
                <a:close/>
                <a:moveTo>
                  <a:pt x="192" y="321"/>
                </a:moveTo>
                <a:cubicBezTo>
                  <a:pt x="192" y="330"/>
                  <a:pt x="185" y="337"/>
                  <a:pt x="176" y="337"/>
                </a:cubicBezTo>
                <a:cubicBezTo>
                  <a:pt x="32" y="337"/>
                  <a:pt x="32" y="337"/>
                  <a:pt x="32" y="337"/>
                </a:cubicBezTo>
                <a:cubicBezTo>
                  <a:pt x="23" y="337"/>
                  <a:pt x="16" y="330"/>
                  <a:pt x="16" y="321"/>
                </a:cubicBezTo>
                <a:cubicBezTo>
                  <a:pt x="16" y="112"/>
                  <a:pt x="16" y="112"/>
                  <a:pt x="16" y="112"/>
                </a:cubicBezTo>
                <a:cubicBezTo>
                  <a:pt x="16" y="103"/>
                  <a:pt x="23" y="96"/>
                  <a:pt x="32" y="96"/>
                </a:cubicBezTo>
                <a:cubicBezTo>
                  <a:pt x="128" y="96"/>
                  <a:pt x="128" y="96"/>
                  <a:pt x="128" y="96"/>
                </a:cubicBezTo>
                <a:cubicBezTo>
                  <a:pt x="128" y="144"/>
                  <a:pt x="128" y="144"/>
                  <a:pt x="128" y="144"/>
                </a:cubicBezTo>
                <a:cubicBezTo>
                  <a:pt x="128" y="153"/>
                  <a:pt x="135" y="160"/>
                  <a:pt x="144" y="160"/>
                </a:cubicBezTo>
                <a:cubicBezTo>
                  <a:pt x="192" y="160"/>
                  <a:pt x="192" y="160"/>
                  <a:pt x="192" y="160"/>
                </a:cubicBezTo>
                <a:lnTo>
                  <a:pt x="192" y="321"/>
                </a:lnTo>
                <a:close/>
                <a:moveTo>
                  <a:pt x="144" y="144"/>
                </a:moveTo>
                <a:cubicBezTo>
                  <a:pt x="144" y="97"/>
                  <a:pt x="144" y="97"/>
                  <a:pt x="144" y="97"/>
                </a:cubicBezTo>
                <a:cubicBezTo>
                  <a:pt x="186" y="144"/>
                  <a:pt x="186" y="144"/>
                  <a:pt x="186" y="144"/>
                </a:cubicBezTo>
                <a:lnTo>
                  <a:pt x="144" y="14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2" name="Freeform 51"/>
          <p:cNvSpPr>
            <a:spLocks noEditPoints="1"/>
          </p:cNvSpPr>
          <p:nvPr/>
        </p:nvSpPr>
        <p:spPr bwMode="auto">
          <a:xfrm>
            <a:off x="10463271" y="1820392"/>
            <a:ext cx="474039" cy="475774"/>
          </a:xfrm>
          <a:custGeom>
            <a:avLst/>
            <a:gdLst>
              <a:gd name="T0" fmla="*/ 289 w 353"/>
              <a:gd name="T1" fmla="*/ 0 h 354"/>
              <a:gd name="T2" fmla="*/ 243 w 353"/>
              <a:gd name="T3" fmla="*/ 19 h 354"/>
              <a:gd name="T4" fmla="*/ 27 w 353"/>
              <a:gd name="T5" fmla="*/ 236 h 354"/>
              <a:gd name="T6" fmla="*/ 0 w 353"/>
              <a:gd name="T7" fmla="*/ 354 h 354"/>
              <a:gd name="T8" fmla="*/ 118 w 353"/>
              <a:gd name="T9" fmla="*/ 327 h 354"/>
              <a:gd name="T10" fmla="*/ 334 w 353"/>
              <a:gd name="T11" fmla="*/ 110 h 354"/>
              <a:gd name="T12" fmla="*/ 353 w 353"/>
              <a:gd name="T13" fmla="*/ 65 h 354"/>
              <a:gd name="T14" fmla="*/ 289 w 353"/>
              <a:gd name="T15" fmla="*/ 0 h 354"/>
              <a:gd name="T16" fmla="*/ 104 w 353"/>
              <a:gd name="T17" fmla="*/ 312 h 354"/>
              <a:gd name="T18" fmla="*/ 48 w 353"/>
              <a:gd name="T19" fmla="*/ 325 h 354"/>
              <a:gd name="T20" fmla="*/ 48 w 353"/>
              <a:gd name="T21" fmla="*/ 305 h 354"/>
              <a:gd name="T22" fmla="*/ 29 w 353"/>
              <a:gd name="T23" fmla="*/ 305 h 354"/>
              <a:gd name="T24" fmla="*/ 42 w 353"/>
              <a:gd name="T25" fmla="*/ 249 h 354"/>
              <a:gd name="T26" fmla="*/ 104 w 353"/>
              <a:gd name="T27" fmla="*/ 249 h 354"/>
              <a:gd name="T28" fmla="*/ 104 w 353"/>
              <a:gd name="T29" fmla="*/ 312 h 354"/>
              <a:gd name="T30" fmla="*/ 120 w 353"/>
              <a:gd name="T31" fmla="*/ 301 h 354"/>
              <a:gd name="T32" fmla="*/ 120 w 353"/>
              <a:gd name="T33" fmla="*/ 241 h 354"/>
              <a:gd name="T34" fmla="*/ 112 w 353"/>
              <a:gd name="T35" fmla="*/ 233 h 354"/>
              <a:gd name="T36" fmla="*/ 52 w 353"/>
              <a:gd name="T37" fmla="*/ 233 h 354"/>
              <a:gd name="T38" fmla="*/ 225 w 353"/>
              <a:gd name="T39" fmla="*/ 60 h 354"/>
              <a:gd name="T40" fmla="*/ 293 w 353"/>
              <a:gd name="T41" fmla="*/ 128 h 354"/>
              <a:gd name="T42" fmla="*/ 120 w 353"/>
              <a:gd name="T43" fmla="*/ 301 h 354"/>
              <a:gd name="T44" fmla="*/ 323 w 353"/>
              <a:gd name="T45" fmla="*/ 99 h 354"/>
              <a:gd name="T46" fmla="*/ 305 w 353"/>
              <a:gd name="T47" fmla="*/ 117 h 354"/>
              <a:gd name="T48" fmla="*/ 236 w 353"/>
              <a:gd name="T49" fmla="*/ 49 h 354"/>
              <a:gd name="T50" fmla="*/ 255 w 353"/>
              <a:gd name="T51" fmla="*/ 31 h 354"/>
              <a:gd name="T52" fmla="*/ 289 w 353"/>
              <a:gd name="T53" fmla="*/ 16 h 354"/>
              <a:gd name="T54" fmla="*/ 337 w 353"/>
              <a:gd name="T55" fmla="*/ 65 h 354"/>
              <a:gd name="T56" fmla="*/ 323 w 353"/>
              <a:gd name="T57" fmla="*/ 9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54">
                <a:moveTo>
                  <a:pt x="289" y="0"/>
                </a:moveTo>
                <a:cubicBezTo>
                  <a:pt x="271" y="0"/>
                  <a:pt x="255" y="8"/>
                  <a:pt x="243" y="19"/>
                </a:cubicBezTo>
                <a:cubicBezTo>
                  <a:pt x="27" y="236"/>
                  <a:pt x="27" y="236"/>
                  <a:pt x="27" y="236"/>
                </a:cubicBezTo>
                <a:cubicBezTo>
                  <a:pt x="0" y="354"/>
                  <a:pt x="0" y="354"/>
                  <a:pt x="0" y="354"/>
                </a:cubicBezTo>
                <a:cubicBezTo>
                  <a:pt x="118" y="327"/>
                  <a:pt x="118" y="327"/>
                  <a:pt x="118" y="327"/>
                </a:cubicBezTo>
                <a:cubicBezTo>
                  <a:pt x="334" y="110"/>
                  <a:pt x="334" y="110"/>
                  <a:pt x="334" y="110"/>
                </a:cubicBezTo>
                <a:cubicBezTo>
                  <a:pt x="346" y="98"/>
                  <a:pt x="353" y="82"/>
                  <a:pt x="353" y="65"/>
                </a:cubicBezTo>
                <a:cubicBezTo>
                  <a:pt x="353" y="29"/>
                  <a:pt x="324" y="0"/>
                  <a:pt x="289" y="0"/>
                </a:cubicBezTo>
                <a:moveTo>
                  <a:pt x="104" y="312"/>
                </a:moveTo>
                <a:cubicBezTo>
                  <a:pt x="48" y="325"/>
                  <a:pt x="48" y="325"/>
                  <a:pt x="48" y="325"/>
                </a:cubicBezTo>
                <a:cubicBezTo>
                  <a:pt x="48" y="305"/>
                  <a:pt x="48" y="305"/>
                  <a:pt x="48" y="305"/>
                </a:cubicBezTo>
                <a:cubicBezTo>
                  <a:pt x="29" y="305"/>
                  <a:pt x="29" y="305"/>
                  <a:pt x="29" y="305"/>
                </a:cubicBezTo>
                <a:cubicBezTo>
                  <a:pt x="42" y="249"/>
                  <a:pt x="42" y="249"/>
                  <a:pt x="42" y="249"/>
                </a:cubicBezTo>
                <a:cubicBezTo>
                  <a:pt x="104" y="249"/>
                  <a:pt x="104" y="249"/>
                  <a:pt x="104" y="249"/>
                </a:cubicBezTo>
                <a:lnTo>
                  <a:pt x="104" y="312"/>
                </a:lnTo>
                <a:close/>
                <a:moveTo>
                  <a:pt x="120" y="301"/>
                </a:moveTo>
                <a:cubicBezTo>
                  <a:pt x="120" y="241"/>
                  <a:pt x="120" y="241"/>
                  <a:pt x="120" y="241"/>
                </a:cubicBezTo>
                <a:cubicBezTo>
                  <a:pt x="120" y="237"/>
                  <a:pt x="117" y="233"/>
                  <a:pt x="112" y="233"/>
                </a:cubicBezTo>
                <a:cubicBezTo>
                  <a:pt x="52" y="233"/>
                  <a:pt x="52" y="233"/>
                  <a:pt x="52" y="233"/>
                </a:cubicBezTo>
                <a:cubicBezTo>
                  <a:pt x="225" y="60"/>
                  <a:pt x="225" y="60"/>
                  <a:pt x="225" y="60"/>
                </a:cubicBezTo>
                <a:cubicBezTo>
                  <a:pt x="293" y="128"/>
                  <a:pt x="293" y="128"/>
                  <a:pt x="293" y="128"/>
                </a:cubicBezTo>
                <a:lnTo>
                  <a:pt x="120" y="301"/>
                </a:lnTo>
                <a:close/>
                <a:moveTo>
                  <a:pt x="323" y="99"/>
                </a:moveTo>
                <a:cubicBezTo>
                  <a:pt x="305" y="117"/>
                  <a:pt x="305" y="117"/>
                  <a:pt x="305" y="117"/>
                </a:cubicBezTo>
                <a:cubicBezTo>
                  <a:pt x="236" y="49"/>
                  <a:pt x="236" y="49"/>
                  <a:pt x="236" y="49"/>
                </a:cubicBezTo>
                <a:cubicBezTo>
                  <a:pt x="255" y="31"/>
                  <a:pt x="255" y="31"/>
                  <a:pt x="255" y="31"/>
                </a:cubicBezTo>
                <a:cubicBezTo>
                  <a:pt x="255" y="31"/>
                  <a:pt x="268" y="16"/>
                  <a:pt x="289" y="16"/>
                </a:cubicBezTo>
                <a:cubicBezTo>
                  <a:pt x="315" y="16"/>
                  <a:pt x="337" y="38"/>
                  <a:pt x="337" y="65"/>
                </a:cubicBezTo>
                <a:cubicBezTo>
                  <a:pt x="337" y="78"/>
                  <a:pt x="332" y="90"/>
                  <a:pt x="323" y="9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sp>
        <p:nvSpPr>
          <p:cNvPr id="53" name="Freeform 52"/>
          <p:cNvSpPr>
            <a:spLocks noEditPoints="1"/>
          </p:cNvSpPr>
          <p:nvPr/>
        </p:nvSpPr>
        <p:spPr bwMode="auto">
          <a:xfrm>
            <a:off x="9830496" y="1875164"/>
            <a:ext cx="474039" cy="434100"/>
          </a:xfrm>
          <a:custGeom>
            <a:avLst/>
            <a:gdLst>
              <a:gd name="T0" fmla="*/ 353 w 353"/>
              <a:gd name="T1" fmla="*/ 109 h 322"/>
              <a:gd name="T2" fmla="*/ 225 w 353"/>
              <a:gd name="T3" fmla="*/ 0 h 322"/>
              <a:gd name="T4" fmla="*/ 107 w 353"/>
              <a:gd name="T5" fmla="*/ 66 h 322"/>
              <a:gd name="T6" fmla="*/ 126 w 353"/>
              <a:gd name="T7" fmla="*/ 65 h 322"/>
              <a:gd name="T8" fmla="*/ 225 w 353"/>
              <a:gd name="T9" fmla="*/ 17 h 322"/>
              <a:gd name="T10" fmla="*/ 337 w 353"/>
              <a:gd name="T11" fmla="*/ 109 h 322"/>
              <a:gd name="T12" fmla="*/ 303 w 353"/>
              <a:gd name="T13" fmla="*/ 175 h 322"/>
              <a:gd name="T14" fmla="*/ 298 w 353"/>
              <a:gd name="T15" fmla="*/ 191 h 322"/>
              <a:gd name="T16" fmla="*/ 305 w 353"/>
              <a:gd name="T17" fmla="*/ 215 h 322"/>
              <a:gd name="T18" fmla="*/ 272 w 353"/>
              <a:gd name="T19" fmla="*/ 202 h 322"/>
              <a:gd name="T20" fmla="*/ 268 w 353"/>
              <a:gd name="T21" fmla="*/ 218 h 322"/>
              <a:gd name="T22" fmla="*/ 329 w 353"/>
              <a:gd name="T23" fmla="*/ 241 h 322"/>
              <a:gd name="T24" fmla="*/ 314 w 353"/>
              <a:gd name="T25" fmla="*/ 187 h 322"/>
              <a:gd name="T26" fmla="*/ 353 w 353"/>
              <a:gd name="T27" fmla="*/ 109 h 322"/>
              <a:gd name="T28" fmla="*/ 128 w 353"/>
              <a:gd name="T29" fmla="*/ 81 h 322"/>
              <a:gd name="T30" fmla="*/ 0 w 353"/>
              <a:gd name="T31" fmla="*/ 189 h 322"/>
              <a:gd name="T32" fmla="*/ 39 w 353"/>
              <a:gd name="T33" fmla="*/ 267 h 322"/>
              <a:gd name="T34" fmla="*/ 24 w 353"/>
              <a:gd name="T35" fmla="*/ 322 h 322"/>
              <a:gd name="T36" fmla="*/ 96 w 353"/>
              <a:gd name="T37" fmla="*/ 294 h 322"/>
              <a:gd name="T38" fmla="*/ 128 w 353"/>
              <a:gd name="T39" fmla="*/ 298 h 322"/>
              <a:gd name="T40" fmla="*/ 257 w 353"/>
              <a:gd name="T41" fmla="*/ 189 h 322"/>
              <a:gd name="T42" fmla="*/ 128 w 353"/>
              <a:gd name="T43" fmla="*/ 81 h 322"/>
              <a:gd name="T44" fmla="*/ 128 w 353"/>
              <a:gd name="T45" fmla="*/ 281 h 322"/>
              <a:gd name="T46" fmla="*/ 99 w 353"/>
              <a:gd name="T47" fmla="*/ 278 h 322"/>
              <a:gd name="T48" fmla="*/ 96 w 353"/>
              <a:gd name="T49" fmla="*/ 278 h 322"/>
              <a:gd name="T50" fmla="*/ 90 w 353"/>
              <a:gd name="T51" fmla="*/ 279 h 322"/>
              <a:gd name="T52" fmla="*/ 48 w 353"/>
              <a:gd name="T53" fmla="*/ 295 h 322"/>
              <a:gd name="T54" fmla="*/ 55 w 353"/>
              <a:gd name="T55" fmla="*/ 272 h 322"/>
              <a:gd name="T56" fmla="*/ 50 w 353"/>
              <a:gd name="T57" fmla="*/ 255 h 322"/>
              <a:gd name="T58" fmla="*/ 16 w 353"/>
              <a:gd name="T59" fmla="*/ 189 h 322"/>
              <a:gd name="T60" fmla="*/ 128 w 353"/>
              <a:gd name="T61" fmla="*/ 97 h 322"/>
              <a:gd name="T62" fmla="*/ 241 w 353"/>
              <a:gd name="T63" fmla="*/ 189 h 322"/>
              <a:gd name="T64" fmla="*/ 128 w 353"/>
              <a:gd name="T65" fmla="*/ 28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22">
                <a:moveTo>
                  <a:pt x="353" y="109"/>
                </a:moveTo>
                <a:cubicBezTo>
                  <a:pt x="353" y="49"/>
                  <a:pt x="296" y="0"/>
                  <a:pt x="225" y="0"/>
                </a:cubicBezTo>
                <a:cubicBezTo>
                  <a:pt x="172" y="0"/>
                  <a:pt x="126" y="28"/>
                  <a:pt x="107" y="66"/>
                </a:cubicBezTo>
                <a:cubicBezTo>
                  <a:pt x="113" y="65"/>
                  <a:pt x="119" y="65"/>
                  <a:pt x="126" y="65"/>
                </a:cubicBezTo>
                <a:cubicBezTo>
                  <a:pt x="145" y="36"/>
                  <a:pt x="182" y="17"/>
                  <a:pt x="225" y="17"/>
                </a:cubicBezTo>
                <a:cubicBezTo>
                  <a:pt x="287" y="17"/>
                  <a:pt x="337" y="58"/>
                  <a:pt x="337" y="109"/>
                </a:cubicBezTo>
                <a:cubicBezTo>
                  <a:pt x="337" y="134"/>
                  <a:pt x="325" y="157"/>
                  <a:pt x="303" y="175"/>
                </a:cubicBezTo>
                <a:cubicBezTo>
                  <a:pt x="298" y="179"/>
                  <a:pt x="296" y="185"/>
                  <a:pt x="298" y="191"/>
                </a:cubicBezTo>
                <a:cubicBezTo>
                  <a:pt x="305" y="215"/>
                  <a:pt x="305" y="215"/>
                  <a:pt x="305" y="215"/>
                </a:cubicBezTo>
                <a:cubicBezTo>
                  <a:pt x="272" y="202"/>
                  <a:pt x="272" y="202"/>
                  <a:pt x="272" y="202"/>
                </a:cubicBezTo>
                <a:cubicBezTo>
                  <a:pt x="271" y="207"/>
                  <a:pt x="270" y="213"/>
                  <a:pt x="268" y="218"/>
                </a:cubicBezTo>
                <a:cubicBezTo>
                  <a:pt x="329" y="241"/>
                  <a:pt x="329" y="241"/>
                  <a:pt x="329" y="241"/>
                </a:cubicBezTo>
                <a:cubicBezTo>
                  <a:pt x="314" y="187"/>
                  <a:pt x="314" y="187"/>
                  <a:pt x="314" y="187"/>
                </a:cubicBezTo>
                <a:cubicBezTo>
                  <a:pt x="338" y="167"/>
                  <a:pt x="353" y="140"/>
                  <a:pt x="353" y="109"/>
                </a:cubicBezTo>
                <a:moveTo>
                  <a:pt x="128" y="81"/>
                </a:moveTo>
                <a:cubicBezTo>
                  <a:pt x="57" y="81"/>
                  <a:pt x="0" y="129"/>
                  <a:pt x="0" y="189"/>
                </a:cubicBezTo>
                <a:cubicBezTo>
                  <a:pt x="0" y="220"/>
                  <a:pt x="15" y="248"/>
                  <a:pt x="39" y="267"/>
                </a:cubicBezTo>
                <a:cubicBezTo>
                  <a:pt x="24" y="322"/>
                  <a:pt x="24" y="322"/>
                  <a:pt x="24" y="322"/>
                </a:cubicBezTo>
                <a:cubicBezTo>
                  <a:pt x="96" y="294"/>
                  <a:pt x="96" y="294"/>
                  <a:pt x="96" y="294"/>
                </a:cubicBezTo>
                <a:cubicBezTo>
                  <a:pt x="106" y="296"/>
                  <a:pt x="117" y="298"/>
                  <a:pt x="128" y="298"/>
                </a:cubicBezTo>
                <a:cubicBezTo>
                  <a:pt x="199" y="298"/>
                  <a:pt x="257" y="249"/>
                  <a:pt x="257" y="189"/>
                </a:cubicBezTo>
                <a:cubicBezTo>
                  <a:pt x="257" y="129"/>
                  <a:pt x="199" y="81"/>
                  <a:pt x="128" y="81"/>
                </a:cubicBezTo>
                <a:moveTo>
                  <a:pt x="128" y="281"/>
                </a:moveTo>
                <a:cubicBezTo>
                  <a:pt x="119" y="281"/>
                  <a:pt x="109" y="280"/>
                  <a:pt x="99" y="278"/>
                </a:cubicBezTo>
                <a:cubicBezTo>
                  <a:pt x="98" y="278"/>
                  <a:pt x="97" y="278"/>
                  <a:pt x="96" y="278"/>
                </a:cubicBezTo>
                <a:cubicBezTo>
                  <a:pt x="94" y="278"/>
                  <a:pt x="92" y="278"/>
                  <a:pt x="90" y="279"/>
                </a:cubicBezTo>
                <a:cubicBezTo>
                  <a:pt x="48" y="295"/>
                  <a:pt x="48" y="295"/>
                  <a:pt x="48" y="295"/>
                </a:cubicBezTo>
                <a:cubicBezTo>
                  <a:pt x="55" y="272"/>
                  <a:pt x="55" y="272"/>
                  <a:pt x="55" y="272"/>
                </a:cubicBezTo>
                <a:cubicBezTo>
                  <a:pt x="57" y="266"/>
                  <a:pt x="55" y="259"/>
                  <a:pt x="50" y="255"/>
                </a:cubicBezTo>
                <a:cubicBezTo>
                  <a:pt x="28" y="237"/>
                  <a:pt x="16" y="214"/>
                  <a:pt x="16" y="189"/>
                </a:cubicBezTo>
                <a:cubicBezTo>
                  <a:pt x="16" y="138"/>
                  <a:pt x="66" y="97"/>
                  <a:pt x="128" y="97"/>
                </a:cubicBezTo>
                <a:cubicBezTo>
                  <a:pt x="190" y="97"/>
                  <a:pt x="241" y="138"/>
                  <a:pt x="241" y="189"/>
                </a:cubicBezTo>
                <a:cubicBezTo>
                  <a:pt x="241" y="240"/>
                  <a:pt x="190" y="281"/>
                  <a:pt x="128" y="281"/>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solidFill>
                <a:schemeClr val="bg1"/>
              </a:solidFill>
            </a:endParaRPr>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88618" y="11876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32650" y="12415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52"/>
          <p:cNvSpPr>
            <a:spLocks noEditPoints="1"/>
          </p:cNvSpPr>
          <p:nvPr/>
        </p:nvSpPr>
        <p:spPr bwMode="auto">
          <a:xfrm>
            <a:off x="240037" y="1877535"/>
            <a:ext cx="753645" cy="616617"/>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57" name="Freeform 54"/>
          <p:cNvSpPr>
            <a:spLocks noEditPoints="1"/>
          </p:cNvSpPr>
          <p:nvPr/>
        </p:nvSpPr>
        <p:spPr bwMode="auto">
          <a:xfrm>
            <a:off x="1215761" y="1809020"/>
            <a:ext cx="772827" cy="753645"/>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59" name="Freeform 16"/>
          <p:cNvSpPr>
            <a:spLocks noEditPoints="1"/>
          </p:cNvSpPr>
          <p:nvPr/>
        </p:nvSpPr>
        <p:spPr bwMode="auto">
          <a:xfrm>
            <a:off x="2169257" y="1809020"/>
            <a:ext cx="669423" cy="671867"/>
          </a:xfrm>
          <a:custGeom>
            <a:avLst/>
            <a:gdLst>
              <a:gd name="T0" fmla="*/ 321 w 353"/>
              <a:gd name="T1" fmla="*/ 104 h 353"/>
              <a:gd name="T2" fmla="*/ 321 w 353"/>
              <a:gd name="T3" fmla="*/ 24 h 353"/>
              <a:gd name="T4" fmla="*/ 297 w 353"/>
              <a:gd name="T5" fmla="*/ 0 h 353"/>
              <a:gd name="T6" fmla="*/ 273 w 353"/>
              <a:gd name="T7" fmla="*/ 24 h 353"/>
              <a:gd name="T8" fmla="*/ 273 w 353"/>
              <a:gd name="T9" fmla="*/ 30 h 353"/>
              <a:gd name="T10" fmla="*/ 40 w 353"/>
              <a:gd name="T11" fmla="*/ 98 h 353"/>
              <a:gd name="T12" fmla="*/ 32 w 353"/>
              <a:gd name="T13" fmla="*/ 96 h 353"/>
              <a:gd name="T14" fmla="*/ 16 w 353"/>
              <a:gd name="T15" fmla="*/ 96 h 353"/>
              <a:gd name="T16" fmla="*/ 0 w 353"/>
              <a:gd name="T17" fmla="*/ 112 h 353"/>
              <a:gd name="T18" fmla="*/ 0 w 353"/>
              <a:gd name="T19" fmla="*/ 192 h 353"/>
              <a:gd name="T20" fmla="*/ 16 w 353"/>
              <a:gd name="T21" fmla="*/ 208 h 353"/>
              <a:gd name="T22" fmla="*/ 32 w 353"/>
              <a:gd name="T23" fmla="*/ 208 h 353"/>
              <a:gd name="T24" fmla="*/ 40 w 353"/>
              <a:gd name="T25" fmla="*/ 206 h 353"/>
              <a:gd name="T26" fmla="*/ 50 w 353"/>
              <a:gd name="T27" fmla="*/ 209 h 353"/>
              <a:gd name="T28" fmla="*/ 81 w 353"/>
              <a:gd name="T29" fmla="*/ 347 h 353"/>
              <a:gd name="T30" fmla="*/ 81 w 353"/>
              <a:gd name="T31" fmla="*/ 347 h 353"/>
              <a:gd name="T32" fmla="*/ 89 w 353"/>
              <a:gd name="T33" fmla="*/ 353 h 353"/>
              <a:gd name="T34" fmla="*/ 153 w 353"/>
              <a:gd name="T35" fmla="*/ 353 h 353"/>
              <a:gd name="T36" fmla="*/ 161 w 353"/>
              <a:gd name="T37" fmla="*/ 345 h 353"/>
              <a:gd name="T38" fmla="*/ 160 w 353"/>
              <a:gd name="T39" fmla="*/ 343 h 353"/>
              <a:gd name="T40" fmla="*/ 161 w 353"/>
              <a:gd name="T41" fmla="*/ 343 h 353"/>
              <a:gd name="T42" fmla="*/ 135 w 353"/>
              <a:gd name="T43" fmla="*/ 234 h 353"/>
              <a:gd name="T44" fmla="*/ 273 w 353"/>
              <a:gd name="T45" fmla="*/ 275 h 353"/>
              <a:gd name="T46" fmla="*/ 273 w 353"/>
              <a:gd name="T47" fmla="*/ 281 h 353"/>
              <a:gd name="T48" fmla="*/ 297 w 353"/>
              <a:gd name="T49" fmla="*/ 305 h 353"/>
              <a:gd name="T50" fmla="*/ 321 w 353"/>
              <a:gd name="T51" fmla="*/ 281 h 353"/>
              <a:gd name="T52" fmla="*/ 321 w 353"/>
              <a:gd name="T53" fmla="*/ 200 h 353"/>
              <a:gd name="T54" fmla="*/ 353 w 353"/>
              <a:gd name="T55" fmla="*/ 168 h 353"/>
              <a:gd name="T56" fmla="*/ 353 w 353"/>
              <a:gd name="T57" fmla="*/ 136 h 353"/>
              <a:gd name="T58" fmla="*/ 321 w 353"/>
              <a:gd name="T59" fmla="*/ 104 h 353"/>
              <a:gd name="T60" fmla="*/ 32 w 353"/>
              <a:gd name="T61" fmla="*/ 192 h 353"/>
              <a:gd name="T62" fmla="*/ 16 w 353"/>
              <a:gd name="T63" fmla="*/ 192 h 353"/>
              <a:gd name="T64" fmla="*/ 16 w 353"/>
              <a:gd name="T65" fmla="*/ 112 h 353"/>
              <a:gd name="T66" fmla="*/ 32 w 353"/>
              <a:gd name="T67" fmla="*/ 112 h 353"/>
              <a:gd name="T68" fmla="*/ 32 w 353"/>
              <a:gd name="T69" fmla="*/ 192 h 353"/>
              <a:gd name="T70" fmla="*/ 143 w 353"/>
              <a:gd name="T71" fmla="*/ 337 h 353"/>
              <a:gd name="T72" fmla="*/ 95 w 353"/>
              <a:gd name="T73" fmla="*/ 337 h 353"/>
              <a:gd name="T74" fmla="*/ 91 w 353"/>
              <a:gd name="T75" fmla="*/ 321 h 353"/>
              <a:gd name="T76" fmla="*/ 139 w 353"/>
              <a:gd name="T77" fmla="*/ 321 h 353"/>
              <a:gd name="T78" fmla="*/ 143 w 353"/>
              <a:gd name="T79" fmla="*/ 337 h 353"/>
              <a:gd name="T80" fmla="*/ 135 w 353"/>
              <a:gd name="T81" fmla="*/ 305 h 353"/>
              <a:gd name="T82" fmla="*/ 88 w 353"/>
              <a:gd name="T83" fmla="*/ 305 h 353"/>
              <a:gd name="T84" fmla="*/ 68 w 353"/>
              <a:gd name="T85" fmla="*/ 214 h 353"/>
              <a:gd name="T86" fmla="*/ 117 w 353"/>
              <a:gd name="T87" fmla="*/ 229 h 353"/>
              <a:gd name="T88" fmla="*/ 135 w 353"/>
              <a:gd name="T89" fmla="*/ 305 h 353"/>
              <a:gd name="T90" fmla="*/ 273 w 353"/>
              <a:gd name="T91" fmla="*/ 258 h 353"/>
              <a:gd name="T92" fmla="*/ 48 w 353"/>
              <a:gd name="T93" fmla="*/ 192 h 353"/>
              <a:gd name="T94" fmla="*/ 48 w 353"/>
              <a:gd name="T95" fmla="*/ 113 h 353"/>
              <a:gd name="T96" fmla="*/ 273 w 353"/>
              <a:gd name="T97" fmla="*/ 47 h 353"/>
              <a:gd name="T98" fmla="*/ 273 w 353"/>
              <a:gd name="T99" fmla="*/ 258 h 353"/>
              <a:gd name="T100" fmla="*/ 305 w 353"/>
              <a:gd name="T101" fmla="*/ 281 h 353"/>
              <a:gd name="T102" fmla="*/ 297 w 353"/>
              <a:gd name="T103" fmla="*/ 289 h 353"/>
              <a:gd name="T104" fmla="*/ 289 w 353"/>
              <a:gd name="T105" fmla="*/ 281 h 353"/>
              <a:gd name="T106" fmla="*/ 289 w 353"/>
              <a:gd name="T107" fmla="*/ 24 h 353"/>
              <a:gd name="T108" fmla="*/ 297 w 353"/>
              <a:gd name="T109" fmla="*/ 16 h 353"/>
              <a:gd name="T110" fmla="*/ 305 w 353"/>
              <a:gd name="T111" fmla="*/ 24 h 353"/>
              <a:gd name="T112" fmla="*/ 305 w 353"/>
              <a:gd name="T113" fmla="*/ 281 h 353"/>
              <a:gd name="T114" fmla="*/ 337 w 353"/>
              <a:gd name="T115" fmla="*/ 168 h 353"/>
              <a:gd name="T116" fmla="*/ 321 w 353"/>
              <a:gd name="T117" fmla="*/ 184 h 353"/>
              <a:gd name="T118" fmla="*/ 321 w 353"/>
              <a:gd name="T119" fmla="*/ 120 h 353"/>
              <a:gd name="T120" fmla="*/ 337 w 353"/>
              <a:gd name="T121" fmla="*/ 136 h 353"/>
              <a:gd name="T122" fmla="*/ 337 w 353"/>
              <a:gd name="T12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21" y="104"/>
                </a:moveTo>
                <a:cubicBezTo>
                  <a:pt x="321" y="24"/>
                  <a:pt x="321" y="24"/>
                  <a:pt x="321" y="24"/>
                </a:cubicBezTo>
                <a:cubicBezTo>
                  <a:pt x="321" y="11"/>
                  <a:pt x="311" y="0"/>
                  <a:pt x="297" y="0"/>
                </a:cubicBezTo>
                <a:cubicBezTo>
                  <a:pt x="284" y="0"/>
                  <a:pt x="273" y="11"/>
                  <a:pt x="273" y="24"/>
                </a:cubicBezTo>
                <a:cubicBezTo>
                  <a:pt x="273" y="30"/>
                  <a:pt x="273" y="30"/>
                  <a:pt x="273" y="30"/>
                </a:cubicBezTo>
                <a:cubicBezTo>
                  <a:pt x="40" y="98"/>
                  <a:pt x="40" y="98"/>
                  <a:pt x="40" y="98"/>
                </a:cubicBezTo>
                <a:cubicBezTo>
                  <a:pt x="38" y="97"/>
                  <a:pt x="35" y="96"/>
                  <a:pt x="32" y="96"/>
                </a:cubicBezTo>
                <a:cubicBezTo>
                  <a:pt x="16" y="96"/>
                  <a:pt x="16" y="96"/>
                  <a:pt x="16" y="96"/>
                </a:cubicBezTo>
                <a:cubicBezTo>
                  <a:pt x="7" y="96"/>
                  <a:pt x="0" y="103"/>
                  <a:pt x="0" y="112"/>
                </a:cubicBezTo>
                <a:cubicBezTo>
                  <a:pt x="0" y="192"/>
                  <a:pt x="0" y="192"/>
                  <a:pt x="0" y="192"/>
                </a:cubicBezTo>
                <a:cubicBezTo>
                  <a:pt x="0" y="201"/>
                  <a:pt x="7" y="208"/>
                  <a:pt x="16" y="208"/>
                </a:cubicBezTo>
                <a:cubicBezTo>
                  <a:pt x="32" y="208"/>
                  <a:pt x="32" y="208"/>
                  <a:pt x="32" y="208"/>
                </a:cubicBezTo>
                <a:cubicBezTo>
                  <a:pt x="35" y="208"/>
                  <a:pt x="38" y="208"/>
                  <a:pt x="40" y="206"/>
                </a:cubicBezTo>
                <a:cubicBezTo>
                  <a:pt x="50" y="209"/>
                  <a:pt x="50" y="209"/>
                  <a:pt x="50" y="209"/>
                </a:cubicBezTo>
                <a:cubicBezTo>
                  <a:pt x="81" y="347"/>
                  <a:pt x="81" y="347"/>
                  <a:pt x="81" y="347"/>
                </a:cubicBezTo>
                <a:cubicBezTo>
                  <a:pt x="81" y="347"/>
                  <a:pt x="81" y="347"/>
                  <a:pt x="81" y="347"/>
                </a:cubicBezTo>
                <a:cubicBezTo>
                  <a:pt x="82" y="350"/>
                  <a:pt x="85" y="353"/>
                  <a:pt x="89" y="353"/>
                </a:cubicBezTo>
                <a:cubicBezTo>
                  <a:pt x="153" y="353"/>
                  <a:pt x="153" y="353"/>
                  <a:pt x="153" y="353"/>
                </a:cubicBezTo>
                <a:cubicBezTo>
                  <a:pt x="157" y="353"/>
                  <a:pt x="161" y="349"/>
                  <a:pt x="161" y="345"/>
                </a:cubicBezTo>
                <a:cubicBezTo>
                  <a:pt x="161" y="344"/>
                  <a:pt x="161" y="344"/>
                  <a:pt x="160" y="343"/>
                </a:cubicBezTo>
                <a:cubicBezTo>
                  <a:pt x="161" y="343"/>
                  <a:pt x="161" y="343"/>
                  <a:pt x="161" y="343"/>
                </a:cubicBezTo>
                <a:cubicBezTo>
                  <a:pt x="135" y="234"/>
                  <a:pt x="135" y="234"/>
                  <a:pt x="135" y="234"/>
                </a:cubicBezTo>
                <a:cubicBezTo>
                  <a:pt x="273" y="275"/>
                  <a:pt x="273" y="275"/>
                  <a:pt x="273" y="275"/>
                </a:cubicBezTo>
                <a:cubicBezTo>
                  <a:pt x="273" y="281"/>
                  <a:pt x="273" y="281"/>
                  <a:pt x="273" y="281"/>
                </a:cubicBezTo>
                <a:cubicBezTo>
                  <a:pt x="273" y="294"/>
                  <a:pt x="284" y="305"/>
                  <a:pt x="297" y="305"/>
                </a:cubicBezTo>
                <a:cubicBezTo>
                  <a:pt x="311" y="305"/>
                  <a:pt x="321" y="294"/>
                  <a:pt x="321" y="281"/>
                </a:cubicBezTo>
                <a:cubicBezTo>
                  <a:pt x="321" y="200"/>
                  <a:pt x="321" y="200"/>
                  <a:pt x="321" y="200"/>
                </a:cubicBezTo>
                <a:cubicBezTo>
                  <a:pt x="339" y="200"/>
                  <a:pt x="353" y="186"/>
                  <a:pt x="353" y="168"/>
                </a:cubicBezTo>
                <a:cubicBezTo>
                  <a:pt x="353" y="136"/>
                  <a:pt x="353" y="136"/>
                  <a:pt x="353" y="136"/>
                </a:cubicBezTo>
                <a:cubicBezTo>
                  <a:pt x="353" y="118"/>
                  <a:pt x="339" y="104"/>
                  <a:pt x="321" y="104"/>
                </a:cubicBezTo>
                <a:moveTo>
                  <a:pt x="32" y="192"/>
                </a:moveTo>
                <a:cubicBezTo>
                  <a:pt x="16" y="192"/>
                  <a:pt x="16" y="192"/>
                  <a:pt x="16" y="192"/>
                </a:cubicBezTo>
                <a:cubicBezTo>
                  <a:pt x="16" y="112"/>
                  <a:pt x="16" y="112"/>
                  <a:pt x="16" y="112"/>
                </a:cubicBezTo>
                <a:cubicBezTo>
                  <a:pt x="32" y="112"/>
                  <a:pt x="32" y="112"/>
                  <a:pt x="32" y="112"/>
                </a:cubicBezTo>
                <a:lnTo>
                  <a:pt x="32" y="192"/>
                </a:lnTo>
                <a:close/>
                <a:moveTo>
                  <a:pt x="143" y="337"/>
                </a:moveTo>
                <a:cubicBezTo>
                  <a:pt x="95" y="337"/>
                  <a:pt x="95" y="337"/>
                  <a:pt x="95" y="337"/>
                </a:cubicBezTo>
                <a:cubicBezTo>
                  <a:pt x="91" y="321"/>
                  <a:pt x="91" y="321"/>
                  <a:pt x="91" y="321"/>
                </a:cubicBezTo>
                <a:cubicBezTo>
                  <a:pt x="139" y="321"/>
                  <a:pt x="139" y="321"/>
                  <a:pt x="139" y="321"/>
                </a:cubicBezTo>
                <a:lnTo>
                  <a:pt x="143" y="337"/>
                </a:lnTo>
                <a:close/>
                <a:moveTo>
                  <a:pt x="135" y="305"/>
                </a:moveTo>
                <a:cubicBezTo>
                  <a:pt x="88" y="305"/>
                  <a:pt x="88" y="305"/>
                  <a:pt x="88" y="305"/>
                </a:cubicBezTo>
                <a:cubicBezTo>
                  <a:pt x="68" y="214"/>
                  <a:pt x="68" y="214"/>
                  <a:pt x="68" y="214"/>
                </a:cubicBezTo>
                <a:cubicBezTo>
                  <a:pt x="117" y="229"/>
                  <a:pt x="117" y="229"/>
                  <a:pt x="117" y="229"/>
                </a:cubicBezTo>
                <a:lnTo>
                  <a:pt x="135" y="305"/>
                </a:lnTo>
                <a:close/>
                <a:moveTo>
                  <a:pt x="273" y="258"/>
                </a:moveTo>
                <a:cubicBezTo>
                  <a:pt x="48" y="192"/>
                  <a:pt x="48" y="192"/>
                  <a:pt x="48" y="192"/>
                </a:cubicBezTo>
                <a:cubicBezTo>
                  <a:pt x="48" y="113"/>
                  <a:pt x="48" y="113"/>
                  <a:pt x="48" y="113"/>
                </a:cubicBezTo>
                <a:cubicBezTo>
                  <a:pt x="273" y="47"/>
                  <a:pt x="273" y="47"/>
                  <a:pt x="273" y="47"/>
                </a:cubicBezTo>
                <a:lnTo>
                  <a:pt x="273" y="258"/>
                </a:lnTo>
                <a:close/>
                <a:moveTo>
                  <a:pt x="305" y="281"/>
                </a:moveTo>
                <a:cubicBezTo>
                  <a:pt x="305" y="285"/>
                  <a:pt x="302" y="289"/>
                  <a:pt x="297" y="289"/>
                </a:cubicBezTo>
                <a:cubicBezTo>
                  <a:pt x="293" y="289"/>
                  <a:pt x="289" y="285"/>
                  <a:pt x="289" y="281"/>
                </a:cubicBezTo>
                <a:cubicBezTo>
                  <a:pt x="289" y="24"/>
                  <a:pt x="289" y="24"/>
                  <a:pt x="289" y="24"/>
                </a:cubicBezTo>
                <a:cubicBezTo>
                  <a:pt x="289" y="19"/>
                  <a:pt x="293" y="16"/>
                  <a:pt x="297" y="16"/>
                </a:cubicBezTo>
                <a:cubicBezTo>
                  <a:pt x="302" y="16"/>
                  <a:pt x="305" y="19"/>
                  <a:pt x="305" y="24"/>
                </a:cubicBezTo>
                <a:lnTo>
                  <a:pt x="305" y="281"/>
                </a:lnTo>
                <a:close/>
                <a:moveTo>
                  <a:pt x="337" y="168"/>
                </a:moveTo>
                <a:cubicBezTo>
                  <a:pt x="337" y="177"/>
                  <a:pt x="330" y="184"/>
                  <a:pt x="321" y="184"/>
                </a:cubicBezTo>
                <a:cubicBezTo>
                  <a:pt x="321" y="120"/>
                  <a:pt x="321" y="120"/>
                  <a:pt x="321" y="120"/>
                </a:cubicBezTo>
                <a:cubicBezTo>
                  <a:pt x="330" y="120"/>
                  <a:pt x="337" y="127"/>
                  <a:pt x="337" y="136"/>
                </a:cubicBezTo>
                <a:lnTo>
                  <a:pt x="337" y="16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0" name="Freeform 20"/>
          <p:cNvSpPr>
            <a:spLocks noEditPoints="1"/>
          </p:cNvSpPr>
          <p:nvPr/>
        </p:nvSpPr>
        <p:spPr bwMode="auto">
          <a:xfrm>
            <a:off x="3019349" y="1865123"/>
            <a:ext cx="549709" cy="671868"/>
          </a:xfrm>
          <a:custGeom>
            <a:avLst/>
            <a:gdLst>
              <a:gd name="T0" fmla="*/ 112 w 289"/>
              <a:gd name="T1" fmla="*/ 176 h 353"/>
              <a:gd name="T2" fmla="*/ 80 w 289"/>
              <a:gd name="T3" fmla="*/ 144 h 353"/>
              <a:gd name="T4" fmla="*/ 80 w 289"/>
              <a:gd name="T5" fmla="*/ 225 h 353"/>
              <a:gd name="T6" fmla="*/ 112 w 289"/>
              <a:gd name="T7" fmla="*/ 192 h 353"/>
              <a:gd name="T8" fmla="*/ 80 w 289"/>
              <a:gd name="T9" fmla="*/ 225 h 353"/>
              <a:gd name="T10" fmla="*/ 112 w 289"/>
              <a:gd name="T11" fmla="*/ 273 h 353"/>
              <a:gd name="T12" fmla="*/ 80 w 289"/>
              <a:gd name="T13" fmla="*/ 241 h 353"/>
              <a:gd name="T14" fmla="*/ 128 w 289"/>
              <a:gd name="T15" fmla="*/ 321 h 353"/>
              <a:gd name="T16" fmla="*/ 160 w 289"/>
              <a:gd name="T17" fmla="*/ 289 h 353"/>
              <a:gd name="T18" fmla="*/ 128 w 289"/>
              <a:gd name="T19" fmla="*/ 321 h 353"/>
              <a:gd name="T20" fmla="*/ 112 w 289"/>
              <a:gd name="T21" fmla="*/ 321 h 353"/>
              <a:gd name="T22" fmla="*/ 80 w 289"/>
              <a:gd name="T23" fmla="*/ 289 h 353"/>
              <a:gd name="T24" fmla="*/ 128 w 289"/>
              <a:gd name="T25" fmla="*/ 273 h 353"/>
              <a:gd name="T26" fmla="*/ 160 w 289"/>
              <a:gd name="T27" fmla="*/ 241 h 353"/>
              <a:gd name="T28" fmla="*/ 128 w 289"/>
              <a:gd name="T29" fmla="*/ 273 h 353"/>
              <a:gd name="T30" fmla="*/ 64 w 289"/>
              <a:gd name="T31" fmla="*/ 225 h 353"/>
              <a:gd name="T32" fmla="*/ 32 w 289"/>
              <a:gd name="T33" fmla="*/ 192 h 353"/>
              <a:gd name="T34" fmla="*/ 32 w 289"/>
              <a:gd name="T35" fmla="*/ 321 h 353"/>
              <a:gd name="T36" fmla="*/ 64 w 289"/>
              <a:gd name="T37" fmla="*/ 289 h 353"/>
              <a:gd name="T38" fmla="*/ 32 w 289"/>
              <a:gd name="T39" fmla="*/ 321 h 353"/>
              <a:gd name="T40" fmla="*/ 64 w 289"/>
              <a:gd name="T41" fmla="*/ 176 h 353"/>
              <a:gd name="T42" fmla="*/ 32 w 289"/>
              <a:gd name="T43" fmla="*/ 144 h 353"/>
              <a:gd name="T44" fmla="*/ 32 w 289"/>
              <a:gd name="T45" fmla="*/ 273 h 353"/>
              <a:gd name="T46" fmla="*/ 64 w 289"/>
              <a:gd name="T47" fmla="*/ 241 h 353"/>
              <a:gd name="T48" fmla="*/ 32 w 289"/>
              <a:gd name="T49" fmla="*/ 273 h 353"/>
              <a:gd name="T50" fmla="*/ 257 w 289"/>
              <a:gd name="T51" fmla="*/ 321 h 353"/>
              <a:gd name="T52" fmla="*/ 224 w 289"/>
              <a:gd name="T53" fmla="*/ 192 h 353"/>
              <a:gd name="T54" fmla="*/ 128 w 289"/>
              <a:gd name="T55" fmla="*/ 225 h 353"/>
              <a:gd name="T56" fmla="*/ 160 w 289"/>
              <a:gd name="T57" fmla="*/ 192 h 353"/>
              <a:gd name="T58" fmla="*/ 128 w 289"/>
              <a:gd name="T59" fmla="*/ 225 h 353"/>
              <a:gd name="T60" fmla="*/ 257 w 289"/>
              <a:gd name="T61" fmla="*/ 128 h 353"/>
              <a:gd name="T62" fmla="*/ 32 w 289"/>
              <a:gd name="T63" fmla="*/ 32 h 353"/>
              <a:gd name="T64" fmla="*/ 48 w 289"/>
              <a:gd name="T65" fmla="*/ 48 h 353"/>
              <a:gd name="T66" fmla="*/ 241 w 289"/>
              <a:gd name="T67" fmla="*/ 112 h 353"/>
              <a:gd name="T68" fmla="*/ 48 w 289"/>
              <a:gd name="T69" fmla="*/ 48 h 353"/>
              <a:gd name="T70" fmla="*/ 208 w 289"/>
              <a:gd name="T71" fmla="*/ 176 h 353"/>
              <a:gd name="T72" fmla="*/ 176 w 289"/>
              <a:gd name="T73" fmla="*/ 144 h 353"/>
              <a:gd name="T74" fmla="*/ 257 w 289"/>
              <a:gd name="T75" fmla="*/ 0 h 353"/>
              <a:gd name="T76" fmla="*/ 0 w 289"/>
              <a:gd name="T77" fmla="*/ 32 h 353"/>
              <a:gd name="T78" fmla="*/ 32 w 289"/>
              <a:gd name="T79" fmla="*/ 353 h 353"/>
              <a:gd name="T80" fmla="*/ 289 w 289"/>
              <a:gd name="T81" fmla="*/ 321 h 353"/>
              <a:gd name="T82" fmla="*/ 257 w 289"/>
              <a:gd name="T83" fmla="*/ 0 h 353"/>
              <a:gd name="T84" fmla="*/ 257 w 289"/>
              <a:gd name="T85" fmla="*/ 337 h 353"/>
              <a:gd name="T86" fmla="*/ 16 w 289"/>
              <a:gd name="T87" fmla="*/ 321 h 353"/>
              <a:gd name="T88" fmla="*/ 32 w 289"/>
              <a:gd name="T89" fmla="*/ 16 h 353"/>
              <a:gd name="T90" fmla="*/ 273 w 289"/>
              <a:gd name="T91" fmla="*/ 32 h 353"/>
              <a:gd name="T92" fmla="*/ 224 w 289"/>
              <a:gd name="T93" fmla="*/ 176 h 353"/>
              <a:gd name="T94" fmla="*/ 257 w 289"/>
              <a:gd name="T95" fmla="*/ 144 h 353"/>
              <a:gd name="T96" fmla="*/ 224 w 289"/>
              <a:gd name="T97" fmla="*/ 176 h 353"/>
              <a:gd name="T98" fmla="*/ 208 w 289"/>
              <a:gd name="T99" fmla="*/ 225 h 353"/>
              <a:gd name="T100" fmla="*/ 176 w 289"/>
              <a:gd name="T101" fmla="*/ 192 h 353"/>
              <a:gd name="T102" fmla="*/ 176 w 289"/>
              <a:gd name="T103" fmla="*/ 321 h 353"/>
              <a:gd name="T104" fmla="*/ 208 w 289"/>
              <a:gd name="T105" fmla="*/ 289 h 353"/>
              <a:gd name="T106" fmla="*/ 176 w 289"/>
              <a:gd name="T107" fmla="*/ 321 h 353"/>
              <a:gd name="T108" fmla="*/ 160 w 289"/>
              <a:gd name="T109" fmla="*/ 176 h 353"/>
              <a:gd name="T110" fmla="*/ 128 w 289"/>
              <a:gd name="T111" fmla="*/ 144 h 353"/>
              <a:gd name="T112" fmla="*/ 176 w 289"/>
              <a:gd name="T113" fmla="*/ 273 h 353"/>
              <a:gd name="T114" fmla="*/ 208 w 289"/>
              <a:gd name="T115" fmla="*/ 241 h 353"/>
              <a:gd name="T116" fmla="*/ 176 w 289"/>
              <a:gd name="T117" fmla="*/ 27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 h="353">
                <a:moveTo>
                  <a:pt x="80" y="176"/>
                </a:moveTo>
                <a:cubicBezTo>
                  <a:pt x="112" y="176"/>
                  <a:pt x="112" y="176"/>
                  <a:pt x="112" y="176"/>
                </a:cubicBezTo>
                <a:cubicBezTo>
                  <a:pt x="112" y="144"/>
                  <a:pt x="112" y="144"/>
                  <a:pt x="112" y="144"/>
                </a:cubicBezTo>
                <a:cubicBezTo>
                  <a:pt x="80" y="144"/>
                  <a:pt x="80" y="144"/>
                  <a:pt x="80" y="144"/>
                </a:cubicBezTo>
                <a:lnTo>
                  <a:pt x="80" y="176"/>
                </a:lnTo>
                <a:close/>
                <a:moveTo>
                  <a:pt x="80" y="225"/>
                </a:moveTo>
                <a:cubicBezTo>
                  <a:pt x="112" y="225"/>
                  <a:pt x="112" y="225"/>
                  <a:pt x="112" y="225"/>
                </a:cubicBezTo>
                <a:cubicBezTo>
                  <a:pt x="112" y="192"/>
                  <a:pt x="112" y="192"/>
                  <a:pt x="112" y="192"/>
                </a:cubicBezTo>
                <a:cubicBezTo>
                  <a:pt x="80" y="192"/>
                  <a:pt x="80" y="192"/>
                  <a:pt x="80" y="192"/>
                </a:cubicBezTo>
                <a:lnTo>
                  <a:pt x="80" y="225"/>
                </a:lnTo>
                <a:close/>
                <a:moveTo>
                  <a:pt x="80" y="273"/>
                </a:moveTo>
                <a:cubicBezTo>
                  <a:pt x="112" y="273"/>
                  <a:pt x="112" y="273"/>
                  <a:pt x="112" y="273"/>
                </a:cubicBezTo>
                <a:cubicBezTo>
                  <a:pt x="112" y="241"/>
                  <a:pt x="112" y="241"/>
                  <a:pt x="112" y="241"/>
                </a:cubicBezTo>
                <a:cubicBezTo>
                  <a:pt x="80" y="241"/>
                  <a:pt x="80" y="241"/>
                  <a:pt x="80" y="241"/>
                </a:cubicBezTo>
                <a:lnTo>
                  <a:pt x="80" y="273"/>
                </a:lnTo>
                <a:close/>
                <a:moveTo>
                  <a:pt x="128" y="321"/>
                </a:moveTo>
                <a:cubicBezTo>
                  <a:pt x="160" y="321"/>
                  <a:pt x="160" y="321"/>
                  <a:pt x="160" y="321"/>
                </a:cubicBezTo>
                <a:cubicBezTo>
                  <a:pt x="160" y="289"/>
                  <a:pt x="160" y="289"/>
                  <a:pt x="160" y="289"/>
                </a:cubicBezTo>
                <a:cubicBezTo>
                  <a:pt x="128" y="289"/>
                  <a:pt x="128" y="289"/>
                  <a:pt x="128" y="289"/>
                </a:cubicBezTo>
                <a:lnTo>
                  <a:pt x="128" y="321"/>
                </a:lnTo>
                <a:close/>
                <a:moveTo>
                  <a:pt x="80" y="321"/>
                </a:moveTo>
                <a:cubicBezTo>
                  <a:pt x="112" y="321"/>
                  <a:pt x="112" y="321"/>
                  <a:pt x="112" y="321"/>
                </a:cubicBezTo>
                <a:cubicBezTo>
                  <a:pt x="112" y="289"/>
                  <a:pt x="112" y="289"/>
                  <a:pt x="112" y="289"/>
                </a:cubicBezTo>
                <a:cubicBezTo>
                  <a:pt x="80" y="289"/>
                  <a:pt x="80" y="289"/>
                  <a:pt x="80" y="289"/>
                </a:cubicBezTo>
                <a:lnTo>
                  <a:pt x="80" y="321"/>
                </a:lnTo>
                <a:close/>
                <a:moveTo>
                  <a:pt x="128" y="273"/>
                </a:moveTo>
                <a:cubicBezTo>
                  <a:pt x="160" y="273"/>
                  <a:pt x="160" y="273"/>
                  <a:pt x="160" y="273"/>
                </a:cubicBezTo>
                <a:cubicBezTo>
                  <a:pt x="160" y="241"/>
                  <a:pt x="160" y="241"/>
                  <a:pt x="160" y="241"/>
                </a:cubicBezTo>
                <a:cubicBezTo>
                  <a:pt x="128" y="241"/>
                  <a:pt x="128" y="241"/>
                  <a:pt x="128" y="241"/>
                </a:cubicBezTo>
                <a:lnTo>
                  <a:pt x="128" y="273"/>
                </a:lnTo>
                <a:close/>
                <a:moveTo>
                  <a:pt x="32" y="225"/>
                </a:moveTo>
                <a:cubicBezTo>
                  <a:pt x="64" y="225"/>
                  <a:pt x="64" y="225"/>
                  <a:pt x="64" y="225"/>
                </a:cubicBezTo>
                <a:cubicBezTo>
                  <a:pt x="64" y="192"/>
                  <a:pt x="64" y="192"/>
                  <a:pt x="64" y="192"/>
                </a:cubicBezTo>
                <a:cubicBezTo>
                  <a:pt x="32" y="192"/>
                  <a:pt x="32" y="192"/>
                  <a:pt x="32" y="192"/>
                </a:cubicBezTo>
                <a:lnTo>
                  <a:pt x="32" y="225"/>
                </a:lnTo>
                <a:close/>
                <a:moveTo>
                  <a:pt x="32" y="321"/>
                </a:moveTo>
                <a:cubicBezTo>
                  <a:pt x="64" y="321"/>
                  <a:pt x="64" y="321"/>
                  <a:pt x="64" y="321"/>
                </a:cubicBezTo>
                <a:cubicBezTo>
                  <a:pt x="64" y="289"/>
                  <a:pt x="64" y="289"/>
                  <a:pt x="64" y="289"/>
                </a:cubicBezTo>
                <a:cubicBezTo>
                  <a:pt x="32" y="289"/>
                  <a:pt x="32" y="289"/>
                  <a:pt x="32" y="289"/>
                </a:cubicBezTo>
                <a:lnTo>
                  <a:pt x="32" y="321"/>
                </a:lnTo>
                <a:close/>
                <a:moveTo>
                  <a:pt x="32" y="176"/>
                </a:moveTo>
                <a:cubicBezTo>
                  <a:pt x="64" y="176"/>
                  <a:pt x="64" y="176"/>
                  <a:pt x="64" y="176"/>
                </a:cubicBezTo>
                <a:cubicBezTo>
                  <a:pt x="64" y="144"/>
                  <a:pt x="64" y="144"/>
                  <a:pt x="64" y="144"/>
                </a:cubicBezTo>
                <a:cubicBezTo>
                  <a:pt x="32" y="144"/>
                  <a:pt x="32" y="144"/>
                  <a:pt x="32" y="144"/>
                </a:cubicBezTo>
                <a:lnTo>
                  <a:pt x="32" y="176"/>
                </a:lnTo>
                <a:close/>
                <a:moveTo>
                  <a:pt x="32" y="273"/>
                </a:moveTo>
                <a:cubicBezTo>
                  <a:pt x="64" y="273"/>
                  <a:pt x="64" y="273"/>
                  <a:pt x="64" y="273"/>
                </a:cubicBezTo>
                <a:cubicBezTo>
                  <a:pt x="64" y="241"/>
                  <a:pt x="64" y="241"/>
                  <a:pt x="64" y="241"/>
                </a:cubicBezTo>
                <a:cubicBezTo>
                  <a:pt x="32" y="241"/>
                  <a:pt x="32" y="241"/>
                  <a:pt x="32" y="241"/>
                </a:cubicBezTo>
                <a:lnTo>
                  <a:pt x="32" y="273"/>
                </a:lnTo>
                <a:close/>
                <a:moveTo>
                  <a:pt x="224" y="321"/>
                </a:moveTo>
                <a:cubicBezTo>
                  <a:pt x="257" y="321"/>
                  <a:pt x="257" y="321"/>
                  <a:pt x="257" y="321"/>
                </a:cubicBezTo>
                <a:cubicBezTo>
                  <a:pt x="257" y="192"/>
                  <a:pt x="257" y="192"/>
                  <a:pt x="257" y="192"/>
                </a:cubicBezTo>
                <a:cubicBezTo>
                  <a:pt x="224" y="192"/>
                  <a:pt x="224" y="192"/>
                  <a:pt x="224" y="192"/>
                </a:cubicBezTo>
                <a:lnTo>
                  <a:pt x="224" y="321"/>
                </a:lnTo>
                <a:close/>
                <a:moveTo>
                  <a:pt x="128" y="225"/>
                </a:moveTo>
                <a:cubicBezTo>
                  <a:pt x="160" y="225"/>
                  <a:pt x="160" y="225"/>
                  <a:pt x="160" y="225"/>
                </a:cubicBezTo>
                <a:cubicBezTo>
                  <a:pt x="160" y="192"/>
                  <a:pt x="160" y="192"/>
                  <a:pt x="160" y="192"/>
                </a:cubicBezTo>
                <a:cubicBezTo>
                  <a:pt x="128" y="192"/>
                  <a:pt x="128" y="192"/>
                  <a:pt x="128" y="192"/>
                </a:cubicBezTo>
                <a:lnTo>
                  <a:pt x="128" y="225"/>
                </a:lnTo>
                <a:close/>
                <a:moveTo>
                  <a:pt x="32" y="128"/>
                </a:moveTo>
                <a:cubicBezTo>
                  <a:pt x="257" y="128"/>
                  <a:pt x="257" y="128"/>
                  <a:pt x="257" y="128"/>
                </a:cubicBezTo>
                <a:cubicBezTo>
                  <a:pt x="257" y="32"/>
                  <a:pt x="257" y="32"/>
                  <a:pt x="257" y="32"/>
                </a:cubicBezTo>
                <a:cubicBezTo>
                  <a:pt x="32" y="32"/>
                  <a:pt x="32" y="32"/>
                  <a:pt x="32" y="32"/>
                </a:cubicBezTo>
                <a:lnTo>
                  <a:pt x="32" y="128"/>
                </a:lnTo>
                <a:close/>
                <a:moveTo>
                  <a:pt x="48" y="48"/>
                </a:moveTo>
                <a:cubicBezTo>
                  <a:pt x="241" y="48"/>
                  <a:pt x="241" y="48"/>
                  <a:pt x="241" y="48"/>
                </a:cubicBezTo>
                <a:cubicBezTo>
                  <a:pt x="241" y="112"/>
                  <a:pt x="241" y="112"/>
                  <a:pt x="241" y="112"/>
                </a:cubicBezTo>
                <a:cubicBezTo>
                  <a:pt x="48" y="112"/>
                  <a:pt x="48" y="112"/>
                  <a:pt x="48" y="112"/>
                </a:cubicBezTo>
                <a:lnTo>
                  <a:pt x="48" y="48"/>
                </a:lnTo>
                <a:close/>
                <a:moveTo>
                  <a:pt x="176" y="176"/>
                </a:moveTo>
                <a:cubicBezTo>
                  <a:pt x="208" y="176"/>
                  <a:pt x="208" y="176"/>
                  <a:pt x="208" y="176"/>
                </a:cubicBezTo>
                <a:cubicBezTo>
                  <a:pt x="208" y="144"/>
                  <a:pt x="208" y="144"/>
                  <a:pt x="208" y="144"/>
                </a:cubicBezTo>
                <a:cubicBezTo>
                  <a:pt x="176" y="144"/>
                  <a:pt x="176" y="144"/>
                  <a:pt x="176" y="144"/>
                </a:cubicBezTo>
                <a:lnTo>
                  <a:pt x="176" y="176"/>
                </a:lnTo>
                <a:close/>
                <a:moveTo>
                  <a:pt x="257" y="0"/>
                </a:moveTo>
                <a:cubicBezTo>
                  <a:pt x="32" y="0"/>
                  <a:pt x="32" y="0"/>
                  <a:pt x="32" y="0"/>
                </a:cubicBezTo>
                <a:cubicBezTo>
                  <a:pt x="14" y="0"/>
                  <a:pt x="0" y="14"/>
                  <a:pt x="0" y="32"/>
                </a:cubicBezTo>
                <a:cubicBezTo>
                  <a:pt x="0" y="321"/>
                  <a:pt x="0" y="321"/>
                  <a:pt x="0" y="321"/>
                </a:cubicBezTo>
                <a:cubicBezTo>
                  <a:pt x="0" y="339"/>
                  <a:pt x="14" y="353"/>
                  <a:pt x="32" y="353"/>
                </a:cubicBezTo>
                <a:cubicBezTo>
                  <a:pt x="257" y="353"/>
                  <a:pt x="257" y="353"/>
                  <a:pt x="257" y="353"/>
                </a:cubicBezTo>
                <a:cubicBezTo>
                  <a:pt x="274" y="353"/>
                  <a:pt x="289" y="339"/>
                  <a:pt x="289" y="321"/>
                </a:cubicBezTo>
                <a:cubicBezTo>
                  <a:pt x="289" y="32"/>
                  <a:pt x="289" y="32"/>
                  <a:pt x="289" y="32"/>
                </a:cubicBezTo>
                <a:cubicBezTo>
                  <a:pt x="289" y="14"/>
                  <a:pt x="274" y="0"/>
                  <a:pt x="257" y="0"/>
                </a:cubicBezTo>
                <a:moveTo>
                  <a:pt x="273" y="321"/>
                </a:moveTo>
                <a:cubicBezTo>
                  <a:pt x="273" y="330"/>
                  <a:pt x="265" y="337"/>
                  <a:pt x="257" y="337"/>
                </a:cubicBezTo>
                <a:cubicBezTo>
                  <a:pt x="32" y="337"/>
                  <a:pt x="32" y="337"/>
                  <a:pt x="32" y="337"/>
                </a:cubicBezTo>
                <a:cubicBezTo>
                  <a:pt x="23" y="337"/>
                  <a:pt x="16" y="330"/>
                  <a:pt x="16" y="321"/>
                </a:cubicBezTo>
                <a:cubicBezTo>
                  <a:pt x="16" y="32"/>
                  <a:pt x="16" y="32"/>
                  <a:pt x="16" y="32"/>
                </a:cubicBezTo>
                <a:cubicBezTo>
                  <a:pt x="16" y="23"/>
                  <a:pt x="23" y="16"/>
                  <a:pt x="32" y="16"/>
                </a:cubicBezTo>
                <a:cubicBezTo>
                  <a:pt x="257" y="16"/>
                  <a:pt x="257" y="16"/>
                  <a:pt x="257" y="16"/>
                </a:cubicBezTo>
                <a:cubicBezTo>
                  <a:pt x="265" y="16"/>
                  <a:pt x="273" y="23"/>
                  <a:pt x="273" y="32"/>
                </a:cubicBezTo>
                <a:lnTo>
                  <a:pt x="273" y="321"/>
                </a:lnTo>
                <a:close/>
                <a:moveTo>
                  <a:pt x="224" y="176"/>
                </a:moveTo>
                <a:cubicBezTo>
                  <a:pt x="257" y="176"/>
                  <a:pt x="257" y="176"/>
                  <a:pt x="257" y="176"/>
                </a:cubicBezTo>
                <a:cubicBezTo>
                  <a:pt x="257" y="144"/>
                  <a:pt x="257" y="144"/>
                  <a:pt x="257" y="144"/>
                </a:cubicBezTo>
                <a:cubicBezTo>
                  <a:pt x="224" y="144"/>
                  <a:pt x="224" y="144"/>
                  <a:pt x="224" y="144"/>
                </a:cubicBezTo>
                <a:lnTo>
                  <a:pt x="224" y="176"/>
                </a:lnTo>
                <a:close/>
                <a:moveTo>
                  <a:pt x="176" y="225"/>
                </a:moveTo>
                <a:cubicBezTo>
                  <a:pt x="208" y="225"/>
                  <a:pt x="208" y="225"/>
                  <a:pt x="208" y="225"/>
                </a:cubicBezTo>
                <a:cubicBezTo>
                  <a:pt x="208" y="192"/>
                  <a:pt x="208" y="192"/>
                  <a:pt x="208" y="192"/>
                </a:cubicBezTo>
                <a:cubicBezTo>
                  <a:pt x="176" y="192"/>
                  <a:pt x="176" y="192"/>
                  <a:pt x="176" y="192"/>
                </a:cubicBezTo>
                <a:lnTo>
                  <a:pt x="176" y="225"/>
                </a:lnTo>
                <a:close/>
                <a:moveTo>
                  <a:pt x="176" y="321"/>
                </a:moveTo>
                <a:cubicBezTo>
                  <a:pt x="208" y="321"/>
                  <a:pt x="208" y="321"/>
                  <a:pt x="208" y="321"/>
                </a:cubicBezTo>
                <a:cubicBezTo>
                  <a:pt x="208" y="289"/>
                  <a:pt x="208" y="289"/>
                  <a:pt x="208" y="289"/>
                </a:cubicBezTo>
                <a:cubicBezTo>
                  <a:pt x="176" y="289"/>
                  <a:pt x="176" y="289"/>
                  <a:pt x="176" y="289"/>
                </a:cubicBezTo>
                <a:lnTo>
                  <a:pt x="176" y="321"/>
                </a:lnTo>
                <a:close/>
                <a:moveTo>
                  <a:pt x="128" y="176"/>
                </a:moveTo>
                <a:cubicBezTo>
                  <a:pt x="160" y="176"/>
                  <a:pt x="160" y="176"/>
                  <a:pt x="160" y="176"/>
                </a:cubicBezTo>
                <a:cubicBezTo>
                  <a:pt x="160" y="144"/>
                  <a:pt x="160" y="144"/>
                  <a:pt x="160" y="144"/>
                </a:cubicBezTo>
                <a:cubicBezTo>
                  <a:pt x="128" y="144"/>
                  <a:pt x="128" y="144"/>
                  <a:pt x="128" y="144"/>
                </a:cubicBezTo>
                <a:lnTo>
                  <a:pt x="128" y="176"/>
                </a:lnTo>
                <a:close/>
                <a:moveTo>
                  <a:pt x="176" y="273"/>
                </a:moveTo>
                <a:cubicBezTo>
                  <a:pt x="208" y="273"/>
                  <a:pt x="208" y="273"/>
                  <a:pt x="208" y="273"/>
                </a:cubicBezTo>
                <a:cubicBezTo>
                  <a:pt x="208" y="241"/>
                  <a:pt x="208" y="241"/>
                  <a:pt x="208" y="241"/>
                </a:cubicBezTo>
                <a:cubicBezTo>
                  <a:pt x="176" y="241"/>
                  <a:pt x="176" y="241"/>
                  <a:pt x="176" y="241"/>
                </a:cubicBezTo>
                <a:lnTo>
                  <a:pt x="176"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1" name="Freeform 24"/>
          <p:cNvSpPr>
            <a:spLocks noEditPoints="1"/>
          </p:cNvSpPr>
          <p:nvPr/>
        </p:nvSpPr>
        <p:spPr bwMode="auto">
          <a:xfrm>
            <a:off x="3742085" y="1822285"/>
            <a:ext cx="669423" cy="671867"/>
          </a:xfrm>
          <a:custGeom>
            <a:avLst/>
            <a:gdLst>
              <a:gd name="T0" fmla="*/ 193 w 353"/>
              <a:gd name="T1" fmla="*/ 96 h 353"/>
              <a:gd name="T2" fmla="*/ 225 w 353"/>
              <a:gd name="T3" fmla="*/ 32 h 353"/>
              <a:gd name="T4" fmla="*/ 160 w 353"/>
              <a:gd name="T5" fmla="*/ 0 h 353"/>
              <a:gd name="T6" fmla="*/ 128 w 353"/>
              <a:gd name="T7" fmla="*/ 64 h 353"/>
              <a:gd name="T8" fmla="*/ 144 w 353"/>
              <a:gd name="T9" fmla="*/ 32 h 353"/>
              <a:gd name="T10" fmla="*/ 193 w 353"/>
              <a:gd name="T11" fmla="*/ 16 h 353"/>
              <a:gd name="T12" fmla="*/ 209 w 353"/>
              <a:gd name="T13" fmla="*/ 64 h 353"/>
              <a:gd name="T14" fmla="*/ 160 w 353"/>
              <a:gd name="T15" fmla="*/ 80 h 353"/>
              <a:gd name="T16" fmla="*/ 144 w 353"/>
              <a:gd name="T17" fmla="*/ 32 h 353"/>
              <a:gd name="T18" fmla="*/ 56 w 353"/>
              <a:gd name="T19" fmla="*/ 233 h 353"/>
              <a:gd name="T20" fmla="*/ 168 w 353"/>
              <a:gd name="T21" fmla="*/ 176 h 353"/>
              <a:gd name="T22" fmla="*/ 176 w 353"/>
              <a:gd name="T23" fmla="*/ 241 h 353"/>
              <a:gd name="T24" fmla="*/ 185 w 353"/>
              <a:gd name="T25" fmla="*/ 176 h 353"/>
              <a:gd name="T26" fmla="*/ 297 w 353"/>
              <a:gd name="T27" fmla="*/ 233 h 353"/>
              <a:gd name="T28" fmla="*/ 313 w 353"/>
              <a:gd name="T29" fmla="*/ 233 h 353"/>
              <a:gd name="T30" fmla="*/ 305 w 353"/>
              <a:gd name="T31" fmla="*/ 160 h 353"/>
              <a:gd name="T32" fmla="*/ 185 w 353"/>
              <a:gd name="T33" fmla="*/ 120 h 353"/>
              <a:gd name="T34" fmla="*/ 168 w 353"/>
              <a:gd name="T35" fmla="*/ 120 h 353"/>
              <a:gd name="T36" fmla="*/ 48 w 353"/>
              <a:gd name="T37" fmla="*/ 160 h 353"/>
              <a:gd name="T38" fmla="*/ 40 w 353"/>
              <a:gd name="T39" fmla="*/ 233 h 353"/>
              <a:gd name="T40" fmla="*/ 64 w 353"/>
              <a:gd name="T41" fmla="*/ 257 h 353"/>
              <a:gd name="T42" fmla="*/ 0 w 353"/>
              <a:gd name="T43" fmla="*/ 289 h 353"/>
              <a:gd name="T44" fmla="*/ 32 w 353"/>
              <a:gd name="T45" fmla="*/ 353 h 353"/>
              <a:gd name="T46" fmla="*/ 96 w 353"/>
              <a:gd name="T47" fmla="*/ 321 h 353"/>
              <a:gd name="T48" fmla="*/ 64 w 353"/>
              <a:gd name="T49" fmla="*/ 257 h 353"/>
              <a:gd name="T50" fmla="*/ 64 w 353"/>
              <a:gd name="T51" fmla="*/ 337 h 353"/>
              <a:gd name="T52" fmla="*/ 16 w 353"/>
              <a:gd name="T53" fmla="*/ 321 h 353"/>
              <a:gd name="T54" fmla="*/ 32 w 353"/>
              <a:gd name="T55" fmla="*/ 273 h 353"/>
              <a:gd name="T56" fmla="*/ 80 w 353"/>
              <a:gd name="T57" fmla="*/ 289 h 353"/>
              <a:gd name="T58" fmla="*/ 321 w 353"/>
              <a:gd name="T59" fmla="*/ 257 h 353"/>
              <a:gd name="T60" fmla="*/ 257 w 353"/>
              <a:gd name="T61" fmla="*/ 289 h 353"/>
              <a:gd name="T62" fmla="*/ 289 w 353"/>
              <a:gd name="T63" fmla="*/ 353 h 353"/>
              <a:gd name="T64" fmla="*/ 353 w 353"/>
              <a:gd name="T65" fmla="*/ 321 h 353"/>
              <a:gd name="T66" fmla="*/ 321 w 353"/>
              <a:gd name="T67" fmla="*/ 257 h 353"/>
              <a:gd name="T68" fmla="*/ 321 w 353"/>
              <a:gd name="T69" fmla="*/ 337 h 353"/>
              <a:gd name="T70" fmla="*/ 273 w 353"/>
              <a:gd name="T71" fmla="*/ 321 h 353"/>
              <a:gd name="T72" fmla="*/ 289 w 353"/>
              <a:gd name="T73" fmla="*/ 273 h 353"/>
              <a:gd name="T74" fmla="*/ 337 w 353"/>
              <a:gd name="T75" fmla="*/ 289 h 353"/>
              <a:gd name="T76" fmla="*/ 193 w 353"/>
              <a:gd name="T77" fmla="*/ 257 h 353"/>
              <a:gd name="T78" fmla="*/ 128 w 353"/>
              <a:gd name="T79" fmla="*/ 289 h 353"/>
              <a:gd name="T80" fmla="*/ 160 w 353"/>
              <a:gd name="T81" fmla="*/ 353 h 353"/>
              <a:gd name="T82" fmla="*/ 225 w 353"/>
              <a:gd name="T83" fmla="*/ 321 h 353"/>
              <a:gd name="T84" fmla="*/ 193 w 353"/>
              <a:gd name="T85" fmla="*/ 257 h 353"/>
              <a:gd name="T86" fmla="*/ 193 w 353"/>
              <a:gd name="T87" fmla="*/ 337 h 353"/>
              <a:gd name="T88" fmla="*/ 144 w 353"/>
              <a:gd name="T89" fmla="*/ 321 h 353"/>
              <a:gd name="T90" fmla="*/ 160 w 353"/>
              <a:gd name="T91" fmla="*/ 273 h 353"/>
              <a:gd name="T92" fmla="*/ 209 w 353"/>
              <a:gd name="T93"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353">
                <a:moveTo>
                  <a:pt x="160" y="96"/>
                </a:moveTo>
                <a:cubicBezTo>
                  <a:pt x="193" y="96"/>
                  <a:pt x="193" y="96"/>
                  <a:pt x="193" y="96"/>
                </a:cubicBezTo>
                <a:cubicBezTo>
                  <a:pt x="210" y="96"/>
                  <a:pt x="225" y="82"/>
                  <a:pt x="225" y="64"/>
                </a:cubicBezTo>
                <a:cubicBezTo>
                  <a:pt x="225" y="32"/>
                  <a:pt x="225" y="32"/>
                  <a:pt x="225" y="32"/>
                </a:cubicBezTo>
                <a:cubicBezTo>
                  <a:pt x="225" y="14"/>
                  <a:pt x="210" y="0"/>
                  <a:pt x="193" y="0"/>
                </a:cubicBezTo>
                <a:cubicBezTo>
                  <a:pt x="160" y="0"/>
                  <a:pt x="160" y="0"/>
                  <a:pt x="160" y="0"/>
                </a:cubicBezTo>
                <a:cubicBezTo>
                  <a:pt x="143" y="0"/>
                  <a:pt x="128" y="14"/>
                  <a:pt x="128" y="32"/>
                </a:cubicBezTo>
                <a:cubicBezTo>
                  <a:pt x="128" y="64"/>
                  <a:pt x="128" y="64"/>
                  <a:pt x="128" y="64"/>
                </a:cubicBezTo>
                <a:cubicBezTo>
                  <a:pt x="128" y="82"/>
                  <a:pt x="143" y="96"/>
                  <a:pt x="160" y="96"/>
                </a:cubicBezTo>
                <a:moveTo>
                  <a:pt x="144" y="32"/>
                </a:moveTo>
                <a:cubicBezTo>
                  <a:pt x="144" y="23"/>
                  <a:pt x="152" y="16"/>
                  <a:pt x="160" y="16"/>
                </a:cubicBezTo>
                <a:cubicBezTo>
                  <a:pt x="193" y="16"/>
                  <a:pt x="193" y="16"/>
                  <a:pt x="193" y="16"/>
                </a:cubicBezTo>
                <a:cubicBezTo>
                  <a:pt x="201" y="16"/>
                  <a:pt x="209" y="23"/>
                  <a:pt x="209" y="32"/>
                </a:cubicBezTo>
                <a:cubicBezTo>
                  <a:pt x="209" y="64"/>
                  <a:pt x="209" y="64"/>
                  <a:pt x="209" y="64"/>
                </a:cubicBezTo>
                <a:cubicBezTo>
                  <a:pt x="209" y="73"/>
                  <a:pt x="201" y="80"/>
                  <a:pt x="193" y="80"/>
                </a:cubicBezTo>
                <a:cubicBezTo>
                  <a:pt x="160" y="80"/>
                  <a:pt x="160" y="80"/>
                  <a:pt x="160" y="80"/>
                </a:cubicBezTo>
                <a:cubicBezTo>
                  <a:pt x="152" y="80"/>
                  <a:pt x="144" y="73"/>
                  <a:pt x="144" y="64"/>
                </a:cubicBezTo>
                <a:lnTo>
                  <a:pt x="144" y="32"/>
                </a:lnTo>
                <a:close/>
                <a:moveTo>
                  <a:pt x="48" y="241"/>
                </a:moveTo>
                <a:cubicBezTo>
                  <a:pt x="52" y="241"/>
                  <a:pt x="56" y="237"/>
                  <a:pt x="56" y="233"/>
                </a:cubicBezTo>
                <a:cubicBezTo>
                  <a:pt x="56" y="176"/>
                  <a:pt x="56" y="176"/>
                  <a:pt x="56" y="176"/>
                </a:cubicBezTo>
                <a:cubicBezTo>
                  <a:pt x="168" y="176"/>
                  <a:pt x="168" y="176"/>
                  <a:pt x="168" y="176"/>
                </a:cubicBezTo>
                <a:cubicBezTo>
                  <a:pt x="168" y="233"/>
                  <a:pt x="168" y="233"/>
                  <a:pt x="168" y="233"/>
                </a:cubicBezTo>
                <a:cubicBezTo>
                  <a:pt x="168" y="237"/>
                  <a:pt x="172" y="241"/>
                  <a:pt x="176" y="241"/>
                </a:cubicBezTo>
                <a:cubicBezTo>
                  <a:pt x="181" y="241"/>
                  <a:pt x="185" y="237"/>
                  <a:pt x="185" y="233"/>
                </a:cubicBezTo>
                <a:cubicBezTo>
                  <a:pt x="185" y="176"/>
                  <a:pt x="185" y="176"/>
                  <a:pt x="185" y="176"/>
                </a:cubicBezTo>
                <a:cubicBezTo>
                  <a:pt x="297" y="176"/>
                  <a:pt x="297" y="176"/>
                  <a:pt x="297" y="176"/>
                </a:cubicBezTo>
                <a:cubicBezTo>
                  <a:pt x="297" y="233"/>
                  <a:pt x="297" y="233"/>
                  <a:pt x="297" y="233"/>
                </a:cubicBezTo>
                <a:cubicBezTo>
                  <a:pt x="297" y="237"/>
                  <a:pt x="301" y="241"/>
                  <a:pt x="305" y="241"/>
                </a:cubicBezTo>
                <a:cubicBezTo>
                  <a:pt x="309" y="241"/>
                  <a:pt x="313" y="237"/>
                  <a:pt x="313" y="233"/>
                </a:cubicBezTo>
                <a:cubicBezTo>
                  <a:pt x="313" y="168"/>
                  <a:pt x="313" y="168"/>
                  <a:pt x="313" y="168"/>
                </a:cubicBezTo>
                <a:cubicBezTo>
                  <a:pt x="313" y="164"/>
                  <a:pt x="309" y="160"/>
                  <a:pt x="305" y="160"/>
                </a:cubicBezTo>
                <a:cubicBezTo>
                  <a:pt x="185" y="160"/>
                  <a:pt x="185" y="160"/>
                  <a:pt x="185" y="160"/>
                </a:cubicBezTo>
                <a:cubicBezTo>
                  <a:pt x="185" y="120"/>
                  <a:pt x="185" y="120"/>
                  <a:pt x="185" y="120"/>
                </a:cubicBezTo>
                <a:cubicBezTo>
                  <a:pt x="185" y="116"/>
                  <a:pt x="181" y="112"/>
                  <a:pt x="176" y="112"/>
                </a:cubicBezTo>
                <a:cubicBezTo>
                  <a:pt x="172" y="112"/>
                  <a:pt x="168" y="116"/>
                  <a:pt x="168" y="120"/>
                </a:cubicBezTo>
                <a:cubicBezTo>
                  <a:pt x="168" y="160"/>
                  <a:pt x="168" y="160"/>
                  <a:pt x="168" y="160"/>
                </a:cubicBezTo>
                <a:cubicBezTo>
                  <a:pt x="48" y="160"/>
                  <a:pt x="48" y="160"/>
                  <a:pt x="48" y="160"/>
                </a:cubicBezTo>
                <a:cubicBezTo>
                  <a:pt x="44" y="160"/>
                  <a:pt x="40" y="164"/>
                  <a:pt x="40" y="168"/>
                </a:cubicBezTo>
                <a:cubicBezTo>
                  <a:pt x="40" y="233"/>
                  <a:pt x="40" y="233"/>
                  <a:pt x="40" y="233"/>
                </a:cubicBezTo>
                <a:cubicBezTo>
                  <a:pt x="40" y="237"/>
                  <a:pt x="44" y="241"/>
                  <a:pt x="48" y="241"/>
                </a:cubicBezTo>
                <a:moveTo>
                  <a:pt x="64" y="257"/>
                </a:moveTo>
                <a:cubicBezTo>
                  <a:pt x="32" y="257"/>
                  <a:pt x="32" y="257"/>
                  <a:pt x="32" y="257"/>
                </a:cubicBezTo>
                <a:cubicBezTo>
                  <a:pt x="14" y="257"/>
                  <a:pt x="0" y="271"/>
                  <a:pt x="0" y="289"/>
                </a:cubicBezTo>
                <a:cubicBezTo>
                  <a:pt x="0" y="321"/>
                  <a:pt x="0" y="321"/>
                  <a:pt x="0" y="321"/>
                </a:cubicBezTo>
                <a:cubicBezTo>
                  <a:pt x="0" y="339"/>
                  <a:pt x="14" y="353"/>
                  <a:pt x="32" y="353"/>
                </a:cubicBezTo>
                <a:cubicBezTo>
                  <a:pt x="64" y="353"/>
                  <a:pt x="64" y="353"/>
                  <a:pt x="64" y="353"/>
                </a:cubicBezTo>
                <a:cubicBezTo>
                  <a:pt x="82" y="353"/>
                  <a:pt x="96" y="339"/>
                  <a:pt x="96" y="321"/>
                </a:cubicBezTo>
                <a:cubicBezTo>
                  <a:pt x="96" y="289"/>
                  <a:pt x="96" y="289"/>
                  <a:pt x="96" y="289"/>
                </a:cubicBezTo>
                <a:cubicBezTo>
                  <a:pt x="96" y="271"/>
                  <a:pt x="82" y="257"/>
                  <a:pt x="64" y="257"/>
                </a:cubicBezTo>
                <a:moveTo>
                  <a:pt x="80" y="321"/>
                </a:moveTo>
                <a:cubicBezTo>
                  <a:pt x="80" y="330"/>
                  <a:pt x="73" y="337"/>
                  <a:pt x="64" y="337"/>
                </a:cubicBezTo>
                <a:cubicBezTo>
                  <a:pt x="32" y="337"/>
                  <a:pt x="32" y="337"/>
                  <a:pt x="32" y="337"/>
                </a:cubicBezTo>
                <a:cubicBezTo>
                  <a:pt x="23" y="337"/>
                  <a:pt x="16" y="330"/>
                  <a:pt x="16" y="321"/>
                </a:cubicBezTo>
                <a:cubicBezTo>
                  <a:pt x="16" y="289"/>
                  <a:pt x="16" y="289"/>
                  <a:pt x="16" y="289"/>
                </a:cubicBezTo>
                <a:cubicBezTo>
                  <a:pt x="16" y="280"/>
                  <a:pt x="23" y="273"/>
                  <a:pt x="32" y="273"/>
                </a:cubicBezTo>
                <a:cubicBezTo>
                  <a:pt x="64" y="273"/>
                  <a:pt x="64" y="273"/>
                  <a:pt x="64" y="273"/>
                </a:cubicBezTo>
                <a:cubicBezTo>
                  <a:pt x="73" y="273"/>
                  <a:pt x="80" y="280"/>
                  <a:pt x="80" y="289"/>
                </a:cubicBezTo>
                <a:lnTo>
                  <a:pt x="80" y="321"/>
                </a:lnTo>
                <a:close/>
                <a:moveTo>
                  <a:pt x="321" y="257"/>
                </a:moveTo>
                <a:cubicBezTo>
                  <a:pt x="289" y="257"/>
                  <a:pt x="289" y="257"/>
                  <a:pt x="289" y="257"/>
                </a:cubicBezTo>
                <a:cubicBezTo>
                  <a:pt x="271" y="257"/>
                  <a:pt x="257" y="271"/>
                  <a:pt x="257" y="289"/>
                </a:cubicBezTo>
                <a:cubicBezTo>
                  <a:pt x="257" y="321"/>
                  <a:pt x="257" y="321"/>
                  <a:pt x="257" y="321"/>
                </a:cubicBezTo>
                <a:cubicBezTo>
                  <a:pt x="257" y="339"/>
                  <a:pt x="271" y="353"/>
                  <a:pt x="289" y="353"/>
                </a:cubicBezTo>
                <a:cubicBezTo>
                  <a:pt x="321" y="353"/>
                  <a:pt x="321" y="353"/>
                  <a:pt x="321" y="353"/>
                </a:cubicBezTo>
                <a:cubicBezTo>
                  <a:pt x="339" y="353"/>
                  <a:pt x="353" y="339"/>
                  <a:pt x="353" y="321"/>
                </a:cubicBezTo>
                <a:cubicBezTo>
                  <a:pt x="353" y="289"/>
                  <a:pt x="353" y="289"/>
                  <a:pt x="353" y="289"/>
                </a:cubicBezTo>
                <a:cubicBezTo>
                  <a:pt x="353" y="271"/>
                  <a:pt x="339" y="257"/>
                  <a:pt x="321" y="257"/>
                </a:cubicBezTo>
                <a:moveTo>
                  <a:pt x="337" y="321"/>
                </a:moveTo>
                <a:cubicBezTo>
                  <a:pt x="337" y="330"/>
                  <a:pt x="330" y="337"/>
                  <a:pt x="321" y="337"/>
                </a:cubicBezTo>
                <a:cubicBezTo>
                  <a:pt x="289" y="337"/>
                  <a:pt x="289" y="337"/>
                  <a:pt x="289" y="337"/>
                </a:cubicBezTo>
                <a:cubicBezTo>
                  <a:pt x="280" y="337"/>
                  <a:pt x="273" y="330"/>
                  <a:pt x="273" y="321"/>
                </a:cubicBezTo>
                <a:cubicBezTo>
                  <a:pt x="273" y="289"/>
                  <a:pt x="273" y="289"/>
                  <a:pt x="273" y="289"/>
                </a:cubicBezTo>
                <a:cubicBezTo>
                  <a:pt x="273" y="280"/>
                  <a:pt x="280" y="273"/>
                  <a:pt x="289" y="273"/>
                </a:cubicBezTo>
                <a:cubicBezTo>
                  <a:pt x="321" y="273"/>
                  <a:pt x="321" y="273"/>
                  <a:pt x="321" y="273"/>
                </a:cubicBezTo>
                <a:cubicBezTo>
                  <a:pt x="330" y="273"/>
                  <a:pt x="337" y="280"/>
                  <a:pt x="337" y="289"/>
                </a:cubicBezTo>
                <a:lnTo>
                  <a:pt x="337" y="321"/>
                </a:lnTo>
                <a:close/>
                <a:moveTo>
                  <a:pt x="193" y="257"/>
                </a:moveTo>
                <a:cubicBezTo>
                  <a:pt x="160" y="257"/>
                  <a:pt x="160" y="257"/>
                  <a:pt x="160" y="257"/>
                </a:cubicBezTo>
                <a:cubicBezTo>
                  <a:pt x="143" y="257"/>
                  <a:pt x="128" y="271"/>
                  <a:pt x="128" y="289"/>
                </a:cubicBezTo>
                <a:cubicBezTo>
                  <a:pt x="128" y="321"/>
                  <a:pt x="128" y="321"/>
                  <a:pt x="128" y="321"/>
                </a:cubicBezTo>
                <a:cubicBezTo>
                  <a:pt x="128" y="339"/>
                  <a:pt x="143" y="353"/>
                  <a:pt x="160" y="353"/>
                </a:cubicBezTo>
                <a:cubicBezTo>
                  <a:pt x="193" y="353"/>
                  <a:pt x="193" y="353"/>
                  <a:pt x="193" y="353"/>
                </a:cubicBezTo>
                <a:cubicBezTo>
                  <a:pt x="210" y="353"/>
                  <a:pt x="225" y="339"/>
                  <a:pt x="225" y="321"/>
                </a:cubicBezTo>
                <a:cubicBezTo>
                  <a:pt x="225" y="289"/>
                  <a:pt x="225" y="289"/>
                  <a:pt x="225" y="289"/>
                </a:cubicBezTo>
                <a:cubicBezTo>
                  <a:pt x="225" y="271"/>
                  <a:pt x="210" y="257"/>
                  <a:pt x="193" y="257"/>
                </a:cubicBezTo>
                <a:moveTo>
                  <a:pt x="209" y="321"/>
                </a:moveTo>
                <a:cubicBezTo>
                  <a:pt x="209" y="330"/>
                  <a:pt x="201" y="337"/>
                  <a:pt x="193" y="337"/>
                </a:cubicBezTo>
                <a:cubicBezTo>
                  <a:pt x="160" y="337"/>
                  <a:pt x="160" y="337"/>
                  <a:pt x="160" y="337"/>
                </a:cubicBezTo>
                <a:cubicBezTo>
                  <a:pt x="152" y="337"/>
                  <a:pt x="144" y="330"/>
                  <a:pt x="144" y="321"/>
                </a:cubicBezTo>
                <a:cubicBezTo>
                  <a:pt x="144" y="289"/>
                  <a:pt x="144" y="289"/>
                  <a:pt x="144" y="289"/>
                </a:cubicBezTo>
                <a:cubicBezTo>
                  <a:pt x="144" y="280"/>
                  <a:pt x="152" y="273"/>
                  <a:pt x="160" y="273"/>
                </a:cubicBezTo>
                <a:cubicBezTo>
                  <a:pt x="193" y="273"/>
                  <a:pt x="193" y="273"/>
                  <a:pt x="193" y="273"/>
                </a:cubicBezTo>
                <a:cubicBezTo>
                  <a:pt x="201" y="273"/>
                  <a:pt x="209" y="280"/>
                  <a:pt x="209" y="289"/>
                </a:cubicBezTo>
                <a:lnTo>
                  <a:pt x="209" y="32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2" name="Freeform 80"/>
          <p:cNvSpPr>
            <a:spLocks noEditPoints="1"/>
          </p:cNvSpPr>
          <p:nvPr/>
        </p:nvSpPr>
        <p:spPr bwMode="auto">
          <a:xfrm>
            <a:off x="200459" y="4383245"/>
            <a:ext cx="294933" cy="294933"/>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3" name="Freeform 84"/>
          <p:cNvSpPr>
            <a:spLocks noEditPoints="1"/>
          </p:cNvSpPr>
          <p:nvPr/>
        </p:nvSpPr>
        <p:spPr bwMode="auto">
          <a:xfrm>
            <a:off x="1327526" y="4383245"/>
            <a:ext cx="294933" cy="294933"/>
          </a:xfrm>
          <a:custGeom>
            <a:avLst/>
            <a:gdLst>
              <a:gd name="T0" fmla="*/ 324 w 353"/>
              <a:gd name="T1" fmla="*/ 137 h 353"/>
              <a:gd name="T2" fmla="*/ 318 w 353"/>
              <a:gd name="T3" fmla="*/ 85 h 353"/>
              <a:gd name="T4" fmla="*/ 285 w 353"/>
              <a:gd name="T5" fmla="*/ 35 h 353"/>
              <a:gd name="T6" fmla="*/ 268 w 353"/>
              <a:gd name="T7" fmla="*/ 35 h 353"/>
              <a:gd name="T8" fmla="*/ 216 w 353"/>
              <a:gd name="T9" fmla="*/ 29 h 353"/>
              <a:gd name="T10" fmla="*/ 200 w 353"/>
              <a:gd name="T11" fmla="*/ 0 h 353"/>
              <a:gd name="T12" fmla="*/ 141 w 353"/>
              <a:gd name="T13" fmla="*/ 12 h 353"/>
              <a:gd name="T14" fmla="*/ 100 w 353"/>
              <a:gd name="T15" fmla="*/ 44 h 353"/>
              <a:gd name="T16" fmla="*/ 76 w 353"/>
              <a:gd name="T17" fmla="*/ 32 h 353"/>
              <a:gd name="T18" fmla="*/ 35 w 353"/>
              <a:gd name="T19" fmla="*/ 68 h 353"/>
              <a:gd name="T20" fmla="*/ 44 w 353"/>
              <a:gd name="T21" fmla="*/ 100 h 353"/>
              <a:gd name="T22" fmla="*/ 12 w 353"/>
              <a:gd name="T23" fmla="*/ 141 h 353"/>
              <a:gd name="T24" fmla="*/ 0 w 353"/>
              <a:gd name="T25" fmla="*/ 200 h 353"/>
              <a:gd name="T26" fmla="*/ 29 w 353"/>
              <a:gd name="T27" fmla="*/ 216 h 353"/>
              <a:gd name="T28" fmla="*/ 35 w 353"/>
              <a:gd name="T29" fmla="*/ 268 h 353"/>
              <a:gd name="T30" fmla="*/ 68 w 353"/>
              <a:gd name="T31" fmla="*/ 318 h 353"/>
              <a:gd name="T32" fmla="*/ 85 w 353"/>
              <a:gd name="T33" fmla="*/ 318 h 353"/>
              <a:gd name="T34" fmla="*/ 137 w 353"/>
              <a:gd name="T35" fmla="*/ 324 h 353"/>
              <a:gd name="T36" fmla="*/ 153 w 353"/>
              <a:gd name="T37" fmla="*/ 353 h 353"/>
              <a:gd name="T38" fmla="*/ 212 w 353"/>
              <a:gd name="T39" fmla="*/ 341 h 353"/>
              <a:gd name="T40" fmla="*/ 253 w 353"/>
              <a:gd name="T41" fmla="*/ 309 h 353"/>
              <a:gd name="T42" fmla="*/ 278 w 353"/>
              <a:gd name="T43" fmla="*/ 321 h 353"/>
              <a:gd name="T44" fmla="*/ 318 w 353"/>
              <a:gd name="T45" fmla="*/ 285 h 353"/>
              <a:gd name="T46" fmla="*/ 309 w 353"/>
              <a:gd name="T47" fmla="*/ 253 h 353"/>
              <a:gd name="T48" fmla="*/ 341 w 353"/>
              <a:gd name="T49" fmla="*/ 212 h 353"/>
              <a:gd name="T50" fmla="*/ 353 w 353"/>
              <a:gd name="T51" fmla="*/ 153 h 353"/>
              <a:gd name="T52" fmla="*/ 337 w 353"/>
              <a:gd name="T53" fmla="*/ 196 h 353"/>
              <a:gd name="T54" fmla="*/ 320 w 353"/>
              <a:gd name="T55" fmla="*/ 200 h 353"/>
              <a:gd name="T56" fmla="*/ 295 w 353"/>
              <a:gd name="T57" fmla="*/ 245 h 353"/>
              <a:gd name="T58" fmla="*/ 304 w 353"/>
              <a:gd name="T59" fmla="*/ 276 h 353"/>
              <a:gd name="T60" fmla="*/ 276 w 353"/>
              <a:gd name="T61" fmla="*/ 304 h 353"/>
              <a:gd name="T62" fmla="*/ 253 w 353"/>
              <a:gd name="T63" fmla="*/ 293 h 353"/>
              <a:gd name="T64" fmla="*/ 212 w 353"/>
              <a:gd name="T65" fmla="*/ 309 h 353"/>
              <a:gd name="T66" fmla="*/ 196 w 353"/>
              <a:gd name="T67" fmla="*/ 337 h 353"/>
              <a:gd name="T68" fmla="*/ 157 w 353"/>
              <a:gd name="T69" fmla="*/ 337 h 353"/>
              <a:gd name="T70" fmla="*/ 141 w 353"/>
              <a:gd name="T71" fmla="*/ 309 h 353"/>
              <a:gd name="T72" fmla="*/ 100 w 353"/>
              <a:gd name="T73" fmla="*/ 293 h 353"/>
              <a:gd name="T74" fmla="*/ 77 w 353"/>
              <a:gd name="T75" fmla="*/ 304 h 353"/>
              <a:gd name="T76" fmla="*/ 49 w 353"/>
              <a:gd name="T77" fmla="*/ 276 h 353"/>
              <a:gd name="T78" fmla="*/ 58 w 353"/>
              <a:gd name="T79" fmla="*/ 245 h 353"/>
              <a:gd name="T80" fmla="*/ 33 w 353"/>
              <a:gd name="T81" fmla="*/ 200 h 353"/>
              <a:gd name="T82" fmla="*/ 16 w 353"/>
              <a:gd name="T83" fmla="*/ 196 h 353"/>
              <a:gd name="T84" fmla="*/ 33 w 353"/>
              <a:gd name="T85" fmla="*/ 152 h 353"/>
              <a:gd name="T86" fmla="*/ 58 w 353"/>
              <a:gd name="T87" fmla="*/ 108 h 353"/>
              <a:gd name="T88" fmla="*/ 49 w 353"/>
              <a:gd name="T89" fmla="*/ 77 h 353"/>
              <a:gd name="T90" fmla="*/ 77 w 353"/>
              <a:gd name="T91" fmla="*/ 49 h 353"/>
              <a:gd name="T92" fmla="*/ 100 w 353"/>
              <a:gd name="T93" fmla="*/ 60 h 353"/>
              <a:gd name="T94" fmla="*/ 141 w 353"/>
              <a:gd name="T95" fmla="*/ 44 h 353"/>
              <a:gd name="T96" fmla="*/ 157 w 353"/>
              <a:gd name="T97" fmla="*/ 16 h 353"/>
              <a:gd name="T98" fmla="*/ 196 w 353"/>
              <a:gd name="T99" fmla="*/ 16 h 353"/>
              <a:gd name="T100" fmla="*/ 212 w 353"/>
              <a:gd name="T101" fmla="*/ 44 h 353"/>
              <a:gd name="T102" fmla="*/ 253 w 353"/>
              <a:gd name="T103" fmla="*/ 60 h 353"/>
              <a:gd name="T104" fmla="*/ 276 w 353"/>
              <a:gd name="T105" fmla="*/ 49 h 353"/>
              <a:gd name="T106" fmla="*/ 304 w 353"/>
              <a:gd name="T107" fmla="*/ 77 h 353"/>
              <a:gd name="T108" fmla="*/ 295 w 353"/>
              <a:gd name="T109" fmla="*/ 108 h 353"/>
              <a:gd name="T110" fmla="*/ 320 w 353"/>
              <a:gd name="T111" fmla="*/ 152 h 353"/>
              <a:gd name="T112" fmla="*/ 337 w 353"/>
              <a:gd name="T113" fmla="*/ 196 h 353"/>
              <a:gd name="T114" fmla="*/ 96 w 353"/>
              <a:gd name="T115" fmla="*/ 176 h 353"/>
              <a:gd name="T116" fmla="*/ 257 w 353"/>
              <a:gd name="T117" fmla="*/ 176 h 353"/>
              <a:gd name="T118" fmla="*/ 176 w 353"/>
              <a:gd name="T119" fmla="*/ 241 h 353"/>
              <a:gd name="T120" fmla="*/ 176 w 353"/>
              <a:gd name="T121" fmla="*/ 112 h 353"/>
              <a:gd name="T122" fmla="*/ 176 w 353"/>
              <a:gd name="T123" fmla="*/ 2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41" y="141"/>
                </a:moveTo>
                <a:cubicBezTo>
                  <a:pt x="324" y="137"/>
                  <a:pt x="324" y="137"/>
                  <a:pt x="324"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7" y="32"/>
                </a:cubicBezTo>
                <a:cubicBezTo>
                  <a:pt x="274" y="32"/>
                  <a:pt x="271" y="33"/>
                  <a:pt x="268" y="35"/>
                </a:cubicBezTo>
                <a:cubicBezTo>
                  <a:pt x="253" y="44"/>
                  <a:pt x="253" y="44"/>
                  <a:pt x="253" y="44"/>
                </a:cubicBezTo>
                <a:cubicBezTo>
                  <a:pt x="241" y="37"/>
                  <a:pt x="229" y="32"/>
                  <a:pt x="216" y="29"/>
                </a:cubicBezTo>
                <a:cubicBezTo>
                  <a:pt x="212" y="12"/>
                  <a:pt x="212" y="12"/>
                  <a:pt x="212" y="12"/>
                </a:cubicBezTo>
                <a:cubicBezTo>
                  <a:pt x="210" y="6"/>
                  <a:pt x="207" y="0"/>
                  <a:pt x="200" y="0"/>
                </a:cubicBezTo>
                <a:cubicBezTo>
                  <a:pt x="153" y="0"/>
                  <a:pt x="153" y="0"/>
                  <a:pt x="153" y="0"/>
                </a:cubicBezTo>
                <a:cubicBezTo>
                  <a:pt x="146" y="0"/>
                  <a:pt x="143" y="6"/>
                  <a:pt x="141"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0" y="33"/>
                  <a:pt x="68" y="35"/>
                </a:cubicBezTo>
                <a:cubicBezTo>
                  <a:pt x="35" y="68"/>
                  <a:pt x="35" y="68"/>
                  <a:pt x="35" y="68"/>
                </a:cubicBezTo>
                <a:cubicBezTo>
                  <a:pt x="30" y="73"/>
                  <a:pt x="32" y="79"/>
                  <a:pt x="35" y="85"/>
                </a:cubicBezTo>
                <a:cubicBezTo>
                  <a:pt x="44" y="100"/>
                  <a:pt x="44" y="100"/>
                  <a:pt x="44" y="100"/>
                </a:cubicBezTo>
                <a:cubicBezTo>
                  <a:pt x="37"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7" y="241"/>
                  <a:pt x="44" y="253"/>
                </a:cubicBezTo>
                <a:cubicBezTo>
                  <a:pt x="35" y="268"/>
                  <a:pt x="35" y="268"/>
                  <a:pt x="35" y="268"/>
                </a:cubicBezTo>
                <a:cubicBezTo>
                  <a:pt x="32" y="273"/>
                  <a:pt x="30" y="280"/>
                  <a:pt x="35" y="285"/>
                </a:cubicBezTo>
                <a:cubicBezTo>
                  <a:pt x="68" y="318"/>
                  <a:pt x="68" y="318"/>
                  <a:pt x="68" y="318"/>
                </a:cubicBezTo>
                <a:cubicBezTo>
                  <a:pt x="70" y="320"/>
                  <a:pt x="73" y="321"/>
                  <a:pt x="75" y="321"/>
                </a:cubicBezTo>
                <a:cubicBezTo>
                  <a:pt x="79" y="321"/>
                  <a:pt x="82" y="319"/>
                  <a:pt x="85" y="318"/>
                </a:cubicBezTo>
                <a:cubicBezTo>
                  <a:pt x="100" y="309"/>
                  <a:pt x="100" y="309"/>
                  <a:pt x="100" y="309"/>
                </a:cubicBezTo>
                <a:cubicBezTo>
                  <a:pt x="112" y="315"/>
                  <a:pt x="124" y="321"/>
                  <a:pt x="137" y="324"/>
                </a:cubicBezTo>
                <a:cubicBezTo>
                  <a:pt x="141" y="341"/>
                  <a:pt x="141" y="341"/>
                  <a:pt x="141" y="341"/>
                </a:cubicBezTo>
                <a:cubicBezTo>
                  <a:pt x="143" y="347"/>
                  <a:pt x="146" y="353"/>
                  <a:pt x="153" y="353"/>
                </a:cubicBezTo>
                <a:cubicBezTo>
                  <a:pt x="200" y="353"/>
                  <a:pt x="200" y="353"/>
                  <a:pt x="200" y="353"/>
                </a:cubicBezTo>
                <a:cubicBezTo>
                  <a:pt x="207" y="353"/>
                  <a:pt x="210" y="347"/>
                  <a:pt x="212" y="341"/>
                </a:cubicBezTo>
                <a:cubicBezTo>
                  <a:pt x="216" y="324"/>
                  <a:pt x="216" y="324"/>
                  <a:pt x="216" y="324"/>
                </a:cubicBezTo>
                <a:cubicBezTo>
                  <a:pt x="229" y="321"/>
                  <a:pt x="241" y="315"/>
                  <a:pt x="253" y="309"/>
                </a:cubicBezTo>
                <a:cubicBezTo>
                  <a:pt x="268" y="318"/>
                  <a:pt x="268" y="318"/>
                  <a:pt x="268" y="318"/>
                </a:cubicBezTo>
                <a:cubicBezTo>
                  <a:pt x="271" y="319"/>
                  <a:pt x="275" y="321"/>
                  <a:pt x="278" y="321"/>
                </a:cubicBezTo>
                <a:cubicBezTo>
                  <a:pt x="280"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4" y="216"/>
                </a:cubicBezTo>
                <a:cubicBezTo>
                  <a:pt x="341" y="212"/>
                  <a:pt x="341" y="212"/>
                  <a:pt x="341" y="212"/>
                </a:cubicBezTo>
                <a:cubicBezTo>
                  <a:pt x="347" y="210"/>
                  <a:pt x="353" y="206"/>
                  <a:pt x="353" y="200"/>
                </a:cubicBezTo>
                <a:cubicBezTo>
                  <a:pt x="353" y="153"/>
                  <a:pt x="353" y="153"/>
                  <a:pt x="353" y="153"/>
                </a:cubicBezTo>
                <a:cubicBezTo>
                  <a:pt x="353" y="146"/>
                  <a:pt x="347" y="143"/>
                  <a:pt x="341" y="141"/>
                </a:cubicBezTo>
                <a:moveTo>
                  <a:pt x="337" y="196"/>
                </a:moveTo>
                <a:cubicBezTo>
                  <a:pt x="337" y="196"/>
                  <a:pt x="337" y="196"/>
                  <a:pt x="337" y="196"/>
                </a:cubicBezTo>
                <a:cubicBezTo>
                  <a:pt x="320" y="200"/>
                  <a:pt x="320" y="200"/>
                  <a:pt x="320" y="200"/>
                </a:cubicBezTo>
                <a:cubicBezTo>
                  <a:pt x="315" y="202"/>
                  <a:pt x="310" y="206"/>
                  <a:pt x="309" y="212"/>
                </a:cubicBezTo>
                <a:cubicBezTo>
                  <a:pt x="306" y="223"/>
                  <a:pt x="301" y="234"/>
                  <a:pt x="295" y="245"/>
                </a:cubicBezTo>
                <a:cubicBezTo>
                  <a:pt x="292" y="250"/>
                  <a:pt x="292" y="256"/>
                  <a:pt x="295" y="261"/>
                </a:cubicBezTo>
                <a:cubicBezTo>
                  <a:pt x="304" y="276"/>
                  <a:pt x="304" y="276"/>
                  <a:pt x="304" y="276"/>
                </a:cubicBezTo>
                <a:cubicBezTo>
                  <a:pt x="276" y="304"/>
                  <a:pt x="276" y="304"/>
                  <a:pt x="276" y="304"/>
                </a:cubicBezTo>
                <a:cubicBezTo>
                  <a:pt x="276" y="304"/>
                  <a:pt x="276" y="304"/>
                  <a:pt x="276" y="304"/>
                </a:cubicBezTo>
                <a:cubicBezTo>
                  <a:pt x="261" y="295"/>
                  <a:pt x="261" y="295"/>
                  <a:pt x="261" y="295"/>
                </a:cubicBezTo>
                <a:cubicBezTo>
                  <a:pt x="259" y="294"/>
                  <a:pt x="256" y="293"/>
                  <a:pt x="253" y="293"/>
                </a:cubicBezTo>
                <a:cubicBezTo>
                  <a:pt x="250" y="293"/>
                  <a:pt x="247" y="293"/>
                  <a:pt x="245" y="295"/>
                </a:cubicBezTo>
                <a:cubicBezTo>
                  <a:pt x="235" y="301"/>
                  <a:pt x="223" y="305"/>
                  <a:pt x="212" y="309"/>
                </a:cubicBezTo>
                <a:cubicBezTo>
                  <a:pt x="206" y="310"/>
                  <a:pt x="202" y="315"/>
                  <a:pt x="201" y="320"/>
                </a:cubicBezTo>
                <a:cubicBezTo>
                  <a:pt x="196" y="337"/>
                  <a:pt x="196" y="337"/>
                  <a:pt x="196" y="337"/>
                </a:cubicBezTo>
                <a:cubicBezTo>
                  <a:pt x="196" y="337"/>
                  <a:pt x="196" y="337"/>
                  <a:pt x="196" y="337"/>
                </a:cubicBezTo>
                <a:cubicBezTo>
                  <a:pt x="157" y="337"/>
                  <a:pt x="157" y="337"/>
                  <a:pt x="157" y="337"/>
                </a:cubicBezTo>
                <a:cubicBezTo>
                  <a:pt x="152" y="320"/>
                  <a:pt x="152" y="320"/>
                  <a:pt x="152" y="320"/>
                </a:cubicBezTo>
                <a:cubicBezTo>
                  <a:pt x="151" y="315"/>
                  <a:pt x="147" y="310"/>
                  <a:pt x="141" y="309"/>
                </a:cubicBezTo>
                <a:cubicBezTo>
                  <a:pt x="130" y="305"/>
                  <a:pt x="118" y="301"/>
                  <a:pt x="108" y="295"/>
                </a:cubicBezTo>
                <a:cubicBezTo>
                  <a:pt x="106" y="293"/>
                  <a:pt x="103" y="293"/>
                  <a:pt x="100" y="293"/>
                </a:cubicBezTo>
                <a:cubicBezTo>
                  <a:pt x="97" y="293"/>
                  <a:pt x="94"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7" y="223"/>
                  <a:pt x="44" y="212"/>
                </a:cubicBezTo>
                <a:cubicBezTo>
                  <a:pt x="43" y="206"/>
                  <a:pt x="38"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8" y="151"/>
                  <a:pt x="43" y="147"/>
                  <a:pt x="44" y="141"/>
                </a:cubicBezTo>
                <a:cubicBezTo>
                  <a:pt x="47"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4" y="59"/>
                  <a:pt x="97" y="60"/>
                  <a:pt x="100" y="60"/>
                </a:cubicBezTo>
                <a:cubicBezTo>
                  <a:pt x="103" y="60"/>
                  <a:pt x="106" y="59"/>
                  <a:pt x="108" y="58"/>
                </a:cubicBezTo>
                <a:cubicBezTo>
                  <a:pt x="118" y="52"/>
                  <a:pt x="130" y="47"/>
                  <a:pt x="141" y="44"/>
                </a:cubicBezTo>
                <a:cubicBezTo>
                  <a:pt x="147" y="43"/>
                  <a:pt x="151" y="38"/>
                  <a:pt x="152" y="33"/>
                </a:cubicBezTo>
                <a:cubicBezTo>
                  <a:pt x="157" y="16"/>
                  <a:pt x="157" y="16"/>
                  <a:pt x="157" y="16"/>
                </a:cubicBezTo>
                <a:cubicBezTo>
                  <a:pt x="196" y="16"/>
                  <a:pt x="196" y="16"/>
                  <a:pt x="196" y="16"/>
                </a:cubicBezTo>
                <a:cubicBezTo>
                  <a:pt x="196" y="16"/>
                  <a:pt x="196" y="16"/>
                  <a:pt x="196" y="16"/>
                </a:cubicBezTo>
                <a:cubicBezTo>
                  <a:pt x="201" y="33"/>
                  <a:pt x="201" y="33"/>
                  <a:pt x="201" y="33"/>
                </a:cubicBezTo>
                <a:cubicBezTo>
                  <a:pt x="202" y="38"/>
                  <a:pt x="206" y="43"/>
                  <a:pt x="212" y="44"/>
                </a:cubicBezTo>
                <a:cubicBezTo>
                  <a:pt x="223" y="47"/>
                  <a:pt x="235" y="52"/>
                  <a:pt x="245" y="58"/>
                </a:cubicBezTo>
                <a:cubicBezTo>
                  <a:pt x="247" y="59"/>
                  <a:pt x="250" y="60"/>
                  <a:pt x="253" y="60"/>
                </a:cubicBezTo>
                <a:cubicBezTo>
                  <a:pt x="256" y="60"/>
                  <a:pt x="259" y="59"/>
                  <a:pt x="261" y="58"/>
                </a:cubicBezTo>
                <a:cubicBezTo>
                  <a:pt x="276" y="49"/>
                  <a:pt x="276" y="49"/>
                  <a:pt x="276" y="49"/>
                </a:cubicBezTo>
                <a:cubicBezTo>
                  <a:pt x="304" y="77"/>
                  <a:pt x="304" y="77"/>
                  <a:pt x="304" y="77"/>
                </a:cubicBezTo>
                <a:cubicBezTo>
                  <a:pt x="304" y="77"/>
                  <a:pt x="304" y="77"/>
                  <a:pt x="304" y="77"/>
                </a:cubicBezTo>
                <a:cubicBezTo>
                  <a:pt x="295" y="92"/>
                  <a:pt x="295" y="92"/>
                  <a:pt x="295" y="92"/>
                </a:cubicBezTo>
                <a:cubicBezTo>
                  <a:pt x="292" y="97"/>
                  <a:pt x="292" y="103"/>
                  <a:pt x="295" y="108"/>
                </a:cubicBezTo>
                <a:cubicBezTo>
                  <a:pt x="301" y="118"/>
                  <a:pt x="306" y="129"/>
                  <a:pt x="309" y="141"/>
                </a:cubicBezTo>
                <a:cubicBezTo>
                  <a:pt x="310" y="147"/>
                  <a:pt x="315" y="151"/>
                  <a:pt x="320" y="152"/>
                </a:cubicBezTo>
                <a:cubicBezTo>
                  <a:pt x="337" y="157"/>
                  <a:pt x="337" y="157"/>
                  <a:pt x="337" y="157"/>
                </a:cubicBezTo>
                <a:lnTo>
                  <a:pt x="337" y="196"/>
                </a:lnTo>
                <a:close/>
                <a:moveTo>
                  <a:pt x="176" y="96"/>
                </a:moveTo>
                <a:cubicBezTo>
                  <a:pt x="132" y="96"/>
                  <a:pt x="96" y="132"/>
                  <a:pt x="96" y="176"/>
                </a:cubicBezTo>
                <a:cubicBezTo>
                  <a:pt x="96" y="221"/>
                  <a:pt x="132" y="257"/>
                  <a:pt x="176" y="257"/>
                </a:cubicBezTo>
                <a:cubicBezTo>
                  <a:pt x="221" y="257"/>
                  <a:pt x="257" y="221"/>
                  <a:pt x="257" y="176"/>
                </a:cubicBezTo>
                <a:cubicBezTo>
                  <a:pt x="257" y="132"/>
                  <a:pt x="221" y="96"/>
                  <a:pt x="176" y="96"/>
                </a:cubicBezTo>
                <a:moveTo>
                  <a:pt x="176" y="241"/>
                </a:moveTo>
                <a:cubicBezTo>
                  <a:pt x="141" y="241"/>
                  <a:pt x="112" y="212"/>
                  <a:pt x="112" y="176"/>
                </a:cubicBezTo>
                <a:cubicBezTo>
                  <a:pt x="112" y="141"/>
                  <a:pt x="141" y="112"/>
                  <a:pt x="176" y="112"/>
                </a:cubicBezTo>
                <a:cubicBezTo>
                  <a:pt x="212" y="112"/>
                  <a:pt x="241" y="141"/>
                  <a:pt x="241" y="176"/>
                </a:cubicBezTo>
                <a:cubicBezTo>
                  <a:pt x="241" y="212"/>
                  <a:pt x="212" y="241"/>
                  <a:pt x="176" y="241"/>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4" name="Freeform 110"/>
          <p:cNvSpPr>
            <a:spLocks noEditPoints="1"/>
          </p:cNvSpPr>
          <p:nvPr/>
        </p:nvSpPr>
        <p:spPr bwMode="auto">
          <a:xfrm>
            <a:off x="956685" y="3939761"/>
            <a:ext cx="294933" cy="241801"/>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5" name="Freeform 115"/>
          <p:cNvSpPr>
            <a:spLocks noEditPoints="1"/>
          </p:cNvSpPr>
          <p:nvPr/>
        </p:nvSpPr>
        <p:spPr bwMode="auto">
          <a:xfrm>
            <a:off x="1366974" y="3913194"/>
            <a:ext cx="294933" cy="294933"/>
          </a:xfrm>
          <a:custGeom>
            <a:avLst/>
            <a:gdLst>
              <a:gd name="T0" fmla="*/ 289 w 353"/>
              <a:gd name="T1" fmla="*/ 32 h 353"/>
              <a:gd name="T2" fmla="*/ 281 w 353"/>
              <a:gd name="T3" fmla="*/ 0 h 353"/>
              <a:gd name="T4" fmla="*/ 273 w 353"/>
              <a:gd name="T5" fmla="*/ 32 h 353"/>
              <a:gd name="T6" fmla="*/ 80 w 353"/>
              <a:gd name="T7" fmla="*/ 8 h 353"/>
              <a:gd name="T8" fmla="*/ 64 w 353"/>
              <a:gd name="T9" fmla="*/ 8 h 353"/>
              <a:gd name="T10" fmla="*/ 32 w 353"/>
              <a:gd name="T11" fmla="*/ 32 h 353"/>
              <a:gd name="T12" fmla="*/ 0 w 353"/>
              <a:gd name="T13" fmla="*/ 321 h 353"/>
              <a:gd name="T14" fmla="*/ 321 w 353"/>
              <a:gd name="T15" fmla="*/ 353 h 353"/>
              <a:gd name="T16" fmla="*/ 353 w 353"/>
              <a:gd name="T17" fmla="*/ 64 h 353"/>
              <a:gd name="T18" fmla="*/ 337 w 353"/>
              <a:gd name="T19" fmla="*/ 321 h 353"/>
              <a:gd name="T20" fmla="*/ 32 w 353"/>
              <a:gd name="T21" fmla="*/ 337 h 353"/>
              <a:gd name="T22" fmla="*/ 16 w 353"/>
              <a:gd name="T23" fmla="*/ 128 h 353"/>
              <a:gd name="T24" fmla="*/ 337 w 353"/>
              <a:gd name="T25" fmla="*/ 321 h 353"/>
              <a:gd name="T26" fmla="*/ 16 w 353"/>
              <a:gd name="T27" fmla="*/ 112 h 353"/>
              <a:gd name="T28" fmla="*/ 32 w 353"/>
              <a:gd name="T29" fmla="*/ 48 h 353"/>
              <a:gd name="T30" fmla="*/ 64 w 353"/>
              <a:gd name="T31" fmla="*/ 72 h 353"/>
              <a:gd name="T32" fmla="*/ 80 w 353"/>
              <a:gd name="T33" fmla="*/ 72 h 353"/>
              <a:gd name="T34" fmla="*/ 273 w 353"/>
              <a:gd name="T35" fmla="*/ 48 h 353"/>
              <a:gd name="T36" fmla="*/ 281 w 353"/>
              <a:gd name="T37" fmla="*/ 80 h 353"/>
              <a:gd name="T38" fmla="*/ 289 w 353"/>
              <a:gd name="T39" fmla="*/ 48 h 353"/>
              <a:gd name="T40" fmla="*/ 337 w 353"/>
              <a:gd name="T41" fmla="*/ 64 h 353"/>
              <a:gd name="T42" fmla="*/ 233 w 353"/>
              <a:gd name="T43" fmla="*/ 297 h 353"/>
              <a:gd name="T44" fmla="*/ 248 w 353"/>
              <a:gd name="T45" fmla="*/ 168 h 353"/>
              <a:gd name="T46" fmla="*/ 232 w 353"/>
              <a:gd name="T47" fmla="*/ 180 h 353"/>
              <a:gd name="T48" fmla="*/ 213 w 353"/>
              <a:gd name="T49" fmla="*/ 191 h 353"/>
              <a:gd name="T50" fmla="*/ 201 w 353"/>
              <a:gd name="T51" fmla="*/ 204 h 353"/>
              <a:gd name="T52" fmla="*/ 233 w 353"/>
              <a:gd name="T53" fmla="*/ 297 h 353"/>
              <a:gd name="T54" fmla="*/ 148 w 353"/>
              <a:gd name="T55" fmla="*/ 283 h 353"/>
              <a:gd name="T56" fmla="*/ 118 w 353"/>
              <a:gd name="T57" fmla="*/ 277 h 353"/>
              <a:gd name="T58" fmla="*/ 96 w 353"/>
              <a:gd name="T59" fmla="*/ 257 h 353"/>
              <a:gd name="T60" fmla="*/ 107 w 353"/>
              <a:gd name="T61" fmla="*/ 288 h 353"/>
              <a:gd name="T62" fmla="*/ 138 w 353"/>
              <a:gd name="T63" fmla="*/ 299 h 353"/>
              <a:gd name="T64" fmla="*/ 168 w 353"/>
              <a:gd name="T65" fmla="*/ 289 h 353"/>
              <a:gd name="T66" fmla="*/ 181 w 353"/>
              <a:gd name="T67" fmla="*/ 259 h 353"/>
              <a:gd name="T68" fmla="*/ 158 w 353"/>
              <a:gd name="T69" fmla="*/ 228 h 353"/>
              <a:gd name="T70" fmla="*/ 171 w 353"/>
              <a:gd name="T71" fmla="*/ 218 h 353"/>
              <a:gd name="T72" fmla="*/ 173 w 353"/>
              <a:gd name="T73" fmla="*/ 187 h 353"/>
              <a:gd name="T74" fmla="*/ 153 w 353"/>
              <a:gd name="T75" fmla="*/ 170 h 353"/>
              <a:gd name="T76" fmla="*/ 121 w 353"/>
              <a:gd name="T77" fmla="*/ 171 h 353"/>
              <a:gd name="T78" fmla="*/ 102 w 353"/>
              <a:gd name="T79" fmla="*/ 192 h 353"/>
              <a:gd name="T80" fmla="*/ 114 w 353"/>
              <a:gd name="T81" fmla="*/ 209 h 353"/>
              <a:gd name="T82" fmla="*/ 120 w 353"/>
              <a:gd name="T83" fmla="*/ 190 h 353"/>
              <a:gd name="T84" fmla="*/ 137 w 353"/>
              <a:gd name="T85" fmla="*/ 181 h 353"/>
              <a:gd name="T86" fmla="*/ 160 w 353"/>
              <a:gd name="T87" fmla="*/ 202 h 353"/>
              <a:gd name="T88" fmla="*/ 153 w 353"/>
              <a:gd name="T89" fmla="*/ 218 h 353"/>
              <a:gd name="T90" fmla="*/ 136 w 353"/>
              <a:gd name="T91" fmla="*/ 223 h 353"/>
              <a:gd name="T92" fmla="*/ 129 w 353"/>
              <a:gd name="T93" fmla="*/ 223 h 353"/>
              <a:gd name="T94" fmla="*/ 138 w 353"/>
              <a:gd name="T95" fmla="*/ 235 h 353"/>
              <a:gd name="T96" fmla="*/ 157 w 353"/>
              <a:gd name="T97" fmla="*/ 242 h 353"/>
              <a:gd name="T98" fmla="*/ 165 w 353"/>
              <a:gd name="T99" fmla="*/ 260 h 353"/>
              <a:gd name="T100" fmla="*/ 157 w 353"/>
              <a:gd name="T101" fmla="*/ 27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3">
                <a:moveTo>
                  <a:pt x="321" y="32"/>
                </a:moveTo>
                <a:cubicBezTo>
                  <a:pt x="289" y="32"/>
                  <a:pt x="289" y="32"/>
                  <a:pt x="289" y="32"/>
                </a:cubicBezTo>
                <a:cubicBezTo>
                  <a:pt x="289" y="8"/>
                  <a:pt x="289" y="8"/>
                  <a:pt x="289" y="8"/>
                </a:cubicBezTo>
                <a:cubicBezTo>
                  <a:pt x="289" y="3"/>
                  <a:pt x="286" y="0"/>
                  <a:pt x="281" y="0"/>
                </a:cubicBezTo>
                <a:cubicBezTo>
                  <a:pt x="277" y="0"/>
                  <a:pt x="273" y="3"/>
                  <a:pt x="273" y="8"/>
                </a:cubicBezTo>
                <a:cubicBezTo>
                  <a:pt x="273" y="32"/>
                  <a:pt x="273" y="32"/>
                  <a:pt x="273" y="32"/>
                </a:cubicBezTo>
                <a:cubicBezTo>
                  <a:pt x="80" y="32"/>
                  <a:pt x="80" y="32"/>
                  <a:pt x="80" y="32"/>
                </a:cubicBezTo>
                <a:cubicBezTo>
                  <a:pt x="80" y="8"/>
                  <a:pt x="80" y="8"/>
                  <a:pt x="80" y="8"/>
                </a:cubicBezTo>
                <a:cubicBezTo>
                  <a:pt x="80" y="3"/>
                  <a:pt x="77" y="0"/>
                  <a:pt x="72" y="0"/>
                </a:cubicBezTo>
                <a:cubicBezTo>
                  <a:pt x="68" y="0"/>
                  <a:pt x="64" y="3"/>
                  <a:pt x="64" y="8"/>
                </a:cubicBezTo>
                <a:cubicBezTo>
                  <a:pt x="64" y="32"/>
                  <a:pt x="64" y="32"/>
                  <a:pt x="64" y="32"/>
                </a:cubicBezTo>
                <a:cubicBezTo>
                  <a:pt x="32" y="32"/>
                  <a:pt x="32" y="32"/>
                  <a:pt x="32" y="32"/>
                </a:cubicBezTo>
                <a:cubicBezTo>
                  <a:pt x="15" y="32"/>
                  <a:pt x="0" y="46"/>
                  <a:pt x="0" y="64"/>
                </a:cubicBezTo>
                <a:cubicBezTo>
                  <a:pt x="0" y="321"/>
                  <a:pt x="0" y="321"/>
                  <a:pt x="0" y="321"/>
                </a:cubicBezTo>
                <a:cubicBezTo>
                  <a:pt x="0" y="339"/>
                  <a:pt x="15" y="353"/>
                  <a:pt x="32" y="353"/>
                </a:cubicBezTo>
                <a:cubicBezTo>
                  <a:pt x="321" y="353"/>
                  <a:pt x="321" y="353"/>
                  <a:pt x="321" y="353"/>
                </a:cubicBezTo>
                <a:cubicBezTo>
                  <a:pt x="339" y="353"/>
                  <a:pt x="353" y="339"/>
                  <a:pt x="353" y="321"/>
                </a:cubicBezTo>
                <a:cubicBezTo>
                  <a:pt x="353" y="64"/>
                  <a:pt x="353" y="64"/>
                  <a:pt x="353" y="64"/>
                </a:cubicBezTo>
                <a:cubicBezTo>
                  <a:pt x="353" y="46"/>
                  <a:pt x="339" y="32"/>
                  <a:pt x="321" y="32"/>
                </a:cubicBezTo>
                <a:moveTo>
                  <a:pt x="337" y="321"/>
                </a:moveTo>
                <a:cubicBezTo>
                  <a:pt x="337" y="330"/>
                  <a:pt x="330" y="337"/>
                  <a:pt x="321" y="337"/>
                </a:cubicBezTo>
                <a:cubicBezTo>
                  <a:pt x="32" y="337"/>
                  <a:pt x="32" y="337"/>
                  <a:pt x="32" y="337"/>
                </a:cubicBezTo>
                <a:cubicBezTo>
                  <a:pt x="23" y="337"/>
                  <a:pt x="16" y="330"/>
                  <a:pt x="16" y="321"/>
                </a:cubicBezTo>
                <a:cubicBezTo>
                  <a:pt x="16" y="128"/>
                  <a:pt x="16" y="128"/>
                  <a:pt x="16" y="128"/>
                </a:cubicBezTo>
                <a:cubicBezTo>
                  <a:pt x="337" y="128"/>
                  <a:pt x="337" y="128"/>
                  <a:pt x="337" y="128"/>
                </a:cubicBezTo>
                <a:lnTo>
                  <a:pt x="337" y="321"/>
                </a:lnTo>
                <a:close/>
                <a:moveTo>
                  <a:pt x="337" y="112"/>
                </a:moveTo>
                <a:cubicBezTo>
                  <a:pt x="16" y="112"/>
                  <a:pt x="16" y="112"/>
                  <a:pt x="16" y="112"/>
                </a:cubicBezTo>
                <a:cubicBezTo>
                  <a:pt x="16" y="64"/>
                  <a:pt x="16" y="64"/>
                  <a:pt x="16" y="64"/>
                </a:cubicBezTo>
                <a:cubicBezTo>
                  <a:pt x="16" y="55"/>
                  <a:pt x="23" y="48"/>
                  <a:pt x="32" y="48"/>
                </a:cubicBezTo>
                <a:cubicBezTo>
                  <a:pt x="64" y="48"/>
                  <a:pt x="64" y="48"/>
                  <a:pt x="64" y="48"/>
                </a:cubicBezTo>
                <a:cubicBezTo>
                  <a:pt x="64" y="72"/>
                  <a:pt x="64" y="72"/>
                  <a:pt x="64" y="72"/>
                </a:cubicBezTo>
                <a:cubicBezTo>
                  <a:pt x="64" y="76"/>
                  <a:pt x="68" y="80"/>
                  <a:pt x="72" y="80"/>
                </a:cubicBezTo>
                <a:cubicBezTo>
                  <a:pt x="77" y="80"/>
                  <a:pt x="80" y="76"/>
                  <a:pt x="80" y="72"/>
                </a:cubicBezTo>
                <a:cubicBezTo>
                  <a:pt x="80" y="48"/>
                  <a:pt x="80" y="48"/>
                  <a:pt x="80" y="48"/>
                </a:cubicBezTo>
                <a:cubicBezTo>
                  <a:pt x="273" y="48"/>
                  <a:pt x="273" y="48"/>
                  <a:pt x="273" y="48"/>
                </a:cubicBezTo>
                <a:cubicBezTo>
                  <a:pt x="273" y="72"/>
                  <a:pt x="273" y="72"/>
                  <a:pt x="273" y="72"/>
                </a:cubicBezTo>
                <a:cubicBezTo>
                  <a:pt x="273" y="76"/>
                  <a:pt x="277" y="80"/>
                  <a:pt x="281" y="80"/>
                </a:cubicBezTo>
                <a:cubicBezTo>
                  <a:pt x="286" y="80"/>
                  <a:pt x="289" y="76"/>
                  <a:pt x="289" y="72"/>
                </a:cubicBezTo>
                <a:cubicBezTo>
                  <a:pt x="289" y="48"/>
                  <a:pt x="289" y="48"/>
                  <a:pt x="289" y="48"/>
                </a:cubicBezTo>
                <a:cubicBezTo>
                  <a:pt x="321" y="48"/>
                  <a:pt x="321" y="48"/>
                  <a:pt x="321" y="48"/>
                </a:cubicBezTo>
                <a:cubicBezTo>
                  <a:pt x="330" y="48"/>
                  <a:pt x="337" y="55"/>
                  <a:pt x="337" y="64"/>
                </a:cubicBezTo>
                <a:lnTo>
                  <a:pt x="337" y="112"/>
                </a:lnTo>
                <a:close/>
                <a:moveTo>
                  <a:pt x="233" y="297"/>
                </a:moveTo>
                <a:cubicBezTo>
                  <a:pt x="248" y="297"/>
                  <a:pt x="248" y="297"/>
                  <a:pt x="248" y="297"/>
                </a:cubicBezTo>
                <a:cubicBezTo>
                  <a:pt x="248" y="168"/>
                  <a:pt x="248" y="168"/>
                  <a:pt x="248" y="168"/>
                </a:cubicBezTo>
                <a:cubicBezTo>
                  <a:pt x="237" y="168"/>
                  <a:pt x="237" y="168"/>
                  <a:pt x="237" y="168"/>
                </a:cubicBezTo>
                <a:cubicBezTo>
                  <a:pt x="236" y="172"/>
                  <a:pt x="235" y="176"/>
                  <a:pt x="232" y="180"/>
                </a:cubicBezTo>
                <a:cubicBezTo>
                  <a:pt x="230" y="183"/>
                  <a:pt x="227" y="185"/>
                  <a:pt x="224" y="187"/>
                </a:cubicBezTo>
                <a:cubicBezTo>
                  <a:pt x="221" y="189"/>
                  <a:pt x="217" y="190"/>
                  <a:pt x="213" y="191"/>
                </a:cubicBezTo>
                <a:cubicBezTo>
                  <a:pt x="209" y="191"/>
                  <a:pt x="205" y="192"/>
                  <a:pt x="201" y="192"/>
                </a:cubicBezTo>
                <a:cubicBezTo>
                  <a:pt x="201" y="204"/>
                  <a:pt x="201" y="204"/>
                  <a:pt x="201" y="204"/>
                </a:cubicBezTo>
                <a:cubicBezTo>
                  <a:pt x="233" y="204"/>
                  <a:pt x="233" y="204"/>
                  <a:pt x="233" y="204"/>
                </a:cubicBezTo>
                <a:lnTo>
                  <a:pt x="233" y="297"/>
                </a:lnTo>
                <a:close/>
                <a:moveTo>
                  <a:pt x="157" y="278"/>
                </a:moveTo>
                <a:cubicBezTo>
                  <a:pt x="154" y="281"/>
                  <a:pt x="152" y="282"/>
                  <a:pt x="148" y="283"/>
                </a:cubicBezTo>
                <a:cubicBezTo>
                  <a:pt x="145" y="285"/>
                  <a:pt x="141" y="285"/>
                  <a:pt x="138" y="285"/>
                </a:cubicBezTo>
                <a:cubicBezTo>
                  <a:pt x="129" y="285"/>
                  <a:pt x="123" y="282"/>
                  <a:pt x="118" y="277"/>
                </a:cubicBezTo>
                <a:cubicBezTo>
                  <a:pt x="114" y="272"/>
                  <a:pt x="111" y="265"/>
                  <a:pt x="111" y="257"/>
                </a:cubicBezTo>
                <a:cubicBezTo>
                  <a:pt x="96" y="257"/>
                  <a:pt x="96" y="257"/>
                  <a:pt x="96" y="257"/>
                </a:cubicBezTo>
                <a:cubicBezTo>
                  <a:pt x="96" y="263"/>
                  <a:pt x="97" y="269"/>
                  <a:pt x="99" y="275"/>
                </a:cubicBezTo>
                <a:cubicBezTo>
                  <a:pt x="101" y="280"/>
                  <a:pt x="104" y="284"/>
                  <a:pt x="107" y="288"/>
                </a:cubicBezTo>
                <a:cubicBezTo>
                  <a:pt x="111" y="291"/>
                  <a:pt x="115" y="294"/>
                  <a:pt x="120" y="296"/>
                </a:cubicBezTo>
                <a:cubicBezTo>
                  <a:pt x="126" y="298"/>
                  <a:pt x="131" y="299"/>
                  <a:pt x="138" y="299"/>
                </a:cubicBezTo>
                <a:cubicBezTo>
                  <a:pt x="144" y="299"/>
                  <a:pt x="149" y="298"/>
                  <a:pt x="154" y="296"/>
                </a:cubicBezTo>
                <a:cubicBezTo>
                  <a:pt x="160" y="294"/>
                  <a:pt x="164" y="292"/>
                  <a:pt x="168" y="289"/>
                </a:cubicBezTo>
                <a:cubicBezTo>
                  <a:pt x="172" y="285"/>
                  <a:pt x="175" y="281"/>
                  <a:pt x="177" y="276"/>
                </a:cubicBezTo>
                <a:cubicBezTo>
                  <a:pt x="180" y="272"/>
                  <a:pt x="181" y="266"/>
                  <a:pt x="181" y="259"/>
                </a:cubicBezTo>
                <a:cubicBezTo>
                  <a:pt x="181" y="252"/>
                  <a:pt x="179" y="245"/>
                  <a:pt x="175" y="239"/>
                </a:cubicBezTo>
                <a:cubicBezTo>
                  <a:pt x="172" y="234"/>
                  <a:pt x="166" y="230"/>
                  <a:pt x="158" y="228"/>
                </a:cubicBezTo>
                <a:cubicBezTo>
                  <a:pt x="158" y="228"/>
                  <a:pt x="158" y="228"/>
                  <a:pt x="158" y="228"/>
                </a:cubicBezTo>
                <a:cubicBezTo>
                  <a:pt x="163" y="226"/>
                  <a:pt x="167" y="222"/>
                  <a:pt x="171" y="218"/>
                </a:cubicBezTo>
                <a:cubicBezTo>
                  <a:pt x="174" y="213"/>
                  <a:pt x="176" y="208"/>
                  <a:pt x="176" y="202"/>
                </a:cubicBezTo>
                <a:cubicBezTo>
                  <a:pt x="176" y="196"/>
                  <a:pt x="175" y="191"/>
                  <a:pt x="173" y="187"/>
                </a:cubicBezTo>
                <a:cubicBezTo>
                  <a:pt x="171" y="182"/>
                  <a:pt x="168" y="179"/>
                  <a:pt x="165" y="176"/>
                </a:cubicBezTo>
                <a:cubicBezTo>
                  <a:pt x="161" y="173"/>
                  <a:pt x="157" y="171"/>
                  <a:pt x="153" y="170"/>
                </a:cubicBezTo>
                <a:cubicBezTo>
                  <a:pt x="148" y="168"/>
                  <a:pt x="143" y="168"/>
                  <a:pt x="137" y="168"/>
                </a:cubicBezTo>
                <a:cubicBezTo>
                  <a:pt x="131" y="168"/>
                  <a:pt x="126" y="169"/>
                  <a:pt x="121" y="171"/>
                </a:cubicBezTo>
                <a:cubicBezTo>
                  <a:pt x="116" y="173"/>
                  <a:pt x="112" y="176"/>
                  <a:pt x="109" y="179"/>
                </a:cubicBezTo>
                <a:cubicBezTo>
                  <a:pt x="106" y="183"/>
                  <a:pt x="103" y="187"/>
                  <a:pt x="102" y="192"/>
                </a:cubicBezTo>
                <a:cubicBezTo>
                  <a:pt x="100" y="197"/>
                  <a:pt x="99" y="203"/>
                  <a:pt x="99" y="209"/>
                </a:cubicBezTo>
                <a:cubicBezTo>
                  <a:pt x="114" y="209"/>
                  <a:pt x="114" y="209"/>
                  <a:pt x="114" y="209"/>
                </a:cubicBezTo>
                <a:cubicBezTo>
                  <a:pt x="114" y="205"/>
                  <a:pt x="114" y="202"/>
                  <a:pt x="115" y="199"/>
                </a:cubicBezTo>
                <a:cubicBezTo>
                  <a:pt x="116" y="195"/>
                  <a:pt x="118" y="192"/>
                  <a:pt x="120" y="190"/>
                </a:cubicBezTo>
                <a:cubicBezTo>
                  <a:pt x="121" y="187"/>
                  <a:pt x="124" y="185"/>
                  <a:pt x="127" y="184"/>
                </a:cubicBezTo>
                <a:cubicBezTo>
                  <a:pt x="130" y="182"/>
                  <a:pt x="133" y="181"/>
                  <a:pt x="137" y="181"/>
                </a:cubicBezTo>
                <a:cubicBezTo>
                  <a:pt x="144" y="181"/>
                  <a:pt x="149" y="183"/>
                  <a:pt x="153" y="186"/>
                </a:cubicBezTo>
                <a:cubicBezTo>
                  <a:pt x="158" y="190"/>
                  <a:pt x="160" y="195"/>
                  <a:pt x="160" y="202"/>
                </a:cubicBezTo>
                <a:cubicBezTo>
                  <a:pt x="160" y="205"/>
                  <a:pt x="159" y="208"/>
                  <a:pt x="158" y="211"/>
                </a:cubicBezTo>
                <a:cubicBezTo>
                  <a:pt x="156" y="214"/>
                  <a:pt x="155" y="216"/>
                  <a:pt x="153" y="218"/>
                </a:cubicBezTo>
                <a:cubicBezTo>
                  <a:pt x="150" y="219"/>
                  <a:pt x="148" y="221"/>
                  <a:pt x="145" y="222"/>
                </a:cubicBezTo>
                <a:cubicBezTo>
                  <a:pt x="142" y="223"/>
                  <a:pt x="139" y="223"/>
                  <a:pt x="136" y="223"/>
                </a:cubicBezTo>
                <a:cubicBezTo>
                  <a:pt x="131" y="223"/>
                  <a:pt x="131" y="223"/>
                  <a:pt x="131" y="223"/>
                </a:cubicBezTo>
                <a:cubicBezTo>
                  <a:pt x="130" y="223"/>
                  <a:pt x="130" y="223"/>
                  <a:pt x="129" y="223"/>
                </a:cubicBezTo>
                <a:cubicBezTo>
                  <a:pt x="129" y="236"/>
                  <a:pt x="129" y="236"/>
                  <a:pt x="129" y="236"/>
                </a:cubicBezTo>
                <a:cubicBezTo>
                  <a:pt x="132" y="236"/>
                  <a:pt x="135" y="235"/>
                  <a:pt x="138" y="235"/>
                </a:cubicBezTo>
                <a:cubicBezTo>
                  <a:pt x="142" y="235"/>
                  <a:pt x="146" y="236"/>
                  <a:pt x="149" y="237"/>
                </a:cubicBezTo>
                <a:cubicBezTo>
                  <a:pt x="152" y="238"/>
                  <a:pt x="155" y="240"/>
                  <a:pt x="157" y="242"/>
                </a:cubicBezTo>
                <a:cubicBezTo>
                  <a:pt x="160" y="244"/>
                  <a:pt x="161" y="246"/>
                  <a:pt x="163" y="250"/>
                </a:cubicBezTo>
                <a:cubicBezTo>
                  <a:pt x="164" y="253"/>
                  <a:pt x="165" y="256"/>
                  <a:pt x="165" y="260"/>
                </a:cubicBezTo>
                <a:cubicBezTo>
                  <a:pt x="165" y="264"/>
                  <a:pt x="164" y="268"/>
                  <a:pt x="163" y="271"/>
                </a:cubicBezTo>
                <a:cubicBezTo>
                  <a:pt x="161" y="274"/>
                  <a:pt x="159" y="276"/>
                  <a:pt x="157" y="278"/>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6" name="Freeform 65"/>
          <p:cNvSpPr>
            <a:spLocks noEditPoints="1"/>
          </p:cNvSpPr>
          <p:nvPr/>
        </p:nvSpPr>
        <p:spPr bwMode="auto">
          <a:xfrm>
            <a:off x="240037" y="3939761"/>
            <a:ext cx="215779" cy="296017"/>
          </a:xfrm>
          <a:custGeom>
            <a:avLst/>
            <a:gdLst>
              <a:gd name="T0" fmla="*/ 225 w 257"/>
              <a:gd name="T1" fmla="*/ 144 h 353"/>
              <a:gd name="T2" fmla="*/ 225 w 257"/>
              <a:gd name="T3" fmla="*/ 96 h 353"/>
              <a:gd name="T4" fmla="*/ 129 w 257"/>
              <a:gd name="T5" fmla="*/ 0 h 353"/>
              <a:gd name="T6" fmla="*/ 33 w 257"/>
              <a:gd name="T7" fmla="*/ 96 h 353"/>
              <a:gd name="T8" fmla="*/ 41 w 257"/>
              <a:gd name="T9" fmla="*/ 104 h 353"/>
              <a:gd name="T10" fmla="*/ 49 w 257"/>
              <a:gd name="T11" fmla="*/ 96 h 353"/>
              <a:gd name="T12" fmla="*/ 129 w 257"/>
              <a:gd name="T13" fmla="*/ 16 h 353"/>
              <a:gd name="T14" fmla="*/ 209 w 257"/>
              <a:gd name="T15" fmla="*/ 96 h 353"/>
              <a:gd name="T16" fmla="*/ 209 w 257"/>
              <a:gd name="T17" fmla="*/ 144 h 353"/>
              <a:gd name="T18" fmla="*/ 33 w 257"/>
              <a:gd name="T19" fmla="*/ 144 h 353"/>
              <a:gd name="T20" fmla="*/ 0 w 257"/>
              <a:gd name="T21" fmla="*/ 176 h 353"/>
              <a:gd name="T22" fmla="*/ 0 w 257"/>
              <a:gd name="T23" fmla="*/ 321 h 353"/>
              <a:gd name="T24" fmla="*/ 33 w 257"/>
              <a:gd name="T25" fmla="*/ 353 h 353"/>
              <a:gd name="T26" fmla="*/ 225 w 257"/>
              <a:gd name="T27" fmla="*/ 353 h 353"/>
              <a:gd name="T28" fmla="*/ 257 w 257"/>
              <a:gd name="T29" fmla="*/ 321 h 353"/>
              <a:gd name="T30" fmla="*/ 257 w 257"/>
              <a:gd name="T31" fmla="*/ 176 h 353"/>
              <a:gd name="T32" fmla="*/ 225 w 257"/>
              <a:gd name="T33" fmla="*/ 144 h 353"/>
              <a:gd name="T34" fmla="*/ 241 w 257"/>
              <a:gd name="T35" fmla="*/ 321 h 353"/>
              <a:gd name="T36" fmla="*/ 225 w 257"/>
              <a:gd name="T37" fmla="*/ 337 h 353"/>
              <a:gd name="T38" fmla="*/ 33 w 257"/>
              <a:gd name="T39" fmla="*/ 337 h 353"/>
              <a:gd name="T40" fmla="*/ 16 w 257"/>
              <a:gd name="T41" fmla="*/ 321 h 353"/>
              <a:gd name="T42" fmla="*/ 16 w 257"/>
              <a:gd name="T43" fmla="*/ 176 h 353"/>
              <a:gd name="T44" fmla="*/ 33 w 257"/>
              <a:gd name="T45" fmla="*/ 160 h 353"/>
              <a:gd name="T46" fmla="*/ 225 w 257"/>
              <a:gd name="T47" fmla="*/ 160 h 353"/>
              <a:gd name="T48" fmla="*/ 241 w 257"/>
              <a:gd name="T49" fmla="*/ 176 h 353"/>
              <a:gd name="T50" fmla="*/ 241 w 257"/>
              <a:gd name="T51" fmla="*/ 321 h 353"/>
              <a:gd name="T52" fmla="*/ 129 w 257"/>
              <a:gd name="T53" fmla="*/ 208 h 353"/>
              <a:gd name="T54" fmla="*/ 97 w 257"/>
              <a:gd name="T55" fmla="*/ 241 h 353"/>
              <a:gd name="T56" fmla="*/ 105 w 257"/>
              <a:gd name="T57" fmla="*/ 262 h 353"/>
              <a:gd name="T58" fmla="*/ 105 w 257"/>
              <a:gd name="T59" fmla="*/ 265 h 353"/>
              <a:gd name="T60" fmla="*/ 129 w 257"/>
              <a:gd name="T61" fmla="*/ 289 h 353"/>
              <a:gd name="T62" fmla="*/ 153 w 257"/>
              <a:gd name="T63" fmla="*/ 265 h 353"/>
              <a:gd name="T64" fmla="*/ 153 w 257"/>
              <a:gd name="T65" fmla="*/ 262 h 353"/>
              <a:gd name="T66" fmla="*/ 161 w 257"/>
              <a:gd name="T67" fmla="*/ 241 h 353"/>
              <a:gd name="T68" fmla="*/ 129 w 257"/>
              <a:gd name="T69" fmla="*/ 208 h 353"/>
              <a:gd name="T70" fmla="*/ 137 w 257"/>
              <a:gd name="T71" fmla="*/ 254 h 353"/>
              <a:gd name="T72" fmla="*/ 137 w 257"/>
              <a:gd name="T73" fmla="*/ 265 h 353"/>
              <a:gd name="T74" fmla="*/ 129 w 257"/>
              <a:gd name="T75" fmla="*/ 273 h 353"/>
              <a:gd name="T76" fmla="*/ 121 w 257"/>
              <a:gd name="T77" fmla="*/ 265 h 353"/>
              <a:gd name="T78" fmla="*/ 121 w 257"/>
              <a:gd name="T79" fmla="*/ 254 h 353"/>
              <a:gd name="T80" fmla="*/ 113 w 257"/>
              <a:gd name="T81" fmla="*/ 241 h 353"/>
              <a:gd name="T82" fmla="*/ 129 w 257"/>
              <a:gd name="T83" fmla="*/ 225 h 353"/>
              <a:gd name="T84" fmla="*/ 145 w 257"/>
              <a:gd name="T85" fmla="*/ 241 h 353"/>
              <a:gd name="T86" fmla="*/ 137 w 257"/>
              <a:gd name="T87" fmla="*/ 2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353">
                <a:moveTo>
                  <a:pt x="225" y="144"/>
                </a:moveTo>
                <a:cubicBezTo>
                  <a:pt x="225" y="96"/>
                  <a:pt x="225" y="96"/>
                  <a:pt x="225" y="96"/>
                </a:cubicBezTo>
                <a:cubicBezTo>
                  <a:pt x="225" y="43"/>
                  <a:pt x="182" y="0"/>
                  <a:pt x="129" y="0"/>
                </a:cubicBezTo>
                <a:cubicBezTo>
                  <a:pt x="76" y="0"/>
                  <a:pt x="33" y="43"/>
                  <a:pt x="33" y="96"/>
                </a:cubicBezTo>
                <a:cubicBezTo>
                  <a:pt x="33" y="101"/>
                  <a:pt x="36" y="104"/>
                  <a:pt x="41" y="104"/>
                </a:cubicBezTo>
                <a:cubicBezTo>
                  <a:pt x="45" y="104"/>
                  <a:pt x="49" y="101"/>
                  <a:pt x="49" y="96"/>
                </a:cubicBezTo>
                <a:cubicBezTo>
                  <a:pt x="49" y="52"/>
                  <a:pt x="84" y="16"/>
                  <a:pt x="129" y="16"/>
                </a:cubicBezTo>
                <a:cubicBezTo>
                  <a:pt x="173" y="16"/>
                  <a:pt x="209" y="52"/>
                  <a:pt x="209" y="96"/>
                </a:cubicBezTo>
                <a:cubicBezTo>
                  <a:pt x="209" y="144"/>
                  <a:pt x="209" y="144"/>
                  <a:pt x="209" y="144"/>
                </a:cubicBezTo>
                <a:cubicBezTo>
                  <a:pt x="33" y="144"/>
                  <a:pt x="33" y="144"/>
                  <a:pt x="33" y="144"/>
                </a:cubicBezTo>
                <a:cubicBezTo>
                  <a:pt x="15" y="144"/>
                  <a:pt x="0" y="159"/>
                  <a:pt x="0" y="176"/>
                </a:cubicBezTo>
                <a:cubicBezTo>
                  <a:pt x="0" y="321"/>
                  <a:pt x="0" y="321"/>
                  <a:pt x="0" y="321"/>
                </a:cubicBezTo>
                <a:cubicBezTo>
                  <a:pt x="0" y="339"/>
                  <a:pt x="15" y="353"/>
                  <a:pt x="33"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241" y="321"/>
                </a:moveTo>
                <a:cubicBezTo>
                  <a:pt x="241" y="330"/>
                  <a:pt x="234" y="337"/>
                  <a:pt x="225" y="337"/>
                </a:cubicBezTo>
                <a:cubicBezTo>
                  <a:pt x="33" y="337"/>
                  <a:pt x="33" y="337"/>
                  <a:pt x="33" y="337"/>
                </a:cubicBezTo>
                <a:cubicBezTo>
                  <a:pt x="24" y="337"/>
                  <a:pt x="16" y="330"/>
                  <a:pt x="16" y="321"/>
                </a:cubicBezTo>
                <a:cubicBezTo>
                  <a:pt x="16" y="176"/>
                  <a:pt x="16" y="176"/>
                  <a:pt x="16" y="176"/>
                </a:cubicBezTo>
                <a:cubicBezTo>
                  <a:pt x="16" y="168"/>
                  <a:pt x="24" y="160"/>
                  <a:pt x="33" y="160"/>
                </a:cubicBezTo>
                <a:cubicBezTo>
                  <a:pt x="225" y="160"/>
                  <a:pt x="225" y="160"/>
                  <a:pt x="225" y="160"/>
                </a:cubicBezTo>
                <a:cubicBezTo>
                  <a:pt x="234" y="160"/>
                  <a:pt x="241" y="168"/>
                  <a:pt x="241" y="176"/>
                </a:cubicBezTo>
                <a:lnTo>
                  <a:pt x="241" y="321"/>
                </a:lnTo>
                <a:close/>
                <a:moveTo>
                  <a:pt x="129" y="208"/>
                </a:moveTo>
                <a:cubicBezTo>
                  <a:pt x="111" y="208"/>
                  <a:pt x="97" y="223"/>
                  <a:pt x="97" y="241"/>
                </a:cubicBezTo>
                <a:cubicBezTo>
                  <a:pt x="97" y="249"/>
                  <a:pt x="100" y="256"/>
                  <a:pt x="105" y="262"/>
                </a:cubicBezTo>
                <a:cubicBezTo>
                  <a:pt x="105" y="263"/>
                  <a:pt x="105" y="264"/>
                  <a:pt x="105" y="265"/>
                </a:cubicBezTo>
                <a:cubicBezTo>
                  <a:pt x="105" y="278"/>
                  <a:pt x="116" y="289"/>
                  <a:pt x="129" y="289"/>
                </a:cubicBezTo>
                <a:cubicBezTo>
                  <a:pt x="142" y="289"/>
                  <a:pt x="153" y="278"/>
                  <a:pt x="153" y="265"/>
                </a:cubicBezTo>
                <a:cubicBezTo>
                  <a:pt x="153" y="264"/>
                  <a:pt x="153" y="263"/>
                  <a:pt x="153" y="262"/>
                </a:cubicBezTo>
                <a:cubicBezTo>
                  <a:pt x="158" y="256"/>
                  <a:pt x="161" y="249"/>
                  <a:pt x="161" y="241"/>
                </a:cubicBezTo>
                <a:cubicBezTo>
                  <a:pt x="161" y="223"/>
                  <a:pt x="147" y="208"/>
                  <a:pt x="129" y="208"/>
                </a:cubicBezTo>
                <a:moveTo>
                  <a:pt x="137" y="254"/>
                </a:moveTo>
                <a:cubicBezTo>
                  <a:pt x="137" y="265"/>
                  <a:pt x="137" y="265"/>
                  <a:pt x="137" y="265"/>
                </a:cubicBezTo>
                <a:cubicBezTo>
                  <a:pt x="137" y="269"/>
                  <a:pt x="133" y="273"/>
                  <a:pt x="129" y="273"/>
                </a:cubicBezTo>
                <a:cubicBezTo>
                  <a:pt x="124" y="273"/>
                  <a:pt x="121" y="269"/>
                  <a:pt x="121" y="265"/>
                </a:cubicBezTo>
                <a:cubicBezTo>
                  <a:pt x="121" y="254"/>
                  <a:pt x="121" y="254"/>
                  <a:pt x="121" y="254"/>
                </a:cubicBezTo>
                <a:cubicBezTo>
                  <a:pt x="116" y="252"/>
                  <a:pt x="113" y="247"/>
                  <a:pt x="113" y="241"/>
                </a:cubicBezTo>
                <a:cubicBezTo>
                  <a:pt x="113" y="232"/>
                  <a:pt x="120" y="225"/>
                  <a:pt x="129" y="225"/>
                </a:cubicBezTo>
                <a:cubicBezTo>
                  <a:pt x="138" y="225"/>
                  <a:pt x="145" y="232"/>
                  <a:pt x="145" y="241"/>
                </a:cubicBezTo>
                <a:cubicBezTo>
                  <a:pt x="145" y="247"/>
                  <a:pt x="142" y="252"/>
                  <a:pt x="137" y="254"/>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7" name="Freeform 66"/>
          <p:cNvSpPr>
            <a:spLocks noEditPoints="1"/>
          </p:cNvSpPr>
          <p:nvPr/>
        </p:nvSpPr>
        <p:spPr bwMode="auto">
          <a:xfrm>
            <a:off x="577460" y="3939761"/>
            <a:ext cx="296018" cy="297101"/>
          </a:xfrm>
          <a:custGeom>
            <a:avLst/>
            <a:gdLst>
              <a:gd name="T0" fmla="*/ 176 w 353"/>
              <a:gd name="T1" fmla="*/ 0 h 354"/>
              <a:gd name="T2" fmla="*/ 0 w 353"/>
              <a:gd name="T3" fmla="*/ 177 h 354"/>
              <a:gd name="T4" fmla="*/ 176 w 353"/>
              <a:gd name="T5" fmla="*/ 354 h 354"/>
              <a:gd name="T6" fmla="*/ 353 w 353"/>
              <a:gd name="T7" fmla="*/ 177 h 354"/>
              <a:gd name="T8" fmla="*/ 176 w 353"/>
              <a:gd name="T9" fmla="*/ 0 h 354"/>
              <a:gd name="T10" fmla="*/ 176 w 353"/>
              <a:gd name="T11" fmla="*/ 16 h 354"/>
              <a:gd name="T12" fmla="*/ 284 w 353"/>
              <a:gd name="T13" fmla="*/ 58 h 354"/>
              <a:gd name="T14" fmla="*/ 244 w 353"/>
              <a:gd name="T15" fmla="*/ 98 h 354"/>
              <a:gd name="T16" fmla="*/ 176 w 353"/>
              <a:gd name="T17" fmla="*/ 73 h 354"/>
              <a:gd name="T18" fmla="*/ 108 w 353"/>
              <a:gd name="T19" fmla="*/ 98 h 354"/>
              <a:gd name="T20" fmla="*/ 69 w 353"/>
              <a:gd name="T21" fmla="*/ 58 h 354"/>
              <a:gd name="T22" fmla="*/ 176 w 353"/>
              <a:gd name="T23" fmla="*/ 16 h 354"/>
              <a:gd name="T24" fmla="*/ 264 w 353"/>
              <a:gd name="T25" fmla="*/ 177 h 354"/>
              <a:gd name="T26" fmla="*/ 176 w 353"/>
              <a:gd name="T27" fmla="*/ 265 h 354"/>
              <a:gd name="T28" fmla="*/ 88 w 353"/>
              <a:gd name="T29" fmla="*/ 177 h 354"/>
              <a:gd name="T30" fmla="*/ 176 w 353"/>
              <a:gd name="T31" fmla="*/ 89 h 354"/>
              <a:gd name="T32" fmla="*/ 264 w 353"/>
              <a:gd name="T33" fmla="*/ 177 h 354"/>
              <a:gd name="T34" fmla="*/ 16 w 353"/>
              <a:gd name="T35" fmla="*/ 177 h 354"/>
              <a:gd name="T36" fmla="*/ 57 w 353"/>
              <a:gd name="T37" fmla="*/ 69 h 354"/>
              <a:gd name="T38" fmla="*/ 97 w 353"/>
              <a:gd name="T39" fmla="*/ 109 h 354"/>
              <a:gd name="T40" fmla="*/ 72 w 353"/>
              <a:gd name="T41" fmla="*/ 177 h 354"/>
              <a:gd name="T42" fmla="*/ 97 w 353"/>
              <a:gd name="T43" fmla="*/ 245 h 354"/>
              <a:gd name="T44" fmla="*/ 57 w 353"/>
              <a:gd name="T45" fmla="*/ 285 h 354"/>
              <a:gd name="T46" fmla="*/ 16 w 353"/>
              <a:gd name="T47" fmla="*/ 177 h 354"/>
              <a:gd name="T48" fmla="*/ 176 w 353"/>
              <a:gd name="T49" fmla="*/ 338 h 354"/>
              <a:gd name="T50" fmla="*/ 69 w 353"/>
              <a:gd name="T51" fmla="*/ 296 h 354"/>
              <a:gd name="T52" fmla="*/ 108 w 353"/>
              <a:gd name="T53" fmla="*/ 256 h 354"/>
              <a:gd name="T54" fmla="*/ 176 w 353"/>
              <a:gd name="T55" fmla="*/ 281 h 354"/>
              <a:gd name="T56" fmla="*/ 244 w 353"/>
              <a:gd name="T57" fmla="*/ 256 h 354"/>
              <a:gd name="T58" fmla="*/ 284 w 353"/>
              <a:gd name="T59" fmla="*/ 296 h 354"/>
              <a:gd name="T60" fmla="*/ 176 w 353"/>
              <a:gd name="T61" fmla="*/ 338 h 354"/>
              <a:gd name="T62" fmla="*/ 295 w 353"/>
              <a:gd name="T63" fmla="*/ 285 h 354"/>
              <a:gd name="T64" fmla="*/ 255 w 353"/>
              <a:gd name="T65" fmla="*/ 245 h 354"/>
              <a:gd name="T66" fmla="*/ 281 w 353"/>
              <a:gd name="T67" fmla="*/ 177 h 354"/>
              <a:gd name="T68" fmla="*/ 255 w 353"/>
              <a:gd name="T69" fmla="*/ 109 h 354"/>
              <a:gd name="T70" fmla="*/ 295 w 353"/>
              <a:gd name="T71" fmla="*/ 69 h 354"/>
              <a:gd name="T72" fmla="*/ 337 w 353"/>
              <a:gd name="T73" fmla="*/ 177 h 354"/>
              <a:gd name="T74" fmla="*/ 295 w 353"/>
              <a:gd name="T75" fmla="*/ 2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54">
                <a:moveTo>
                  <a:pt x="176" y="0"/>
                </a:moveTo>
                <a:cubicBezTo>
                  <a:pt x="79" y="0"/>
                  <a:pt x="0" y="79"/>
                  <a:pt x="0" y="177"/>
                </a:cubicBezTo>
                <a:cubicBezTo>
                  <a:pt x="0" y="275"/>
                  <a:pt x="79" y="354"/>
                  <a:pt x="176" y="354"/>
                </a:cubicBezTo>
                <a:cubicBezTo>
                  <a:pt x="274" y="354"/>
                  <a:pt x="353" y="275"/>
                  <a:pt x="353" y="177"/>
                </a:cubicBezTo>
                <a:cubicBezTo>
                  <a:pt x="353" y="79"/>
                  <a:pt x="274" y="0"/>
                  <a:pt x="176" y="0"/>
                </a:cubicBezTo>
                <a:moveTo>
                  <a:pt x="176" y="16"/>
                </a:moveTo>
                <a:cubicBezTo>
                  <a:pt x="218" y="16"/>
                  <a:pt x="255" y="32"/>
                  <a:pt x="284" y="58"/>
                </a:cubicBezTo>
                <a:cubicBezTo>
                  <a:pt x="244" y="98"/>
                  <a:pt x="244" y="98"/>
                  <a:pt x="244" y="98"/>
                </a:cubicBezTo>
                <a:cubicBezTo>
                  <a:pt x="226" y="82"/>
                  <a:pt x="202" y="73"/>
                  <a:pt x="176" y="73"/>
                </a:cubicBezTo>
                <a:cubicBezTo>
                  <a:pt x="150" y="73"/>
                  <a:pt x="127" y="82"/>
                  <a:pt x="108" y="98"/>
                </a:cubicBezTo>
                <a:cubicBezTo>
                  <a:pt x="69" y="58"/>
                  <a:pt x="69" y="58"/>
                  <a:pt x="69" y="58"/>
                </a:cubicBezTo>
                <a:cubicBezTo>
                  <a:pt x="97" y="32"/>
                  <a:pt x="135" y="16"/>
                  <a:pt x="176" y="16"/>
                </a:cubicBezTo>
                <a:moveTo>
                  <a:pt x="264" y="177"/>
                </a:moveTo>
                <a:cubicBezTo>
                  <a:pt x="264" y="226"/>
                  <a:pt x="225" y="265"/>
                  <a:pt x="176" y="265"/>
                </a:cubicBezTo>
                <a:cubicBezTo>
                  <a:pt x="127" y="265"/>
                  <a:pt x="88" y="226"/>
                  <a:pt x="88" y="177"/>
                </a:cubicBezTo>
                <a:cubicBezTo>
                  <a:pt x="88" y="128"/>
                  <a:pt x="127" y="89"/>
                  <a:pt x="176" y="89"/>
                </a:cubicBezTo>
                <a:cubicBezTo>
                  <a:pt x="225" y="89"/>
                  <a:pt x="264" y="128"/>
                  <a:pt x="264" y="177"/>
                </a:cubicBezTo>
                <a:moveTo>
                  <a:pt x="16" y="177"/>
                </a:moveTo>
                <a:cubicBezTo>
                  <a:pt x="16" y="136"/>
                  <a:pt x="31" y="98"/>
                  <a:pt x="57" y="69"/>
                </a:cubicBezTo>
                <a:cubicBezTo>
                  <a:pt x="97" y="109"/>
                  <a:pt x="97" y="109"/>
                  <a:pt x="97" y="109"/>
                </a:cubicBezTo>
                <a:cubicBezTo>
                  <a:pt x="81" y="127"/>
                  <a:pt x="72" y="151"/>
                  <a:pt x="72" y="177"/>
                </a:cubicBezTo>
                <a:cubicBezTo>
                  <a:pt x="72" y="203"/>
                  <a:pt x="81" y="227"/>
                  <a:pt x="97" y="245"/>
                </a:cubicBezTo>
                <a:cubicBezTo>
                  <a:pt x="57" y="285"/>
                  <a:pt x="57" y="285"/>
                  <a:pt x="57" y="285"/>
                </a:cubicBezTo>
                <a:cubicBezTo>
                  <a:pt x="31" y="256"/>
                  <a:pt x="16" y="218"/>
                  <a:pt x="16" y="177"/>
                </a:cubicBezTo>
                <a:moveTo>
                  <a:pt x="176" y="338"/>
                </a:moveTo>
                <a:cubicBezTo>
                  <a:pt x="135" y="338"/>
                  <a:pt x="97" y="322"/>
                  <a:pt x="69" y="296"/>
                </a:cubicBezTo>
                <a:cubicBezTo>
                  <a:pt x="108" y="256"/>
                  <a:pt x="108" y="256"/>
                  <a:pt x="108" y="256"/>
                </a:cubicBezTo>
                <a:cubicBezTo>
                  <a:pt x="127" y="272"/>
                  <a:pt x="150" y="281"/>
                  <a:pt x="176" y="281"/>
                </a:cubicBezTo>
                <a:cubicBezTo>
                  <a:pt x="202" y="281"/>
                  <a:pt x="226" y="272"/>
                  <a:pt x="244" y="256"/>
                </a:cubicBezTo>
                <a:cubicBezTo>
                  <a:pt x="284" y="296"/>
                  <a:pt x="284" y="296"/>
                  <a:pt x="284" y="296"/>
                </a:cubicBezTo>
                <a:cubicBezTo>
                  <a:pt x="255" y="322"/>
                  <a:pt x="218" y="338"/>
                  <a:pt x="176" y="338"/>
                </a:cubicBezTo>
                <a:moveTo>
                  <a:pt x="295" y="285"/>
                </a:moveTo>
                <a:cubicBezTo>
                  <a:pt x="255" y="245"/>
                  <a:pt x="255" y="245"/>
                  <a:pt x="255" y="245"/>
                </a:cubicBezTo>
                <a:cubicBezTo>
                  <a:pt x="271" y="227"/>
                  <a:pt x="281" y="203"/>
                  <a:pt x="281" y="177"/>
                </a:cubicBezTo>
                <a:cubicBezTo>
                  <a:pt x="281" y="151"/>
                  <a:pt x="271" y="127"/>
                  <a:pt x="255" y="109"/>
                </a:cubicBezTo>
                <a:cubicBezTo>
                  <a:pt x="295" y="69"/>
                  <a:pt x="295" y="69"/>
                  <a:pt x="295" y="69"/>
                </a:cubicBezTo>
                <a:cubicBezTo>
                  <a:pt x="321" y="98"/>
                  <a:pt x="337" y="136"/>
                  <a:pt x="337" y="177"/>
                </a:cubicBezTo>
                <a:cubicBezTo>
                  <a:pt x="337" y="218"/>
                  <a:pt x="321" y="256"/>
                  <a:pt x="295" y="285"/>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8" name="Freeform 67"/>
          <p:cNvSpPr>
            <a:spLocks noEditPoints="1"/>
          </p:cNvSpPr>
          <p:nvPr/>
        </p:nvSpPr>
        <p:spPr bwMode="auto">
          <a:xfrm>
            <a:off x="577460" y="4382160"/>
            <a:ext cx="296018" cy="296018"/>
          </a:xfrm>
          <a:custGeom>
            <a:avLst/>
            <a:gdLst>
              <a:gd name="T0" fmla="*/ 351 w 353"/>
              <a:gd name="T1" fmla="*/ 171 h 353"/>
              <a:gd name="T2" fmla="*/ 289 w 353"/>
              <a:gd name="T3" fmla="*/ 109 h 353"/>
              <a:gd name="T4" fmla="*/ 289 w 353"/>
              <a:gd name="T5" fmla="*/ 24 h 353"/>
              <a:gd name="T6" fmla="*/ 281 w 353"/>
              <a:gd name="T7" fmla="*/ 16 h 353"/>
              <a:gd name="T8" fmla="*/ 233 w 353"/>
              <a:gd name="T9" fmla="*/ 16 h 353"/>
              <a:gd name="T10" fmla="*/ 225 w 353"/>
              <a:gd name="T11" fmla="*/ 24 h 353"/>
              <a:gd name="T12" fmla="*/ 225 w 353"/>
              <a:gd name="T13" fmla="*/ 45 h 353"/>
              <a:gd name="T14" fmla="*/ 182 w 353"/>
              <a:gd name="T15" fmla="*/ 2 h 353"/>
              <a:gd name="T16" fmla="*/ 177 w 353"/>
              <a:gd name="T17" fmla="*/ 0 h 353"/>
              <a:gd name="T18" fmla="*/ 171 w 353"/>
              <a:gd name="T19" fmla="*/ 2 h 353"/>
              <a:gd name="T20" fmla="*/ 2 w 353"/>
              <a:gd name="T21" fmla="*/ 171 h 353"/>
              <a:gd name="T22" fmla="*/ 0 w 353"/>
              <a:gd name="T23" fmla="*/ 176 h 353"/>
              <a:gd name="T24" fmla="*/ 8 w 353"/>
              <a:gd name="T25" fmla="*/ 184 h 353"/>
              <a:gd name="T26" fmla="*/ 14 w 353"/>
              <a:gd name="T27" fmla="*/ 182 h 353"/>
              <a:gd name="T28" fmla="*/ 48 w 353"/>
              <a:gd name="T29" fmla="*/ 148 h 353"/>
              <a:gd name="T30" fmla="*/ 48 w 353"/>
              <a:gd name="T31" fmla="*/ 345 h 353"/>
              <a:gd name="T32" fmla="*/ 56 w 353"/>
              <a:gd name="T33" fmla="*/ 353 h 353"/>
              <a:gd name="T34" fmla="*/ 297 w 353"/>
              <a:gd name="T35" fmla="*/ 353 h 353"/>
              <a:gd name="T36" fmla="*/ 305 w 353"/>
              <a:gd name="T37" fmla="*/ 345 h 353"/>
              <a:gd name="T38" fmla="*/ 305 w 353"/>
              <a:gd name="T39" fmla="*/ 148 h 353"/>
              <a:gd name="T40" fmla="*/ 339 w 353"/>
              <a:gd name="T41" fmla="*/ 182 h 353"/>
              <a:gd name="T42" fmla="*/ 345 w 353"/>
              <a:gd name="T43" fmla="*/ 184 h 353"/>
              <a:gd name="T44" fmla="*/ 353 w 353"/>
              <a:gd name="T45" fmla="*/ 176 h 353"/>
              <a:gd name="T46" fmla="*/ 351 w 353"/>
              <a:gd name="T47" fmla="*/ 171 h 353"/>
              <a:gd name="T48" fmla="*/ 241 w 353"/>
              <a:gd name="T49" fmla="*/ 32 h 353"/>
              <a:gd name="T50" fmla="*/ 273 w 353"/>
              <a:gd name="T51" fmla="*/ 32 h 353"/>
              <a:gd name="T52" fmla="*/ 273 w 353"/>
              <a:gd name="T53" fmla="*/ 93 h 353"/>
              <a:gd name="T54" fmla="*/ 241 w 353"/>
              <a:gd name="T55" fmla="*/ 61 h 353"/>
              <a:gd name="T56" fmla="*/ 241 w 353"/>
              <a:gd name="T57" fmla="*/ 32 h 353"/>
              <a:gd name="T58" fmla="*/ 128 w 353"/>
              <a:gd name="T59" fmla="*/ 337 h 353"/>
              <a:gd name="T60" fmla="*/ 64 w 353"/>
              <a:gd name="T61" fmla="*/ 337 h 353"/>
              <a:gd name="T62" fmla="*/ 64 w 353"/>
              <a:gd name="T63" fmla="*/ 321 h 353"/>
              <a:gd name="T64" fmla="*/ 128 w 353"/>
              <a:gd name="T65" fmla="*/ 321 h 353"/>
              <a:gd name="T66" fmla="*/ 128 w 353"/>
              <a:gd name="T67" fmla="*/ 337 h 353"/>
              <a:gd name="T68" fmla="*/ 209 w 353"/>
              <a:gd name="T69" fmla="*/ 337 h 353"/>
              <a:gd name="T70" fmla="*/ 144 w 353"/>
              <a:gd name="T71" fmla="*/ 337 h 353"/>
              <a:gd name="T72" fmla="*/ 144 w 353"/>
              <a:gd name="T73" fmla="*/ 208 h 353"/>
              <a:gd name="T74" fmla="*/ 209 w 353"/>
              <a:gd name="T75" fmla="*/ 208 h 353"/>
              <a:gd name="T76" fmla="*/ 209 w 353"/>
              <a:gd name="T77" fmla="*/ 337 h 353"/>
              <a:gd name="T78" fmla="*/ 289 w 353"/>
              <a:gd name="T79" fmla="*/ 337 h 353"/>
              <a:gd name="T80" fmla="*/ 225 w 353"/>
              <a:gd name="T81" fmla="*/ 337 h 353"/>
              <a:gd name="T82" fmla="*/ 225 w 353"/>
              <a:gd name="T83" fmla="*/ 321 h 353"/>
              <a:gd name="T84" fmla="*/ 289 w 353"/>
              <a:gd name="T85" fmla="*/ 321 h 353"/>
              <a:gd name="T86" fmla="*/ 289 w 353"/>
              <a:gd name="T87" fmla="*/ 337 h 353"/>
              <a:gd name="T88" fmla="*/ 289 w 353"/>
              <a:gd name="T89" fmla="*/ 305 h 353"/>
              <a:gd name="T90" fmla="*/ 225 w 353"/>
              <a:gd name="T91" fmla="*/ 305 h 353"/>
              <a:gd name="T92" fmla="*/ 225 w 353"/>
              <a:gd name="T93" fmla="*/ 200 h 353"/>
              <a:gd name="T94" fmla="*/ 217 w 353"/>
              <a:gd name="T95" fmla="*/ 192 h 353"/>
              <a:gd name="T96" fmla="*/ 136 w 353"/>
              <a:gd name="T97" fmla="*/ 192 h 353"/>
              <a:gd name="T98" fmla="*/ 128 w 353"/>
              <a:gd name="T99" fmla="*/ 200 h 353"/>
              <a:gd name="T100" fmla="*/ 128 w 353"/>
              <a:gd name="T101" fmla="*/ 305 h 353"/>
              <a:gd name="T102" fmla="*/ 64 w 353"/>
              <a:gd name="T103" fmla="*/ 305 h 353"/>
              <a:gd name="T104" fmla="*/ 64 w 353"/>
              <a:gd name="T105" fmla="*/ 132 h 353"/>
              <a:gd name="T106" fmla="*/ 177 w 353"/>
              <a:gd name="T107" fmla="*/ 19 h 353"/>
              <a:gd name="T108" fmla="*/ 289 w 353"/>
              <a:gd name="T109" fmla="*/ 132 h 353"/>
              <a:gd name="T110" fmla="*/ 289 w 353"/>
              <a:gd name="T111" fmla="*/ 305 h 353"/>
              <a:gd name="T112" fmla="*/ 185 w 353"/>
              <a:gd name="T113" fmla="*/ 289 h 353"/>
              <a:gd name="T114" fmla="*/ 193 w 353"/>
              <a:gd name="T115" fmla="*/ 281 h 353"/>
              <a:gd name="T116" fmla="*/ 185 w 353"/>
              <a:gd name="T117" fmla="*/ 273 h 353"/>
              <a:gd name="T118" fmla="*/ 177 w 353"/>
              <a:gd name="T119" fmla="*/ 281 h 353"/>
              <a:gd name="T120" fmla="*/ 185 w 353"/>
              <a:gd name="T121"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 h="353">
                <a:moveTo>
                  <a:pt x="351" y="171"/>
                </a:moveTo>
                <a:cubicBezTo>
                  <a:pt x="289" y="109"/>
                  <a:pt x="289" y="109"/>
                  <a:pt x="289" y="109"/>
                </a:cubicBezTo>
                <a:cubicBezTo>
                  <a:pt x="289" y="24"/>
                  <a:pt x="289" y="24"/>
                  <a:pt x="289" y="24"/>
                </a:cubicBezTo>
                <a:cubicBezTo>
                  <a:pt x="289" y="19"/>
                  <a:pt x="285" y="16"/>
                  <a:pt x="281" y="16"/>
                </a:cubicBezTo>
                <a:cubicBezTo>
                  <a:pt x="233" y="16"/>
                  <a:pt x="233" y="16"/>
                  <a:pt x="233" y="16"/>
                </a:cubicBezTo>
                <a:cubicBezTo>
                  <a:pt x="228" y="16"/>
                  <a:pt x="225" y="19"/>
                  <a:pt x="225" y="24"/>
                </a:cubicBezTo>
                <a:cubicBezTo>
                  <a:pt x="225" y="45"/>
                  <a:pt x="225" y="45"/>
                  <a:pt x="225" y="45"/>
                </a:cubicBezTo>
                <a:cubicBezTo>
                  <a:pt x="182" y="2"/>
                  <a:pt x="182" y="2"/>
                  <a:pt x="182" y="2"/>
                </a:cubicBezTo>
                <a:cubicBezTo>
                  <a:pt x="181" y="1"/>
                  <a:pt x="179" y="0"/>
                  <a:pt x="177" y="0"/>
                </a:cubicBezTo>
                <a:cubicBezTo>
                  <a:pt x="174" y="0"/>
                  <a:pt x="172" y="1"/>
                  <a:pt x="171" y="2"/>
                </a:cubicBezTo>
                <a:cubicBezTo>
                  <a:pt x="2" y="171"/>
                  <a:pt x="2" y="171"/>
                  <a:pt x="2" y="171"/>
                </a:cubicBezTo>
                <a:cubicBezTo>
                  <a:pt x="1" y="172"/>
                  <a:pt x="0" y="174"/>
                  <a:pt x="0" y="176"/>
                </a:cubicBezTo>
                <a:cubicBezTo>
                  <a:pt x="0" y="181"/>
                  <a:pt x="3" y="184"/>
                  <a:pt x="8" y="184"/>
                </a:cubicBezTo>
                <a:cubicBezTo>
                  <a:pt x="10" y="184"/>
                  <a:pt x="12" y="184"/>
                  <a:pt x="14" y="182"/>
                </a:cubicBezTo>
                <a:cubicBezTo>
                  <a:pt x="48" y="148"/>
                  <a:pt x="48" y="148"/>
                  <a:pt x="48" y="148"/>
                </a:cubicBezTo>
                <a:cubicBezTo>
                  <a:pt x="48" y="345"/>
                  <a:pt x="48" y="345"/>
                  <a:pt x="48" y="345"/>
                </a:cubicBezTo>
                <a:cubicBezTo>
                  <a:pt x="48" y="349"/>
                  <a:pt x="52" y="353"/>
                  <a:pt x="56" y="353"/>
                </a:cubicBezTo>
                <a:cubicBezTo>
                  <a:pt x="297" y="353"/>
                  <a:pt x="297" y="353"/>
                  <a:pt x="297" y="353"/>
                </a:cubicBezTo>
                <a:cubicBezTo>
                  <a:pt x="301" y="353"/>
                  <a:pt x="305" y="349"/>
                  <a:pt x="305" y="345"/>
                </a:cubicBezTo>
                <a:cubicBezTo>
                  <a:pt x="305" y="148"/>
                  <a:pt x="305" y="148"/>
                  <a:pt x="305" y="148"/>
                </a:cubicBezTo>
                <a:cubicBezTo>
                  <a:pt x="339" y="182"/>
                  <a:pt x="339" y="182"/>
                  <a:pt x="339" y="182"/>
                </a:cubicBezTo>
                <a:cubicBezTo>
                  <a:pt x="341" y="184"/>
                  <a:pt x="343" y="184"/>
                  <a:pt x="345" y="184"/>
                </a:cubicBezTo>
                <a:cubicBezTo>
                  <a:pt x="350" y="184"/>
                  <a:pt x="353" y="181"/>
                  <a:pt x="353" y="176"/>
                </a:cubicBezTo>
                <a:cubicBezTo>
                  <a:pt x="353" y="174"/>
                  <a:pt x="352" y="172"/>
                  <a:pt x="351" y="171"/>
                </a:cubicBezTo>
                <a:moveTo>
                  <a:pt x="241" y="32"/>
                </a:moveTo>
                <a:cubicBezTo>
                  <a:pt x="273" y="32"/>
                  <a:pt x="273" y="32"/>
                  <a:pt x="273" y="32"/>
                </a:cubicBezTo>
                <a:cubicBezTo>
                  <a:pt x="273" y="93"/>
                  <a:pt x="273" y="93"/>
                  <a:pt x="273" y="93"/>
                </a:cubicBezTo>
                <a:cubicBezTo>
                  <a:pt x="241" y="61"/>
                  <a:pt x="241" y="61"/>
                  <a:pt x="241" y="61"/>
                </a:cubicBezTo>
                <a:lnTo>
                  <a:pt x="241" y="32"/>
                </a:lnTo>
                <a:close/>
                <a:moveTo>
                  <a:pt x="128" y="337"/>
                </a:moveTo>
                <a:cubicBezTo>
                  <a:pt x="64" y="337"/>
                  <a:pt x="64" y="337"/>
                  <a:pt x="64" y="337"/>
                </a:cubicBezTo>
                <a:cubicBezTo>
                  <a:pt x="64" y="321"/>
                  <a:pt x="64" y="321"/>
                  <a:pt x="64" y="321"/>
                </a:cubicBezTo>
                <a:cubicBezTo>
                  <a:pt x="128" y="321"/>
                  <a:pt x="128" y="321"/>
                  <a:pt x="128" y="321"/>
                </a:cubicBezTo>
                <a:lnTo>
                  <a:pt x="128" y="337"/>
                </a:lnTo>
                <a:close/>
                <a:moveTo>
                  <a:pt x="209" y="337"/>
                </a:moveTo>
                <a:cubicBezTo>
                  <a:pt x="144" y="337"/>
                  <a:pt x="144" y="337"/>
                  <a:pt x="144" y="337"/>
                </a:cubicBezTo>
                <a:cubicBezTo>
                  <a:pt x="144" y="208"/>
                  <a:pt x="144" y="208"/>
                  <a:pt x="144" y="208"/>
                </a:cubicBezTo>
                <a:cubicBezTo>
                  <a:pt x="209" y="208"/>
                  <a:pt x="209" y="208"/>
                  <a:pt x="209" y="208"/>
                </a:cubicBezTo>
                <a:lnTo>
                  <a:pt x="209" y="337"/>
                </a:lnTo>
                <a:close/>
                <a:moveTo>
                  <a:pt x="289" y="337"/>
                </a:moveTo>
                <a:cubicBezTo>
                  <a:pt x="225" y="337"/>
                  <a:pt x="225" y="337"/>
                  <a:pt x="225" y="337"/>
                </a:cubicBezTo>
                <a:cubicBezTo>
                  <a:pt x="225" y="321"/>
                  <a:pt x="225" y="321"/>
                  <a:pt x="225" y="321"/>
                </a:cubicBezTo>
                <a:cubicBezTo>
                  <a:pt x="289" y="321"/>
                  <a:pt x="289" y="321"/>
                  <a:pt x="289" y="321"/>
                </a:cubicBezTo>
                <a:lnTo>
                  <a:pt x="289" y="337"/>
                </a:lnTo>
                <a:close/>
                <a:moveTo>
                  <a:pt x="289" y="305"/>
                </a:moveTo>
                <a:cubicBezTo>
                  <a:pt x="225" y="305"/>
                  <a:pt x="225" y="305"/>
                  <a:pt x="225" y="305"/>
                </a:cubicBezTo>
                <a:cubicBezTo>
                  <a:pt x="225" y="200"/>
                  <a:pt x="225" y="200"/>
                  <a:pt x="225" y="200"/>
                </a:cubicBezTo>
                <a:cubicBezTo>
                  <a:pt x="225" y="196"/>
                  <a:pt x="221" y="192"/>
                  <a:pt x="217" y="192"/>
                </a:cubicBezTo>
                <a:cubicBezTo>
                  <a:pt x="136" y="192"/>
                  <a:pt x="136" y="192"/>
                  <a:pt x="136" y="192"/>
                </a:cubicBezTo>
                <a:cubicBezTo>
                  <a:pt x="132" y="192"/>
                  <a:pt x="128" y="196"/>
                  <a:pt x="128" y="200"/>
                </a:cubicBezTo>
                <a:cubicBezTo>
                  <a:pt x="128" y="305"/>
                  <a:pt x="128" y="305"/>
                  <a:pt x="128" y="305"/>
                </a:cubicBezTo>
                <a:cubicBezTo>
                  <a:pt x="64" y="305"/>
                  <a:pt x="64" y="305"/>
                  <a:pt x="64" y="305"/>
                </a:cubicBezTo>
                <a:cubicBezTo>
                  <a:pt x="64" y="132"/>
                  <a:pt x="64" y="132"/>
                  <a:pt x="64" y="132"/>
                </a:cubicBezTo>
                <a:cubicBezTo>
                  <a:pt x="177" y="19"/>
                  <a:pt x="177" y="19"/>
                  <a:pt x="177" y="19"/>
                </a:cubicBezTo>
                <a:cubicBezTo>
                  <a:pt x="289" y="132"/>
                  <a:pt x="289" y="132"/>
                  <a:pt x="289" y="132"/>
                </a:cubicBezTo>
                <a:lnTo>
                  <a:pt x="289" y="305"/>
                </a:lnTo>
                <a:close/>
                <a:moveTo>
                  <a:pt x="185" y="289"/>
                </a:moveTo>
                <a:cubicBezTo>
                  <a:pt x="189" y="289"/>
                  <a:pt x="193" y="285"/>
                  <a:pt x="193" y="281"/>
                </a:cubicBezTo>
                <a:cubicBezTo>
                  <a:pt x="193" y="276"/>
                  <a:pt x="189" y="273"/>
                  <a:pt x="185" y="273"/>
                </a:cubicBezTo>
                <a:cubicBezTo>
                  <a:pt x="180" y="273"/>
                  <a:pt x="177" y="276"/>
                  <a:pt x="177" y="281"/>
                </a:cubicBezTo>
                <a:cubicBezTo>
                  <a:pt x="177" y="285"/>
                  <a:pt x="180" y="289"/>
                  <a:pt x="185" y="28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69" name="Freeform 68"/>
          <p:cNvSpPr>
            <a:spLocks noEditPoints="1"/>
          </p:cNvSpPr>
          <p:nvPr/>
        </p:nvSpPr>
        <p:spPr bwMode="auto">
          <a:xfrm>
            <a:off x="952493" y="4407100"/>
            <a:ext cx="296018" cy="271078"/>
          </a:xfrm>
          <a:custGeom>
            <a:avLst/>
            <a:gdLst>
              <a:gd name="T0" fmla="*/ 96 w 353"/>
              <a:gd name="T1" fmla="*/ 121 h 322"/>
              <a:gd name="T2" fmla="*/ 72 w 353"/>
              <a:gd name="T3" fmla="*/ 145 h 322"/>
              <a:gd name="T4" fmla="*/ 96 w 353"/>
              <a:gd name="T5" fmla="*/ 169 h 322"/>
              <a:gd name="T6" fmla="*/ 120 w 353"/>
              <a:gd name="T7" fmla="*/ 145 h 322"/>
              <a:gd name="T8" fmla="*/ 96 w 353"/>
              <a:gd name="T9" fmla="*/ 121 h 322"/>
              <a:gd name="T10" fmla="*/ 176 w 353"/>
              <a:gd name="T11" fmla="*/ 121 h 322"/>
              <a:gd name="T12" fmla="*/ 152 w 353"/>
              <a:gd name="T13" fmla="*/ 145 h 322"/>
              <a:gd name="T14" fmla="*/ 176 w 353"/>
              <a:gd name="T15" fmla="*/ 169 h 322"/>
              <a:gd name="T16" fmla="*/ 200 w 353"/>
              <a:gd name="T17" fmla="*/ 145 h 322"/>
              <a:gd name="T18" fmla="*/ 176 w 353"/>
              <a:gd name="T19" fmla="*/ 121 h 322"/>
              <a:gd name="T20" fmla="*/ 176 w 353"/>
              <a:gd name="T21" fmla="*/ 0 h 322"/>
              <a:gd name="T22" fmla="*/ 0 w 353"/>
              <a:gd name="T23" fmla="*/ 145 h 322"/>
              <a:gd name="T24" fmla="*/ 50 w 353"/>
              <a:gd name="T25" fmla="*/ 246 h 322"/>
              <a:gd name="T26" fmla="*/ 32 w 353"/>
              <a:gd name="T27" fmla="*/ 322 h 322"/>
              <a:gd name="T28" fmla="*/ 127 w 353"/>
              <a:gd name="T29" fmla="*/ 284 h 322"/>
              <a:gd name="T30" fmla="*/ 176 w 353"/>
              <a:gd name="T31" fmla="*/ 289 h 322"/>
              <a:gd name="T32" fmla="*/ 353 w 353"/>
              <a:gd name="T33" fmla="*/ 145 h 322"/>
              <a:gd name="T34" fmla="*/ 176 w 353"/>
              <a:gd name="T35" fmla="*/ 0 h 322"/>
              <a:gd name="T36" fmla="*/ 176 w 353"/>
              <a:gd name="T37" fmla="*/ 273 h 322"/>
              <a:gd name="T38" fmla="*/ 130 w 353"/>
              <a:gd name="T39" fmla="*/ 268 h 322"/>
              <a:gd name="T40" fmla="*/ 127 w 353"/>
              <a:gd name="T41" fmla="*/ 268 h 322"/>
              <a:gd name="T42" fmla="*/ 121 w 353"/>
              <a:gd name="T43" fmla="*/ 269 h 322"/>
              <a:gd name="T44" fmla="*/ 54 w 353"/>
              <a:gd name="T45" fmla="*/ 295 h 322"/>
              <a:gd name="T46" fmla="*/ 65 w 353"/>
              <a:gd name="T47" fmla="*/ 249 h 322"/>
              <a:gd name="T48" fmla="*/ 60 w 353"/>
              <a:gd name="T49" fmla="*/ 233 h 322"/>
              <a:gd name="T50" fmla="*/ 16 w 353"/>
              <a:gd name="T51" fmla="*/ 145 h 322"/>
              <a:gd name="T52" fmla="*/ 176 w 353"/>
              <a:gd name="T53" fmla="*/ 17 h 322"/>
              <a:gd name="T54" fmla="*/ 337 w 353"/>
              <a:gd name="T55" fmla="*/ 145 h 322"/>
              <a:gd name="T56" fmla="*/ 176 w 353"/>
              <a:gd name="T57" fmla="*/ 273 h 322"/>
              <a:gd name="T58" fmla="*/ 256 w 353"/>
              <a:gd name="T59" fmla="*/ 121 h 322"/>
              <a:gd name="T60" fmla="*/ 232 w 353"/>
              <a:gd name="T61" fmla="*/ 145 h 322"/>
              <a:gd name="T62" fmla="*/ 256 w 353"/>
              <a:gd name="T63" fmla="*/ 169 h 322"/>
              <a:gd name="T64" fmla="*/ 281 w 353"/>
              <a:gd name="T65" fmla="*/ 145 h 322"/>
              <a:gd name="T66" fmla="*/ 256 w 353"/>
              <a:gd name="T67" fmla="*/ 1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322">
                <a:moveTo>
                  <a:pt x="96" y="121"/>
                </a:moveTo>
                <a:cubicBezTo>
                  <a:pt x="83" y="121"/>
                  <a:pt x="72" y="132"/>
                  <a:pt x="72" y="145"/>
                </a:cubicBezTo>
                <a:cubicBezTo>
                  <a:pt x="72" y="158"/>
                  <a:pt x="83" y="169"/>
                  <a:pt x="96" y="169"/>
                </a:cubicBezTo>
                <a:cubicBezTo>
                  <a:pt x="109" y="169"/>
                  <a:pt x="120" y="158"/>
                  <a:pt x="120" y="145"/>
                </a:cubicBezTo>
                <a:cubicBezTo>
                  <a:pt x="120" y="132"/>
                  <a:pt x="109" y="121"/>
                  <a:pt x="96" y="121"/>
                </a:cubicBezTo>
                <a:moveTo>
                  <a:pt x="176" y="121"/>
                </a:moveTo>
                <a:cubicBezTo>
                  <a:pt x="163" y="121"/>
                  <a:pt x="152" y="132"/>
                  <a:pt x="152" y="145"/>
                </a:cubicBezTo>
                <a:cubicBezTo>
                  <a:pt x="152" y="158"/>
                  <a:pt x="163" y="169"/>
                  <a:pt x="176" y="169"/>
                </a:cubicBezTo>
                <a:cubicBezTo>
                  <a:pt x="189" y="169"/>
                  <a:pt x="200" y="158"/>
                  <a:pt x="200" y="145"/>
                </a:cubicBezTo>
                <a:cubicBezTo>
                  <a:pt x="200" y="132"/>
                  <a:pt x="189" y="121"/>
                  <a:pt x="176" y="121"/>
                </a:cubicBezTo>
                <a:moveTo>
                  <a:pt x="176" y="0"/>
                </a:moveTo>
                <a:cubicBezTo>
                  <a:pt x="79" y="0"/>
                  <a:pt x="0" y="65"/>
                  <a:pt x="0" y="145"/>
                </a:cubicBezTo>
                <a:cubicBezTo>
                  <a:pt x="0" y="184"/>
                  <a:pt x="19" y="220"/>
                  <a:pt x="50" y="246"/>
                </a:cubicBezTo>
                <a:cubicBezTo>
                  <a:pt x="32" y="322"/>
                  <a:pt x="32" y="322"/>
                  <a:pt x="32" y="322"/>
                </a:cubicBezTo>
                <a:cubicBezTo>
                  <a:pt x="127" y="284"/>
                  <a:pt x="127" y="284"/>
                  <a:pt x="127" y="284"/>
                </a:cubicBezTo>
                <a:cubicBezTo>
                  <a:pt x="142" y="287"/>
                  <a:pt x="159" y="289"/>
                  <a:pt x="176" y="289"/>
                </a:cubicBezTo>
                <a:cubicBezTo>
                  <a:pt x="274" y="289"/>
                  <a:pt x="353" y="225"/>
                  <a:pt x="353" y="145"/>
                </a:cubicBezTo>
                <a:cubicBezTo>
                  <a:pt x="353" y="65"/>
                  <a:pt x="274" y="0"/>
                  <a:pt x="176" y="0"/>
                </a:cubicBezTo>
                <a:moveTo>
                  <a:pt x="176" y="273"/>
                </a:moveTo>
                <a:cubicBezTo>
                  <a:pt x="161" y="273"/>
                  <a:pt x="145" y="272"/>
                  <a:pt x="130" y="268"/>
                </a:cubicBezTo>
                <a:cubicBezTo>
                  <a:pt x="129" y="268"/>
                  <a:pt x="128" y="268"/>
                  <a:pt x="127" y="268"/>
                </a:cubicBezTo>
                <a:cubicBezTo>
                  <a:pt x="125" y="268"/>
                  <a:pt x="123" y="268"/>
                  <a:pt x="121" y="269"/>
                </a:cubicBezTo>
                <a:cubicBezTo>
                  <a:pt x="54" y="295"/>
                  <a:pt x="54" y="295"/>
                  <a:pt x="54" y="295"/>
                </a:cubicBezTo>
                <a:cubicBezTo>
                  <a:pt x="65" y="249"/>
                  <a:pt x="65" y="249"/>
                  <a:pt x="65" y="249"/>
                </a:cubicBezTo>
                <a:cubicBezTo>
                  <a:pt x="67" y="243"/>
                  <a:pt x="65" y="237"/>
                  <a:pt x="60" y="233"/>
                </a:cubicBezTo>
                <a:cubicBezTo>
                  <a:pt x="31" y="209"/>
                  <a:pt x="16" y="178"/>
                  <a:pt x="16" y="145"/>
                </a:cubicBezTo>
                <a:cubicBezTo>
                  <a:pt x="16" y="74"/>
                  <a:pt x="88" y="17"/>
                  <a:pt x="176" y="17"/>
                </a:cubicBezTo>
                <a:cubicBezTo>
                  <a:pt x="265" y="17"/>
                  <a:pt x="337" y="74"/>
                  <a:pt x="337" y="145"/>
                </a:cubicBezTo>
                <a:cubicBezTo>
                  <a:pt x="337" y="216"/>
                  <a:pt x="265" y="273"/>
                  <a:pt x="176" y="273"/>
                </a:cubicBezTo>
                <a:moveTo>
                  <a:pt x="256" y="121"/>
                </a:moveTo>
                <a:cubicBezTo>
                  <a:pt x="243" y="121"/>
                  <a:pt x="232" y="132"/>
                  <a:pt x="232" y="145"/>
                </a:cubicBezTo>
                <a:cubicBezTo>
                  <a:pt x="232" y="158"/>
                  <a:pt x="243" y="169"/>
                  <a:pt x="256" y="169"/>
                </a:cubicBezTo>
                <a:cubicBezTo>
                  <a:pt x="270" y="169"/>
                  <a:pt x="281" y="158"/>
                  <a:pt x="281" y="145"/>
                </a:cubicBezTo>
                <a:cubicBezTo>
                  <a:pt x="281" y="132"/>
                  <a:pt x="270" y="121"/>
                  <a:pt x="256" y="121"/>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0" name="Freeform 21"/>
          <p:cNvSpPr>
            <a:spLocks noEditPoints="1"/>
          </p:cNvSpPr>
          <p:nvPr/>
        </p:nvSpPr>
        <p:spPr bwMode="auto">
          <a:xfrm>
            <a:off x="10234258" y="616014"/>
            <a:ext cx="336503" cy="370153"/>
          </a:xfrm>
          <a:custGeom>
            <a:avLst/>
            <a:gdLst>
              <a:gd name="T0" fmla="*/ 80 w 321"/>
              <a:gd name="T1" fmla="*/ 281 h 353"/>
              <a:gd name="T2" fmla="*/ 96 w 321"/>
              <a:gd name="T3" fmla="*/ 281 h 353"/>
              <a:gd name="T4" fmla="*/ 225 w 321"/>
              <a:gd name="T5" fmla="*/ 96 h 353"/>
              <a:gd name="T6" fmla="*/ 241 w 321"/>
              <a:gd name="T7" fmla="*/ 48 h 353"/>
              <a:gd name="T8" fmla="*/ 257 w 321"/>
              <a:gd name="T9" fmla="*/ 16 h 353"/>
              <a:gd name="T10" fmla="*/ 80 w 321"/>
              <a:gd name="T11" fmla="*/ 0 h 353"/>
              <a:gd name="T12" fmla="*/ 64 w 321"/>
              <a:gd name="T13" fmla="*/ 32 h 353"/>
              <a:gd name="T14" fmla="*/ 96 w 321"/>
              <a:gd name="T15" fmla="*/ 48 h 353"/>
              <a:gd name="T16" fmla="*/ 0 w 321"/>
              <a:gd name="T17" fmla="*/ 273 h 353"/>
              <a:gd name="T18" fmla="*/ 241 w 321"/>
              <a:gd name="T19" fmla="*/ 353 h 353"/>
              <a:gd name="T20" fmla="*/ 225 w 321"/>
              <a:gd name="T21" fmla="*/ 96 h 353"/>
              <a:gd name="T22" fmla="*/ 241 w 321"/>
              <a:gd name="T23" fmla="*/ 16 h 353"/>
              <a:gd name="T24" fmla="*/ 80 w 321"/>
              <a:gd name="T25" fmla="*/ 32 h 353"/>
              <a:gd name="T26" fmla="*/ 209 w 321"/>
              <a:gd name="T27" fmla="*/ 48 h 353"/>
              <a:gd name="T28" fmla="*/ 158 w 321"/>
              <a:gd name="T29" fmla="*/ 88 h 353"/>
              <a:gd name="T30" fmla="*/ 112 w 321"/>
              <a:gd name="T31" fmla="*/ 96 h 353"/>
              <a:gd name="T32" fmla="*/ 209 w 321"/>
              <a:gd name="T33" fmla="*/ 48 h 353"/>
              <a:gd name="T34" fmla="*/ 80 w 321"/>
              <a:gd name="T35" fmla="*/ 337 h 353"/>
              <a:gd name="T36" fmla="*/ 74 w 321"/>
              <a:gd name="T37" fmla="*/ 158 h 353"/>
              <a:gd name="T38" fmla="*/ 123 w 321"/>
              <a:gd name="T39" fmla="*/ 112 h 353"/>
              <a:gd name="T40" fmla="*/ 209 w 321"/>
              <a:gd name="T41" fmla="*/ 88 h 353"/>
              <a:gd name="T42" fmla="*/ 247 w 321"/>
              <a:gd name="T43" fmla="*/ 158 h 353"/>
              <a:gd name="T44" fmla="*/ 241 w 321"/>
              <a:gd name="T45" fmla="*/ 337 h 353"/>
              <a:gd name="T46" fmla="*/ 80 w 321"/>
              <a:gd name="T47" fmla="*/ 217 h 353"/>
              <a:gd name="T48" fmla="*/ 128 w 321"/>
              <a:gd name="T49" fmla="*/ 217 h 353"/>
              <a:gd name="T50" fmla="*/ 104 w 321"/>
              <a:gd name="T51" fmla="*/ 225 h 353"/>
              <a:gd name="T52" fmla="*/ 104 w 321"/>
              <a:gd name="T53" fmla="*/ 209 h 353"/>
              <a:gd name="T54" fmla="*/ 104 w 321"/>
              <a:gd name="T55" fmla="*/ 225 h 353"/>
              <a:gd name="T56" fmla="*/ 241 w 321"/>
              <a:gd name="T57" fmla="*/ 297 h 353"/>
              <a:gd name="T58" fmla="*/ 257 w 321"/>
              <a:gd name="T59" fmla="*/ 297 h 353"/>
              <a:gd name="T60" fmla="*/ 233 w 321"/>
              <a:gd name="T61" fmla="*/ 241 h 353"/>
              <a:gd name="T62" fmla="*/ 233 w 321"/>
              <a:gd name="T63" fmla="*/ 257 h 353"/>
              <a:gd name="T64" fmla="*/ 233 w 321"/>
              <a:gd name="T65" fmla="*/ 241 h 353"/>
              <a:gd name="T66" fmla="*/ 177 w 321"/>
              <a:gd name="T67" fmla="*/ 193 h 353"/>
              <a:gd name="T68" fmla="*/ 209 w 321"/>
              <a:gd name="T69" fmla="*/ 193 h 353"/>
              <a:gd name="T70" fmla="*/ 160 w 321"/>
              <a:gd name="T71" fmla="*/ 257 h 353"/>
              <a:gd name="T72" fmla="*/ 160 w 321"/>
              <a:gd name="T73" fmla="*/ 289 h 353"/>
              <a:gd name="T74" fmla="*/ 160 w 321"/>
              <a:gd name="T75" fmla="*/ 2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353">
                <a:moveTo>
                  <a:pt x="88" y="273"/>
                </a:moveTo>
                <a:cubicBezTo>
                  <a:pt x="84" y="273"/>
                  <a:pt x="80" y="277"/>
                  <a:pt x="80" y="281"/>
                </a:cubicBezTo>
                <a:cubicBezTo>
                  <a:pt x="80" y="285"/>
                  <a:pt x="84" y="289"/>
                  <a:pt x="88" y="289"/>
                </a:cubicBezTo>
                <a:cubicBezTo>
                  <a:pt x="93" y="289"/>
                  <a:pt x="96" y="285"/>
                  <a:pt x="96" y="281"/>
                </a:cubicBezTo>
                <a:cubicBezTo>
                  <a:pt x="96" y="277"/>
                  <a:pt x="93" y="273"/>
                  <a:pt x="88" y="273"/>
                </a:cubicBezTo>
                <a:moveTo>
                  <a:pt x="225" y="96"/>
                </a:moveTo>
                <a:cubicBezTo>
                  <a:pt x="225" y="48"/>
                  <a:pt x="225" y="48"/>
                  <a:pt x="225" y="48"/>
                </a:cubicBezTo>
                <a:cubicBezTo>
                  <a:pt x="241" y="48"/>
                  <a:pt x="241" y="48"/>
                  <a:pt x="241" y="48"/>
                </a:cubicBezTo>
                <a:cubicBezTo>
                  <a:pt x="250" y="48"/>
                  <a:pt x="257" y="41"/>
                  <a:pt x="257" y="32"/>
                </a:cubicBezTo>
                <a:cubicBezTo>
                  <a:pt x="257" y="16"/>
                  <a:pt x="257" y="16"/>
                  <a:pt x="257" y="16"/>
                </a:cubicBezTo>
                <a:cubicBezTo>
                  <a:pt x="257" y="7"/>
                  <a:pt x="250" y="0"/>
                  <a:pt x="241" y="0"/>
                </a:cubicBez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96" y="96"/>
                  <a:pt x="96" y="96"/>
                  <a:pt x="96" y="96"/>
                </a:cubicBezTo>
                <a:cubicBezTo>
                  <a:pt x="96" y="145"/>
                  <a:pt x="0" y="161"/>
                  <a:pt x="0" y="273"/>
                </a:cubicBezTo>
                <a:cubicBezTo>
                  <a:pt x="0" y="353"/>
                  <a:pt x="80" y="353"/>
                  <a:pt x="80" y="353"/>
                </a:cubicBezTo>
                <a:cubicBezTo>
                  <a:pt x="241" y="353"/>
                  <a:pt x="241" y="353"/>
                  <a:pt x="241" y="353"/>
                </a:cubicBezTo>
                <a:cubicBezTo>
                  <a:pt x="241" y="353"/>
                  <a:pt x="321" y="353"/>
                  <a:pt x="321" y="273"/>
                </a:cubicBezTo>
                <a:cubicBezTo>
                  <a:pt x="321" y="161"/>
                  <a:pt x="225" y="145"/>
                  <a:pt x="225" y="96"/>
                </a:cubicBezTo>
                <a:moveTo>
                  <a:pt x="80" y="16"/>
                </a:moveTo>
                <a:cubicBezTo>
                  <a:pt x="241" y="16"/>
                  <a:pt x="241" y="16"/>
                  <a:pt x="241" y="16"/>
                </a:cubicBezTo>
                <a:cubicBezTo>
                  <a:pt x="241" y="32"/>
                  <a:pt x="241" y="32"/>
                  <a:pt x="241" y="32"/>
                </a:cubicBezTo>
                <a:cubicBezTo>
                  <a:pt x="80" y="32"/>
                  <a:pt x="80" y="32"/>
                  <a:pt x="80" y="32"/>
                </a:cubicBezTo>
                <a:lnTo>
                  <a:pt x="80" y="16"/>
                </a:lnTo>
                <a:close/>
                <a:moveTo>
                  <a:pt x="209" y="48"/>
                </a:moveTo>
                <a:cubicBezTo>
                  <a:pt x="209" y="72"/>
                  <a:pt x="209" y="72"/>
                  <a:pt x="209" y="72"/>
                </a:cubicBezTo>
                <a:cubicBezTo>
                  <a:pt x="194" y="73"/>
                  <a:pt x="177" y="77"/>
                  <a:pt x="158" y="88"/>
                </a:cubicBezTo>
                <a:cubicBezTo>
                  <a:pt x="142" y="97"/>
                  <a:pt x="126" y="98"/>
                  <a:pt x="112" y="96"/>
                </a:cubicBezTo>
                <a:cubicBezTo>
                  <a:pt x="112" y="96"/>
                  <a:pt x="112" y="96"/>
                  <a:pt x="112" y="96"/>
                </a:cubicBezTo>
                <a:cubicBezTo>
                  <a:pt x="112" y="48"/>
                  <a:pt x="112" y="48"/>
                  <a:pt x="112" y="48"/>
                </a:cubicBezTo>
                <a:lnTo>
                  <a:pt x="209" y="48"/>
                </a:lnTo>
                <a:close/>
                <a:moveTo>
                  <a:pt x="241" y="337"/>
                </a:moveTo>
                <a:cubicBezTo>
                  <a:pt x="80" y="337"/>
                  <a:pt x="80" y="337"/>
                  <a:pt x="80" y="337"/>
                </a:cubicBezTo>
                <a:cubicBezTo>
                  <a:pt x="78" y="337"/>
                  <a:pt x="16" y="336"/>
                  <a:pt x="16" y="273"/>
                </a:cubicBezTo>
                <a:cubicBezTo>
                  <a:pt x="16" y="212"/>
                  <a:pt x="47" y="183"/>
                  <a:pt x="74" y="158"/>
                </a:cubicBezTo>
                <a:cubicBezTo>
                  <a:pt x="90" y="144"/>
                  <a:pt x="104" y="130"/>
                  <a:pt x="110" y="111"/>
                </a:cubicBezTo>
                <a:cubicBezTo>
                  <a:pt x="114" y="112"/>
                  <a:pt x="118" y="112"/>
                  <a:pt x="123" y="112"/>
                </a:cubicBezTo>
                <a:cubicBezTo>
                  <a:pt x="136" y="112"/>
                  <a:pt x="151" y="109"/>
                  <a:pt x="166" y="101"/>
                </a:cubicBezTo>
                <a:cubicBezTo>
                  <a:pt x="182" y="92"/>
                  <a:pt x="197" y="89"/>
                  <a:pt x="209" y="88"/>
                </a:cubicBezTo>
                <a:cubicBezTo>
                  <a:pt x="209" y="96"/>
                  <a:pt x="209" y="96"/>
                  <a:pt x="209" y="96"/>
                </a:cubicBezTo>
                <a:cubicBezTo>
                  <a:pt x="209" y="122"/>
                  <a:pt x="227" y="140"/>
                  <a:pt x="247" y="158"/>
                </a:cubicBezTo>
                <a:cubicBezTo>
                  <a:pt x="274" y="183"/>
                  <a:pt x="305" y="212"/>
                  <a:pt x="305" y="273"/>
                </a:cubicBezTo>
                <a:cubicBezTo>
                  <a:pt x="305" y="335"/>
                  <a:pt x="247" y="337"/>
                  <a:pt x="241" y="337"/>
                </a:cubicBezTo>
                <a:moveTo>
                  <a:pt x="104" y="193"/>
                </a:moveTo>
                <a:cubicBezTo>
                  <a:pt x="91" y="193"/>
                  <a:pt x="80" y="203"/>
                  <a:pt x="80" y="217"/>
                </a:cubicBezTo>
                <a:cubicBezTo>
                  <a:pt x="80" y="230"/>
                  <a:pt x="91" y="241"/>
                  <a:pt x="104" y="241"/>
                </a:cubicBezTo>
                <a:cubicBezTo>
                  <a:pt x="118" y="241"/>
                  <a:pt x="128" y="230"/>
                  <a:pt x="128" y="217"/>
                </a:cubicBezTo>
                <a:cubicBezTo>
                  <a:pt x="128" y="203"/>
                  <a:pt x="118" y="193"/>
                  <a:pt x="104" y="193"/>
                </a:cubicBezTo>
                <a:moveTo>
                  <a:pt x="104" y="225"/>
                </a:moveTo>
                <a:cubicBezTo>
                  <a:pt x="100" y="225"/>
                  <a:pt x="96" y="221"/>
                  <a:pt x="96" y="217"/>
                </a:cubicBezTo>
                <a:cubicBezTo>
                  <a:pt x="96" y="212"/>
                  <a:pt x="100" y="209"/>
                  <a:pt x="104" y="209"/>
                </a:cubicBezTo>
                <a:cubicBezTo>
                  <a:pt x="109" y="209"/>
                  <a:pt x="112" y="212"/>
                  <a:pt x="112" y="217"/>
                </a:cubicBezTo>
                <a:cubicBezTo>
                  <a:pt x="112" y="221"/>
                  <a:pt x="109" y="225"/>
                  <a:pt x="104" y="225"/>
                </a:cubicBezTo>
                <a:moveTo>
                  <a:pt x="249" y="289"/>
                </a:moveTo>
                <a:cubicBezTo>
                  <a:pt x="244" y="289"/>
                  <a:pt x="241" y="293"/>
                  <a:pt x="241" y="297"/>
                </a:cubicBezTo>
                <a:cubicBezTo>
                  <a:pt x="241" y="301"/>
                  <a:pt x="244" y="305"/>
                  <a:pt x="249" y="305"/>
                </a:cubicBezTo>
                <a:cubicBezTo>
                  <a:pt x="253" y="305"/>
                  <a:pt x="257" y="301"/>
                  <a:pt x="257" y="297"/>
                </a:cubicBezTo>
                <a:cubicBezTo>
                  <a:pt x="257" y="293"/>
                  <a:pt x="253" y="289"/>
                  <a:pt x="249" y="289"/>
                </a:cubicBezTo>
                <a:moveTo>
                  <a:pt x="233" y="241"/>
                </a:moveTo>
                <a:cubicBezTo>
                  <a:pt x="228" y="241"/>
                  <a:pt x="225" y="244"/>
                  <a:pt x="225" y="249"/>
                </a:cubicBezTo>
                <a:cubicBezTo>
                  <a:pt x="225" y="253"/>
                  <a:pt x="228" y="257"/>
                  <a:pt x="233" y="257"/>
                </a:cubicBezTo>
                <a:cubicBezTo>
                  <a:pt x="237" y="257"/>
                  <a:pt x="241" y="253"/>
                  <a:pt x="241" y="249"/>
                </a:cubicBezTo>
                <a:cubicBezTo>
                  <a:pt x="241" y="244"/>
                  <a:pt x="237" y="241"/>
                  <a:pt x="233" y="241"/>
                </a:cubicBezTo>
                <a:moveTo>
                  <a:pt x="193" y="177"/>
                </a:moveTo>
                <a:cubicBezTo>
                  <a:pt x="184" y="177"/>
                  <a:pt x="177" y="184"/>
                  <a:pt x="177" y="193"/>
                </a:cubicBezTo>
                <a:cubicBezTo>
                  <a:pt x="177" y="202"/>
                  <a:pt x="184" y="209"/>
                  <a:pt x="193" y="209"/>
                </a:cubicBezTo>
                <a:cubicBezTo>
                  <a:pt x="201" y="209"/>
                  <a:pt x="209" y="202"/>
                  <a:pt x="209" y="193"/>
                </a:cubicBezTo>
                <a:cubicBezTo>
                  <a:pt x="209" y="184"/>
                  <a:pt x="201" y="177"/>
                  <a:pt x="193" y="177"/>
                </a:cubicBezTo>
                <a:moveTo>
                  <a:pt x="160" y="257"/>
                </a:moveTo>
                <a:cubicBezTo>
                  <a:pt x="152" y="257"/>
                  <a:pt x="144" y="264"/>
                  <a:pt x="144" y="273"/>
                </a:cubicBezTo>
                <a:cubicBezTo>
                  <a:pt x="144" y="282"/>
                  <a:pt x="152" y="289"/>
                  <a:pt x="160" y="289"/>
                </a:cubicBezTo>
                <a:cubicBezTo>
                  <a:pt x="169" y="289"/>
                  <a:pt x="177" y="282"/>
                  <a:pt x="177" y="273"/>
                </a:cubicBezTo>
                <a:cubicBezTo>
                  <a:pt x="177" y="264"/>
                  <a:pt x="169" y="257"/>
                  <a:pt x="160" y="25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1" name="Freeform 39"/>
          <p:cNvSpPr>
            <a:spLocks noEditPoints="1"/>
          </p:cNvSpPr>
          <p:nvPr/>
        </p:nvSpPr>
        <p:spPr bwMode="auto">
          <a:xfrm>
            <a:off x="10700291" y="616014"/>
            <a:ext cx="370153" cy="370153"/>
          </a:xfrm>
          <a:custGeom>
            <a:avLst/>
            <a:gdLst>
              <a:gd name="T0" fmla="*/ 281 w 353"/>
              <a:gd name="T1" fmla="*/ 144 h 353"/>
              <a:gd name="T2" fmla="*/ 281 w 353"/>
              <a:gd name="T3" fmla="*/ 128 h 353"/>
              <a:gd name="T4" fmla="*/ 193 w 353"/>
              <a:gd name="T5" fmla="*/ 136 h 353"/>
              <a:gd name="T6" fmla="*/ 201 w 353"/>
              <a:gd name="T7" fmla="*/ 112 h 353"/>
              <a:gd name="T8" fmla="*/ 257 w 353"/>
              <a:gd name="T9" fmla="*/ 104 h 353"/>
              <a:gd name="T10" fmla="*/ 201 w 353"/>
              <a:gd name="T11" fmla="*/ 96 h 353"/>
              <a:gd name="T12" fmla="*/ 201 w 353"/>
              <a:gd name="T13" fmla="*/ 112 h 353"/>
              <a:gd name="T14" fmla="*/ 233 w 353"/>
              <a:gd name="T15" fmla="*/ 176 h 353"/>
              <a:gd name="T16" fmla="*/ 233 w 353"/>
              <a:gd name="T17" fmla="*/ 160 h 353"/>
              <a:gd name="T18" fmla="*/ 193 w 353"/>
              <a:gd name="T19" fmla="*/ 168 h 353"/>
              <a:gd name="T20" fmla="*/ 81 w 353"/>
              <a:gd name="T21" fmla="*/ 208 h 353"/>
              <a:gd name="T22" fmla="*/ 161 w 353"/>
              <a:gd name="T23" fmla="*/ 192 h 353"/>
              <a:gd name="T24" fmla="*/ 145 w 353"/>
              <a:gd name="T25" fmla="*/ 96 h 353"/>
              <a:gd name="T26" fmla="*/ 64 w 353"/>
              <a:gd name="T27" fmla="*/ 112 h 353"/>
              <a:gd name="T28" fmla="*/ 81 w 353"/>
              <a:gd name="T29" fmla="*/ 208 h 353"/>
              <a:gd name="T30" fmla="*/ 145 w 353"/>
              <a:gd name="T31" fmla="*/ 112 h 353"/>
              <a:gd name="T32" fmla="*/ 81 w 353"/>
              <a:gd name="T33" fmla="*/ 192 h 353"/>
              <a:gd name="T34" fmla="*/ 201 w 353"/>
              <a:gd name="T35" fmla="*/ 208 h 353"/>
              <a:gd name="T36" fmla="*/ 289 w 353"/>
              <a:gd name="T37" fmla="*/ 200 h 353"/>
              <a:gd name="T38" fmla="*/ 201 w 353"/>
              <a:gd name="T39" fmla="*/ 192 h 353"/>
              <a:gd name="T40" fmla="*/ 201 w 353"/>
              <a:gd name="T41" fmla="*/ 208 h 353"/>
              <a:gd name="T42" fmla="*/ 193 w 353"/>
              <a:gd name="T43" fmla="*/ 16 h 353"/>
              <a:gd name="T44" fmla="*/ 161 w 353"/>
              <a:gd name="T45" fmla="*/ 16 h 353"/>
              <a:gd name="T46" fmla="*/ 0 w 353"/>
              <a:gd name="T47" fmla="*/ 32 h 353"/>
              <a:gd name="T48" fmla="*/ 16 w 353"/>
              <a:gd name="T49" fmla="*/ 64 h 353"/>
              <a:gd name="T50" fmla="*/ 32 w 353"/>
              <a:gd name="T51" fmla="*/ 273 h 353"/>
              <a:gd name="T52" fmla="*/ 169 w 353"/>
              <a:gd name="T53" fmla="*/ 293 h 353"/>
              <a:gd name="T54" fmla="*/ 121 w 353"/>
              <a:gd name="T55" fmla="*/ 345 h 353"/>
              <a:gd name="T56" fmla="*/ 134 w 353"/>
              <a:gd name="T57" fmla="*/ 351 h 353"/>
              <a:gd name="T58" fmla="*/ 219 w 353"/>
              <a:gd name="T59" fmla="*/ 351 h 353"/>
              <a:gd name="T60" fmla="*/ 233 w 353"/>
              <a:gd name="T61" fmla="*/ 345 h 353"/>
              <a:gd name="T62" fmla="*/ 185 w 353"/>
              <a:gd name="T63" fmla="*/ 293 h 353"/>
              <a:gd name="T64" fmla="*/ 321 w 353"/>
              <a:gd name="T65" fmla="*/ 273 h 353"/>
              <a:gd name="T66" fmla="*/ 337 w 353"/>
              <a:gd name="T67" fmla="*/ 64 h 353"/>
              <a:gd name="T68" fmla="*/ 353 w 353"/>
              <a:gd name="T69" fmla="*/ 32 h 353"/>
              <a:gd name="T70" fmla="*/ 321 w 353"/>
              <a:gd name="T71" fmla="*/ 257 h 353"/>
              <a:gd name="T72" fmla="*/ 32 w 353"/>
              <a:gd name="T73" fmla="*/ 64 h 353"/>
              <a:gd name="T74" fmla="*/ 321 w 353"/>
              <a:gd name="T75" fmla="*/ 257 h 353"/>
              <a:gd name="T76" fmla="*/ 16 w 353"/>
              <a:gd name="T77" fmla="*/ 48 h 353"/>
              <a:gd name="T78" fmla="*/ 337 w 353"/>
              <a:gd name="T79" fmla="*/ 3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3" h="353">
                <a:moveTo>
                  <a:pt x="201" y="144"/>
                </a:moveTo>
                <a:cubicBezTo>
                  <a:pt x="281" y="144"/>
                  <a:pt x="281" y="144"/>
                  <a:pt x="281" y="144"/>
                </a:cubicBezTo>
                <a:cubicBezTo>
                  <a:pt x="286" y="144"/>
                  <a:pt x="289" y="141"/>
                  <a:pt x="289" y="136"/>
                </a:cubicBezTo>
                <a:cubicBezTo>
                  <a:pt x="289" y="132"/>
                  <a:pt x="286" y="128"/>
                  <a:pt x="281" y="128"/>
                </a:cubicBezTo>
                <a:cubicBezTo>
                  <a:pt x="201" y="128"/>
                  <a:pt x="201" y="128"/>
                  <a:pt x="201" y="128"/>
                </a:cubicBezTo>
                <a:cubicBezTo>
                  <a:pt x="196" y="128"/>
                  <a:pt x="193" y="132"/>
                  <a:pt x="193" y="136"/>
                </a:cubicBezTo>
                <a:cubicBezTo>
                  <a:pt x="193" y="141"/>
                  <a:pt x="196" y="144"/>
                  <a:pt x="201" y="144"/>
                </a:cubicBezTo>
                <a:moveTo>
                  <a:pt x="201" y="112"/>
                </a:moveTo>
                <a:cubicBezTo>
                  <a:pt x="249" y="112"/>
                  <a:pt x="249" y="112"/>
                  <a:pt x="249" y="112"/>
                </a:cubicBezTo>
                <a:cubicBezTo>
                  <a:pt x="254" y="112"/>
                  <a:pt x="257" y="108"/>
                  <a:pt x="257" y="104"/>
                </a:cubicBezTo>
                <a:cubicBezTo>
                  <a:pt x="257" y="100"/>
                  <a:pt x="254" y="96"/>
                  <a:pt x="249" y="96"/>
                </a:cubicBezTo>
                <a:cubicBezTo>
                  <a:pt x="201" y="96"/>
                  <a:pt x="201" y="96"/>
                  <a:pt x="201" y="96"/>
                </a:cubicBezTo>
                <a:cubicBezTo>
                  <a:pt x="196" y="96"/>
                  <a:pt x="193" y="100"/>
                  <a:pt x="193" y="104"/>
                </a:cubicBezTo>
                <a:cubicBezTo>
                  <a:pt x="193" y="108"/>
                  <a:pt x="196" y="112"/>
                  <a:pt x="201" y="112"/>
                </a:cubicBezTo>
                <a:moveTo>
                  <a:pt x="201" y="176"/>
                </a:moveTo>
                <a:cubicBezTo>
                  <a:pt x="233" y="176"/>
                  <a:pt x="233" y="176"/>
                  <a:pt x="233" y="176"/>
                </a:cubicBezTo>
                <a:cubicBezTo>
                  <a:pt x="237" y="176"/>
                  <a:pt x="241" y="173"/>
                  <a:pt x="241" y="168"/>
                </a:cubicBezTo>
                <a:cubicBezTo>
                  <a:pt x="241" y="164"/>
                  <a:pt x="237" y="160"/>
                  <a:pt x="233" y="160"/>
                </a:cubicBezTo>
                <a:cubicBezTo>
                  <a:pt x="201" y="160"/>
                  <a:pt x="201" y="160"/>
                  <a:pt x="201" y="160"/>
                </a:cubicBezTo>
                <a:cubicBezTo>
                  <a:pt x="196" y="160"/>
                  <a:pt x="193" y="164"/>
                  <a:pt x="193" y="168"/>
                </a:cubicBezTo>
                <a:cubicBezTo>
                  <a:pt x="193" y="173"/>
                  <a:pt x="196" y="176"/>
                  <a:pt x="201" y="176"/>
                </a:cubicBezTo>
                <a:moveTo>
                  <a:pt x="81" y="208"/>
                </a:moveTo>
                <a:cubicBezTo>
                  <a:pt x="145" y="208"/>
                  <a:pt x="145" y="208"/>
                  <a:pt x="145" y="208"/>
                </a:cubicBezTo>
                <a:cubicBezTo>
                  <a:pt x="154" y="208"/>
                  <a:pt x="161" y="201"/>
                  <a:pt x="161" y="192"/>
                </a:cubicBezTo>
                <a:cubicBezTo>
                  <a:pt x="161" y="112"/>
                  <a:pt x="161" y="112"/>
                  <a:pt x="161" y="112"/>
                </a:cubicBezTo>
                <a:cubicBezTo>
                  <a:pt x="161" y="103"/>
                  <a:pt x="154" y="96"/>
                  <a:pt x="145" y="96"/>
                </a:cubicBezTo>
                <a:cubicBezTo>
                  <a:pt x="81" y="96"/>
                  <a:pt x="81" y="96"/>
                  <a:pt x="81" y="96"/>
                </a:cubicBezTo>
                <a:cubicBezTo>
                  <a:pt x="72" y="96"/>
                  <a:pt x="64" y="103"/>
                  <a:pt x="64" y="112"/>
                </a:cubicBezTo>
                <a:cubicBezTo>
                  <a:pt x="64" y="192"/>
                  <a:pt x="64" y="192"/>
                  <a:pt x="64" y="192"/>
                </a:cubicBezTo>
                <a:cubicBezTo>
                  <a:pt x="64" y="201"/>
                  <a:pt x="72" y="208"/>
                  <a:pt x="81" y="208"/>
                </a:cubicBezTo>
                <a:moveTo>
                  <a:pt x="81" y="112"/>
                </a:moveTo>
                <a:cubicBezTo>
                  <a:pt x="145" y="112"/>
                  <a:pt x="145" y="112"/>
                  <a:pt x="145" y="112"/>
                </a:cubicBezTo>
                <a:cubicBezTo>
                  <a:pt x="145" y="192"/>
                  <a:pt x="145" y="192"/>
                  <a:pt x="145" y="192"/>
                </a:cubicBezTo>
                <a:cubicBezTo>
                  <a:pt x="81" y="192"/>
                  <a:pt x="81" y="192"/>
                  <a:pt x="81" y="192"/>
                </a:cubicBezTo>
                <a:lnTo>
                  <a:pt x="81" y="112"/>
                </a:lnTo>
                <a:close/>
                <a:moveTo>
                  <a:pt x="201" y="208"/>
                </a:moveTo>
                <a:cubicBezTo>
                  <a:pt x="281" y="208"/>
                  <a:pt x="281" y="208"/>
                  <a:pt x="281" y="208"/>
                </a:cubicBezTo>
                <a:cubicBezTo>
                  <a:pt x="286" y="208"/>
                  <a:pt x="289" y="205"/>
                  <a:pt x="289" y="200"/>
                </a:cubicBezTo>
                <a:cubicBezTo>
                  <a:pt x="289" y="196"/>
                  <a:pt x="286" y="192"/>
                  <a:pt x="281" y="192"/>
                </a:cubicBezTo>
                <a:cubicBezTo>
                  <a:pt x="201" y="192"/>
                  <a:pt x="201" y="192"/>
                  <a:pt x="201" y="192"/>
                </a:cubicBezTo>
                <a:cubicBezTo>
                  <a:pt x="196" y="192"/>
                  <a:pt x="193" y="196"/>
                  <a:pt x="193" y="200"/>
                </a:cubicBezTo>
                <a:cubicBezTo>
                  <a:pt x="193" y="205"/>
                  <a:pt x="196" y="208"/>
                  <a:pt x="201" y="208"/>
                </a:cubicBezTo>
                <a:moveTo>
                  <a:pt x="337" y="16"/>
                </a:moveTo>
                <a:cubicBezTo>
                  <a:pt x="193" y="16"/>
                  <a:pt x="193" y="16"/>
                  <a:pt x="193" y="16"/>
                </a:cubicBezTo>
                <a:cubicBezTo>
                  <a:pt x="193" y="7"/>
                  <a:pt x="186" y="0"/>
                  <a:pt x="177" y="0"/>
                </a:cubicBezTo>
                <a:cubicBezTo>
                  <a:pt x="168" y="0"/>
                  <a:pt x="161" y="7"/>
                  <a:pt x="161" y="16"/>
                </a:cubicBezTo>
                <a:cubicBezTo>
                  <a:pt x="16" y="16"/>
                  <a:pt x="16" y="16"/>
                  <a:pt x="16" y="16"/>
                </a:cubicBezTo>
                <a:cubicBezTo>
                  <a:pt x="7" y="16"/>
                  <a:pt x="0" y="23"/>
                  <a:pt x="0" y="32"/>
                </a:cubicBezTo>
                <a:cubicBezTo>
                  <a:pt x="0" y="48"/>
                  <a:pt x="0" y="48"/>
                  <a:pt x="0" y="48"/>
                </a:cubicBezTo>
                <a:cubicBezTo>
                  <a:pt x="0" y="57"/>
                  <a:pt x="7" y="64"/>
                  <a:pt x="16" y="64"/>
                </a:cubicBezTo>
                <a:cubicBezTo>
                  <a:pt x="16" y="257"/>
                  <a:pt x="16" y="257"/>
                  <a:pt x="16" y="257"/>
                </a:cubicBezTo>
                <a:cubicBezTo>
                  <a:pt x="16" y="265"/>
                  <a:pt x="23" y="273"/>
                  <a:pt x="32" y="273"/>
                </a:cubicBezTo>
                <a:cubicBezTo>
                  <a:pt x="169" y="273"/>
                  <a:pt x="169" y="273"/>
                  <a:pt x="169" y="273"/>
                </a:cubicBezTo>
                <a:cubicBezTo>
                  <a:pt x="169" y="293"/>
                  <a:pt x="169" y="293"/>
                  <a:pt x="169" y="293"/>
                </a:cubicBezTo>
                <a:cubicBezTo>
                  <a:pt x="123" y="339"/>
                  <a:pt x="123" y="339"/>
                  <a:pt x="123" y="339"/>
                </a:cubicBezTo>
                <a:cubicBezTo>
                  <a:pt x="122" y="341"/>
                  <a:pt x="121" y="343"/>
                  <a:pt x="121" y="345"/>
                </a:cubicBezTo>
                <a:cubicBezTo>
                  <a:pt x="121" y="349"/>
                  <a:pt x="124" y="353"/>
                  <a:pt x="129" y="353"/>
                </a:cubicBezTo>
                <a:cubicBezTo>
                  <a:pt x="131" y="353"/>
                  <a:pt x="133" y="352"/>
                  <a:pt x="134" y="351"/>
                </a:cubicBezTo>
                <a:cubicBezTo>
                  <a:pt x="177" y="308"/>
                  <a:pt x="177" y="308"/>
                  <a:pt x="177" y="308"/>
                </a:cubicBezTo>
                <a:cubicBezTo>
                  <a:pt x="219" y="351"/>
                  <a:pt x="219" y="351"/>
                  <a:pt x="219" y="351"/>
                </a:cubicBezTo>
                <a:cubicBezTo>
                  <a:pt x="221" y="352"/>
                  <a:pt x="223" y="353"/>
                  <a:pt x="225" y="353"/>
                </a:cubicBezTo>
                <a:cubicBezTo>
                  <a:pt x="229" y="353"/>
                  <a:pt x="233" y="349"/>
                  <a:pt x="233" y="345"/>
                </a:cubicBezTo>
                <a:cubicBezTo>
                  <a:pt x="233" y="343"/>
                  <a:pt x="232" y="341"/>
                  <a:pt x="231" y="339"/>
                </a:cubicBezTo>
                <a:cubicBezTo>
                  <a:pt x="185" y="293"/>
                  <a:pt x="185" y="293"/>
                  <a:pt x="185" y="293"/>
                </a:cubicBezTo>
                <a:cubicBezTo>
                  <a:pt x="185" y="273"/>
                  <a:pt x="185" y="273"/>
                  <a:pt x="185" y="273"/>
                </a:cubicBezTo>
                <a:cubicBezTo>
                  <a:pt x="321" y="273"/>
                  <a:pt x="321" y="273"/>
                  <a:pt x="321" y="273"/>
                </a:cubicBezTo>
                <a:cubicBezTo>
                  <a:pt x="330" y="273"/>
                  <a:pt x="337" y="265"/>
                  <a:pt x="337" y="257"/>
                </a:cubicBezTo>
                <a:cubicBezTo>
                  <a:pt x="337" y="64"/>
                  <a:pt x="337" y="64"/>
                  <a:pt x="337" y="64"/>
                </a:cubicBezTo>
                <a:cubicBezTo>
                  <a:pt x="346" y="64"/>
                  <a:pt x="353" y="57"/>
                  <a:pt x="353" y="48"/>
                </a:cubicBezTo>
                <a:cubicBezTo>
                  <a:pt x="353" y="32"/>
                  <a:pt x="353" y="32"/>
                  <a:pt x="353" y="32"/>
                </a:cubicBezTo>
                <a:cubicBezTo>
                  <a:pt x="353" y="23"/>
                  <a:pt x="346" y="16"/>
                  <a:pt x="337" y="16"/>
                </a:cubicBezTo>
                <a:moveTo>
                  <a:pt x="321" y="257"/>
                </a:moveTo>
                <a:cubicBezTo>
                  <a:pt x="32" y="257"/>
                  <a:pt x="32" y="257"/>
                  <a:pt x="32" y="257"/>
                </a:cubicBezTo>
                <a:cubicBezTo>
                  <a:pt x="32" y="64"/>
                  <a:pt x="32" y="64"/>
                  <a:pt x="32" y="64"/>
                </a:cubicBezTo>
                <a:cubicBezTo>
                  <a:pt x="321" y="64"/>
                  <a:pt x="321" y="64"/>
                  <a:pt x="321" y="64"/>
                </a:cubicBezTo>
                <a:lnTo>
                  <a:pt x="321" y="257"/>
                </a:lnTo>
                <a:close/>
                <a:moveTo>
                  <a:pt x="337" y="48"/>
                </a:moveTo>
                <a:cubicBezTo>
                  <a:pt x="16" y="48"/>
                  <a:pt x="16" y="48"/>
                  <a:pt x="16" y="48"/>
                </a:cubicBezTo>
                <a:cubicBezTo>
                  <a:pt x="16" y="32"/>
                  <a:pt x="16" y="32"/>
                  <a:pt x="16" y="32"/>
                </a:cubicBezTo>
                <a:cubicBezTo>
                  <a:pt x="337" y="32"/>
                  <a:pt x="337" y="32"/>
                  <a:pt x="337" y="32"/>
                </a:cubicBezTo>
                <a:lnTo>
                  <a:pt x="337" y="4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2" name="Freeform 45"/>
          <p:cNvSpPr>
            <a:spLocks noEditPoints="1"/>
          </p:cNvSpPr>
          <p:nvPr/>
        </p:nvSpPr>
        <p:spPr bwMode="auto">
          <a:xfrm>
            <a:off x="10217432" y="137991"/>
            <a:ext cx="370153" cy="370153"/>
          </a:xfrm>
          <a:custGeom>
            <a:avLst/>
            <a:gdLst>
              <a:gd name="T0" fmla="*/ 160 w 353"/>
              <a:gd name="T1" fmla="*/ 177 h 353"/>
              <a:gd name="T2" fmla="*/ 193 w 353"/>
              <a:gd name="T3" fmla="*/ 177 h 353"/>
              <a:gd name="T4" fmla="*/ 353 w 353"/>
              <a:gd name="T5" fmla="*/ 177 h 353"/>
              <a:gd name="T6" fmla="*/ 301 w 353"/>
              <a:gd name="T7" fmla="*/ 52 h 353"/>
              <a:gd name="T8" fmla="*/ 177 w 353"/>
              <a:gd name="T9" fmla="*/ 0 h 353"/>
              <a:gd name="T10" fmla="*/ 52 w 353"/>
              <a:gd name="T11" fmla="*/ 52 h 353"/>
              <a:gd name="T12" fmla="*/ 0 w 353"/>
              <a:gd name="T13" fmla="*/ 177 h 353"/>
              <a:gd name="T14" fmla="*/ 52 w 353"/>
              <a:gd name="T15" fmla="*/ 302 h 353"/>
              <a:gd name="T16" fmla="*/ 177 w 353"/>
              <a:gd name="T17" fmla="*/ 353 h 353"/>
              <a:gd name="T18" fmla="*/ 301 w 353"/>
              <a:gd name="T19" fmla="*/ 302 h 353"/>
              <a:gd name="T20" fmla="*/ 353 w 353"/>
              <a:gd name="T21" fmla="*/ 177 h 353"/>
              <a:gd name="T22" fmla="*/ 67 w 353"/>
              <a:gd name="T23" fmla="*/ 141 h 353"/>
              <a:gd name="T24" fmla="*/ 67 w 353"/>
              <a:gd name="T25" fmla="*/ 212 h 353"/>
              <a:gd name="T26" fmla="*/ 113 w 353"/>
              <a:gd name="T27" fmla="*/ 150 h 353"/>
              <a:gd name="T28" fmla="*/ 82 w 353"/>
              <a:gd name="T29" fmla="*/ 138 h 353"/>
              <a:gd name="T30" fmla="*/ 113 w 353"/>
              <a:gd name="T31" fmla="*/ 150 h 353"/>
              <a:gd name="T32" fmla="*/ 82 w 353"/>
              <a:gd name="T33" fmla="*/ 216 h 353"/>
              <a:gd name="T34" fmla="*/ 113 w 353"/>
              <a:gd name="T35" fmla="*/ 203 h 353"/>
              <a:gd name="T36" fmla="*/ 63 w 353"/>
              <a:gd name="T37" fmla="*/ 290 h 353"/>
              <a:gd name="T38" fmla="*/ 116 w 353"/>
              <a:gd name="T39" fmla="*/ 237 h 353"/>
              <a:gd name="T40" fmla="*/ 63 w 353"/>
              <a:gd name="T41" fmla="*/ 290 h 353"/>
              <a:gd name="T42" fmla="*/ 74 w 353"/>
              <a:gd name="T43" fmla="*/ 124 h 353"/>
              <a:gd name="T44" fmla="*/ 124 w 353"/>
              <a:gd name="T45" fmla="*/ 75 h 353"/>
              <a:gd name="T46" fmla="*/ 221 w 353"/>
              <a:gd name="T47" fmla="*/ 115 h 353"/>
              <a:gd name="T48" fmla="*/ 189 w 353"/>
              <a:gd name="T49" fmla="*/ 101 h 353"/>
              <a:gd name="T50" fmla="*/ 221 w 353"/>
              <a:gd name="T51" fmla="*/ 115 h 353"/>
              <a:gd name="T52" fmla="*/ 212 w 353"/>
              <a:gd name="T53" fmla="*/ 67 h 353"/>
              <a:gd name="T54" fmla="*/ 141 w 353"/>
              <a:gd name="T55" fmla="*/ 67 h 353"/>
              <a:gd name="T56" fmla="*/ 138 w 353"/>
              <a:gd name="T57" fmla="*/ 83 h 353"/>
              <a:gd name="T58" fmla="*/ 150 w 353"/>
              <a:gd name="T59" fmla="*/ 113 h 353"/>
              <a:gd name="T60" fmla="*/ 138 w 353"/>
              <a:gd name="T61" fmla="*/ 83 h 353"/>
              <a:gd name="T62" fmla="*/ 150 w 353"/>
              <a:gd name="T63" fmla="*/ 240 h 353"/>
              <a:gd name="T64" fmla="*/ 138 w 353"/>
              <a:gd name="T65" fmla="*/ 271 h 353"/>
              <a:gd name="T66" fmla="*/ 177 w 353"/>
              <a:gd name="T67" fmla="*/ 337 h 353"/>
              <a:gd name="T68" fmla="*/ 176 w 353"/>
              <a:gd name="T69" fmla="*/ 262 h 353"/>
              <a:gd name="T70" fmla="*/ 177 w 353"/>
              <a:gd name="T71" fmla="*/ 337 h 353"/>
              <a:gd name="T72" fmla="*/ 189 w 353"/>
              <a:gd name="T73" fmla="*/ 252 h 353"/>
              <a:gd name="T74" fmla="*/ 221 w 353"/>
              <a:gd name="T75" fmla="*/ 239 h 353"/>
              <a:gd name="T76" fmla="*/ 224 w 353"/>
              <a:gd name="T77" fmla="*/ 196 h 353"/>
              <a:gd name="T78" fmla="*/ 196 w 353"/>
              <a:gd name="T79" fmla="*/ 224 h 353"/>
              <a:gd name="T80" fmla="*/ 157 w 353"/>
              <a:gd name="T81" fmla="*/ 224 h 353"/>
              <a:gd name="T82" fmla="*/ 129 w 353"/>
              <a:gd name="T83" fmla="*/ 196 h 353"/>
              <a:gd name="T84" fmla="*/ 129 w 353"/>
              <a:gd name="T85" fmla="*/ 157 h 353"/>
              <a:gd name="T86" fmla="*/ 157 w 353"/>
              <a:gd name="T87" fmla="*/ 129 h 353"/>
              <a:gd name="T88" fmla="*/ 196 w 353"/>
              <a:gd name="T89" fmla="*/ 129 h 353"/>
              <a:gd name="T90" fmla="*/ 224 w 353"/>
              <a:gd name="T91" fmla="*/ 157 h 353"/>
              <a:gd name="T92" fmla="*/ 224 w 353"/>
              <a:gd name="T93" fmla="*/ 196 h 353"/>
              <a:gd name="T94" fmla="*/ 279 w 353"/>
              <a:gd name="T95" fmla="*/ 124 h 353"/>
              <a:gd name="T96" fmla="*/ 229 w 353"/>
              <a:gd name="T97" fmla="*/ 75 h 353"/>
              <a:gd name="T98" fmla="*/ 252 w 353"/>
              <a:gd name="T99" fmla="*/ 164 h 353"/>
              <a:gd name="T100" fmla="*/ 239 w 353"/>
              <a:gd name="T101" fmla="*/ 132 h 353"/>
              <a:gd name="T102" fmla="*/ 252 w 353"/>
              <a:gd name="T103" fmla="*/ 164 h 353"/>
              <a:gd name="T104" fmla="*/ 271 w 353"/>
              <a:gd name="T105" fmla="*/ 216 h 353"/>
              <a:gd name="T106" fmla="*/ 240 w 353"/>
              <a:gd name="T107" fmla="*/ 203 h 353"/>
              <a:gd name="T108" fmla="*/ 290 w 353"/>
              <a:gd name="T109" fmla="*/ 290 h 353"/>
              <a:gd name="T110" fmla="*/ 237 w 353"/>
              <a:gd name="T111" fmla="*/ 237 h 353"/>
              <a:gd name="T112" fmla="*/ 290 w 353"/>
              <a:gd name="T113" fmla="*/ 290 h 353"/>
              <a:gd name="T114" fmla="*/ 262 w 353"/>
              <a:gd name="T115" fmla="*/ 177 h 353"/>
              <a:gd name="T116" fmla="*/ 337 w 353"/>
              <a:gd name="T117" fmla="*/ 17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3" h="353">
                <a:moveTo>
                  <a:pt x="177" y="161"/>
                </a:moveTo>
                <a:cubicBezTo>
                  <a:pt x="168" y="161"/>
                  <a:pt x="160" y="168"/>
                  <a:pt x="160" y="177"/>
                </a:cubicBezTo>
                <a:cubicBezTo>
                  <a:pt x="160" y="185"/>
                  <a:pt x="168" y="193"/>
                  <a:pt x="177" y="193"/>
                </a:cubicBezTo>
                <a:cubicBezTo>
                  <a:pt x="185" y="193"/>
                  <a:pt x="193" y="185"/>
                  <a:pt x="193" y="177"/>
                </a:cubicBezTo>
                <a:cubicBezTo>
                  <a:pt x="193" y="168"/>
                  <a:pt x="185" y="161"/>
                  <a:pt x="177" y="161"/>
                </a:cubicBezTo>
                <a:moveTo>
                  <a:pt x="353" y="177"/>
                </a:moveTo>
                <a:cubicBezTo>
                  <a:pt x="353" y="157"/>
                  <a:pt x="330" y="140"/>
                  <a:pt x="293" y="128"/>
                </a:cubicBezTo>
                <a:cubicBezTo>
                  <a:pt x="311" y="94"/>
                  <a:pt x="315" y="65"/>
                  <a:pt x="301" y="52"/>
                </a:cubicBezTo>
                <a:cubicBezTo>
                  <a:pt x="288" y="38"/>
                  <a:pt x="259" y="42"/>
                  <a:pt x="225" y="60"/>
                </a:cubicBezTo>
                <a:cubicBezTo>
                  <a:pt x="213" y="23"/>
                  <a:pt x="196" y="0"/>
                  <a:pt x="177" y="0"/>
                </a:cubicBezTo>
                <a:cubicBezTo>
                  <a:pt x="157" y="0"/>
                  <a:pt x="140" y="23"/>
                  <a:pt x="128" y="60"/>
                </a:cubicBezTo>
                <a:cubicBezTo>
                  <a:pt x="94" y="42"/>
                  <a:pt x="65" y="38"/>
                  <a:pt x="52" y="52"/>
                </a:cubicBezTo>
                <a:cubicBezTo>
                  <a:pt x="38" y="65"/>
                  <a:pt x="42" y="94"/>
                  <a:pt x="60" y="128"/>
                </a:cubicBezTo>
                <a:cubicBezTo>
                  <a:pt x="23" y="140"/>
                  <a:pt x="0" y="157"/>
                  <a:pt x="0" y="177"/>
                </a:cubicBezTo>
                <a:cubicBezTo>
                  <a:pt x="0" y="196"/>
                  <a:pt x="23" y="213"/>
                  <a:pt x="60" y="225"/>
                </a:cubicBezTo>
                <a:cubicBezTo>
                  <a:pt x="42" y="259"/>
                  <a:pt x="38" y="288"/>
                  <a:pt x="52" y="302"/>
                </a:cubicBezTo>
                <a:cubicBezTo>
                  <a:pt x="65" y="315"/>
                  <a:pt x="94" y="311"/>
                  <a:pt x="128" y="293"/>
                </a:cubicBezTo>
                <a:cubicBezTo>
                  <a:pt x="140" y="330"/>
                  <a:pt x="157" y="353"/>
                  <a:pt x="177" y="353"/>
                </a:cubicBezTo>
                <a:cubicBezTo>
                  <a:pt x="196" y="353"/>
                  <a:pt x="213" y="330"/>
                  <a:pt x="225" y="293"/>
                </a:cubicBezTo>
                <a:cubicBezTo>
                  <a:pt x="259" y="311"/>
                  <a:pt x="288" y="315"/>
                  <a:pt x="301" y="302"/>
                </a:cubicBezTo>
                <a:cubicBezTo>
                  <a:pt x="315" y="288"/>
                  <a:pt x="311" y="259"/>
                  <a:pt x="293" y="225"/>
                </a:cubicBezTo>
                <a:cubicBezTo>
                  <a:pt x="330" y="213"/>
                  <a:pt x="353" y="196"/>
                  <a:pt x="353" y="177"/>
                </a:cubicBezTo>
                <a:moveTo>
                  <a:pt x="16" y="177"/>
                </a:moveTo>
                <a:cubicBezTo>
                  <a:pt x="16" y="163"/>
                  <a:pt x="36" y="150"/>
                  <a:pt x="67" y="141"/>
                </a:cubicBezTo>
                <a:cubicBezTo>
                  <a:pt x="74" y="153"/>
                  <a:pt x="82" y="165"/>
                  <a:pt x="91" y="177"/>
                </a:cubicBezTo>
                <a:cubicBezTo>
                  <a:pt x="82" y="189"/>
                  <a:pt x="74" y="201"/>
                  <a:pt x="67" y="212"/>
                </a:cubicBezTo>
                <a:cubicBezTo>
                  <a:pt x="36" y="203"/>
                  <a:pt x="16" y="191"/>
                  <a:pt x="16" y="177"/>
                </a:cubicBezTo>
                <a:moveTo>
                  <a:pt x="113" y="150"/>
                </a:moveTo>
                <a:cubicBezTo>
                  <a:pt x="109" y="155"/>
                  <a:pt x="105" y="160"/>
                  <a:pt x="101" y="164"/>
                </a:cubicBezTo>
                <a:cubicBezTo>
                  <a:pt x="94" y="155"/>
                  <a:pt x="88" y="146"/>
                  <a:pt x="82" y="138"/>
                </a:cubicBezTo>
                <a:cubicBezTo>
                  <a:pt x="92" y="135"/>
                  <a:pt x="103" y="134"/>
                  <a:pt x="114" y="132"/>
                </a:cubicBezTo>
                <a:cubicBezTo>
                  <a:pt x="114" y="138"/>
                  <a:pt x="113" y="144"/>
                  <a:pt x="113" y="150"/>
                </a:cubicBezTo>
                <a:moveTo>
                  <a:pt x="114" y="221"/>
                </a:moveTo>
                <a:cubicBezTo>
                  <a:pt x="103" y="220"/>
                  <a:pt x="92" y="218"/>
                  <a:pt x="82" y="216"/>
                </a:cubicBezTo>
                <a:cubicBezTo>
                  <a:pt x="88" y="207"/>
                  <a:pt x="94" y="198"/>
                  <a:pt x="101" y="189"/>
                </a:cubicBezTo>
                <a:cubicBezTo>
                  <a:pt x="105" y="194"/>
                  <a:pt x="109" y="198"/>
                  <a:pt x="113" y="203"/>
                </a:cubicBezTo>
                <a:cubicBezTo>
                  <a:pt x="113" y="209"/>
                  <a:pt x="114" y="215"/>
                  <a:pt x="114" y="221"/>
                </a:cubicBezTo>
                <a:moveTo>
                  <a:pt x="63" y="290"/>
                </a:moveTo>
                <a:cubicBezTo>
                  <a:pt x="53" y="280"/>
                  <a:pt x="58" y="257"/>
                  <a:pt x="74" y="229"/>
                </a:cubicBezTo>
                <a:cubicBezTo>
                  <a:pt x="87" y="232"/>
                  <a:pt x="101" y="235"/>
                  <a:pt x="116" y="237"/>
                </a:cubicBezTo>
                <a:cubicBezTo>
                  <a:pt x="118" y="252"/>
                  <a:pt x="121" y="266"/>
                  <a:pt x="124" y="279"/>
                </a:cubicBezTo>
                <a:cubicBezTo>
                  <a:pt x="96" y="295"/>
                  <a:pt x="73" y="300"/>
                  <a:pt x="63" y="290"/>
                </a:cubicBezTo>
                <a:moveTo>
                  <a:pt x="116" y="116"/>
                </a:moveTo>
                <a:cubicBezTo>
                  <a:pt x="101" y="118"/>
                  <a:pt x="87" y="121"/>
                  <a:pt x="74" y="124"/>
                </a:cubicBezTo>
                <a:cubicBezTo>
                  <a:pt x="58" y="96"/>
                  <a:pt x="53" y="73"/>
                  <a:pt x="63" y="63"/>
                </a:cubicBezTo>
                <a:cubicBezTo>
                  <a:pt x="73" y="53"/>
                  <a:pt x="96" y="58"/>
                  <a:pt x="124" y="75"/>
                </a:cubicBezTo>
                <a:cubicBezTo>
                  <a:pt x="121" y="87"/>
                  <a:pt x="118" y="101"/>
                  <a:pt x="116" y="116"/>
                </a:cubicBezTo>
                <a:moveTo>
                  <a:pt x="221" y="115"/>
                </a:moveTo>
                <a:cubicBezTo>
                  <a:pt x="215" y="114"/>
                  <a:pt x="209" y="114"/>
                  <a:pt x="203" y="113"/>
                </a:cubicBezTo>
                <a:cubicBezTo>
                  <a:pt x="198" y="109"/>
                  <a:pt x="194" y="105"/>
                  <a:pt x="189" y="101"/>
                </a:cubicBezTo>
                <a:cubicBezTo>
                  <a:pt x="198" y="94"/>
                  <a:pt x="207" y="88"/>
                  <a:pt x="216" y="83"/>
                </a:cubicBezTo>
                <a:cubicBezTo>
                  <a:pt x="218" y="92"/>
                  <a:pt x="219" y="103"/>
                  <a:pt x="221" y="115"/>
                </a:cubicBezTo>
                <a:moveTo>
                  <a:pt x="177" y="16"/>
                </a:moveTo>
                <a:cubicBezTo>
                  <a:pt x="190" y="16"/>
                  <a:pt x="203" y="36"/>
                  <a:pt x="212" y="67"/>
                </a:cubicBezTo>
                <a:cubicBezTo>
                  <a:pt x="200" y="74"/>
                  <a:pt x="189" y="82"/>
                  <a:pt x="177" y="91"/>
                </a:cubicBezTo>
                <a:cubicBezTo>
                  <a:pt x="165" y="82"/>
                  <a:pt x="153" y="74"/>
                  <a:pt x="141" y="67"/>
                </a:cubicBezTo>
                <a:cubicBezTo>
                  <a:pt x="150" y="36"/>
                  <a:pt x="163" y="16"/>
                  <a:pt x="177" y="16"/>
                </a:cubicBezTo>
                <a:moveTo>
                  <a:pt x="138" y="83"/>
                </a:moveTo>
                <a:cubicBezTo>
                  <a:pt x="146" y="88"/>
                  <a:pt x="155" y="94"/>
                  <a:pt x="164" y="101"/>
                </a:cubicBezTo>
                <a:cubicBezTo>
                  <a:pt x="159" y="105"/>
                  <a:pt x="155" y="109"/>
                  <a:pt x="150" y="113"/>
                </a:cubicBezTo>
                <a:cubicBezTo>
                  <a:pt x="144" y="114"/>
                  <a:pt x="138" y="114"/>
                  <a:pt x="132" y="115"/>
                </a:cubicBezTo>
                <a:cubicBezTo>
                  <a:pt x="134" y="103"/>
                  <a:pt x="135" y="92"/>
                  <a:pt x="138" y="83"/>
                </a:cubicBezTo>
                <a:moveTo>
                  <a:pt x="132" y="239"/>
                </a:moveTo>
                <a:cubicBezTo>
                  <a:pt x="138" y="239"/>
                  <a:pt x="144" y="240"/>
                  <a:pt x="150" y="240"/>
                </a:cubicBezTo>
                <a:cubicBezTo>
                  <a:pt x="155" y="244"/>
                  <a:pt x="159" y="248"/>
                  <a:pt x="164" y="252"/>
                </a:cubicBezTo>
                <a:cubicBezTo>
                  <a:pt x="155" y="259"/>
                  <a:pt x="146" y="265"/>
                  <a:pt x="138" y="271"/>
                </a:cubicBezTo>
                <a:cubicBezTo>
                  <a:pt x="135" y="261"/>
                  <a:pt x="134" y="250"/>
                  <a:pt x="132" y="239"/>
                </a:cubicBezTo>
                <a:moveTo>
                  <a:pt x="177" y="337"/>
                </a:moveTo>
                <a:cubicBezTo>
                  <a:pt x="163" y="337"/>
                  <a:pt x="150" y="317"/>
                  <a:pt x="141" y="286"/>
                </a:cubicBezTo>
                <a:cubicBezTo>
                  <a:pt x="153" y="279"/>
                  <a:pt x="164" y="271"/>
                  <a:pt x="176" y="262"/>
                </a:cubicBezTo>
                <a:cubicBezTo>
                  <a:pt x="188" y="271"/>
                  <a:pt x="200" y="279"/>
                  <a:pt x="212" y="286"/>
                </a:cubicBezTo>
                <a:cubicBezTo>
                  <a:pt x="203" y="317"/>
                  <a:pt x="190" y="337"/>
                  <a:pt x="177" y="337"/>
                </a:cubicBezTo>
                <a:moveTo>
                  <a:pt x="216" y="271"/>
                </a:moveTo>
                <a:cubicBezTo>
                  <a:pt x="207" y="265"/>
                  <a:pt x="198" y="259"/>
                  <a:pt x="189" y="252"/>
                </a:cubicBezTo>
                <a:cubicBezTo>
                  <a:pt x="194" y="248"/>
                  <a:pt x="198" y="244"/>
                  <a:pt x="203" y="240"/>
                </a:cubicBezTo>
                <a:cubicBezTo>
                  <a:pt x="209" y="240"/>
                  <a:pt x="215" y="239"/>
                  <a:pt x="221" y="239"/>
                </a:cubicBezTo>
                <a:cubicBezTo>
                  <a:pt x="219" y="250"/>
                  <a:pt x="218" y="261"/>
                  <a:pt x="216" y="271"/>
                </a:cubicBezTo>
                <a:moveTo>
                  <a:pt x="224" y="196"/>
                </a:moveTo>
                <a:cubicBezTo>
                  <a:pt x="220" y="201"/>
                  <a:pt x="215" y="206"/>
                  <a:pt x="211" y="211"/>
                </a:cubicBezTo>
                <a:cubicBezTo>
                  <a:pt x="206" y="215"/>
                  <a:pt x="201" y="220"/>
                  <a:pt x="196" y="224"/>
                </a:cubicBezTo>
                <a:cubicBezTo>
                  <a:pt x="190" y="225"/>
                  <a:pt x="183" y="225"/>
                  <a:pt x="177" y="225"/>
                </a:cubicBezTo>
                <a:cubicBezTo>
                  <a:pt x="170" y="225"/>
                  <a:pt x="163" y="225"/>
                  <a:pt x="157" y="224"/>
                </a:cubicBezTo>
                <a:cubicBezTo>
                  <a:pt x="152" y="220"/>
                  <a:pt x="147" y="215"/>
                  <a:pt x="142" y="211"/>
                </a:cubicBezTo>
                <a:cubicBezTo>
                  <a:pt x="138" y="206"/>
                  <a:pt x="133" y="201"/>
                  <a:pt x="129" y="196"/>
                </a:cubicBezTo>
                <a:cubicBezTo>
                  <a:pt x="129" y="190"/>
                  <a:pt x="128" y="183"/>
                  <a:pt x="128" y="177"/>
                </a:cubicBezTo>
                <a:cubicBezTo>
                  <a:pt x="128" y="170"/>
                  <a:pt x="129" y="163"/>
                  <a:pt x="129" y="157"/>
                </a:cubicBezTo>
                <a:cubicBezTo>
                  <a:pt x="133" y="152"/>
                  <a:pt x="138" y="147"/>
                  <a:pt x="142" y="143"/>
                </a:cubicBezTo>
                <a:cubicBezTo>
                  <a:pt x="147" y="138"/>
                  <a:pt x="152" y="133"/>
                  <a:pt x="157" y="129"/>
                </a:cubicBezTo>
                <a:cubicBezTo>
                  <a:pt x="163" y="129"/>
                  <a:pt x="170" y="128"/>
                  <a:pt x="177" y="128"/>
                </a:cubicBezTo>
                <a:cubicBezTo>
                  <a:pt x="183" y="128"/>
                  <a:pt x="190" y="129"/>
                  <a:pt x="196" y="129"/>
                </a:cubicBezTo>
                <a:cubicBezTo>
                  <a:pt x="201" y="133"/>
                  <a:pt x="206" y="138"/>
                  <a:pt x="211" y="143"/>
                </a:cubicBezTo>
                <a:cubicBezTo>
                  <a:pt x="215" y="147"/>
                  <a:pt x="220" y="152"/>
                  <a:pt x="224" y="157"/>
                </a:cubicBezTo>
                <a:cubicBezTo>
                  <a:pt x="224" y="163"/>
                  <a:pt x="225" y="170"/>
                  <a:pt x="225" y="177"/>
                </a:cubicBezTo>
                <a:cubicBezTo>
                  <a:pt x="225" y="183"/>
                  <a:pt x="224" y="190"/>
                  <a:pt x="224" y="196"/>
                </a:cubicBezTo>
                <a:moveTo>
                  <a:pt x="290" y="63"/>
                </a:moveTo>
                <a:cubicBezTo>
                  <a:pt x="300" y="73"/>
                  <a:pt x="295" y="96"/>
                  <a:pt x="279" y="124"/>
                </a:cubicBezTo>
                <a:cubicBezTo>
                  <a:pt x="266" y="121"/>
                  <a:pt x="252" y="118"/>
                  <a:pt x="237" y="116"/>
                </a:cubicBezTo>
                <a:cubicBezTo>
                  <a:pt x="235" y="101"/>
                  <a:pt x="232" y="87"/>
                  <a:pt x="229" y="75"/>
                </a:cubicBezTo>
                <a:cubicBezTo>
                  <a:pt x="257" y="58"/>
                  <a:pt x="280" y="53"/>
                  <a:pt x="290" y="63"/>
                </a:cubicBezTo>
                <a:moveTo>
                  <a:pt x="252" y="164"/>
                </a:moveTo>
                <a:cubicBezTo>
                  <a:pt x="248" y="159"/>
                  <a:pt x="244" y="155"/>
                  <a:pt x="240" y="150"/>
                </a:cubicBezTo>
                <a:cubicBezTo>
                  <a:pt x="240" y="144"/>
                  <a:pt x="239" y="138"/>
                  <a:pt x="239" y="132"/>
                </a:cubicBezTo>
                <a:cubicBezTo>
                  <a:pt x="250" y="134"/>
                  <a:pt x="261" y="135"/>
                  <a:pt x="271" y="138"/>
                </a:cubicBezTo>
                <a:cubicBezTo>
                  <a:pt x="265" y="146"/>
                  <a:pt x="259" y="155"/>
                  <a:pt x="252" y="164"/>
                </a:cubicBezTo>
                <a:moveTo>
                  <a:pt x="252" y="189"/>
                </a:moveTo>
                <a:cubicBezTo>
                  <a:pt x="259" y="198"/>
                  <a:pt x="265" y="207"/>
                  <a:pt x="271" y="216"/>
                </a:cubicBezTo>
                <a:cubicBezTo>
                  <a:pt x="261" y="218"/>
                  <a:pt x="250" y="220"/>
                  <a:pt x="239" y="221"/>
                </a:cubicBezTo>
                <a:cubicBezTo>
                  <a:pt x="239" y="215"/>
                  <a:pt x="240" y="209"/>
                  <a:pt x="240" y="203"/>
                </a:cubicBezTo>
                <a:cubicBezTo>
                  <a:pt x="244" y="198"/>
                  <a:pt x="248" y="194"/>
                  <a:pt x="252" y="189"/>
                </a:cubicBezTo>
                <a:moveTo>
                  <a:pt x="290" y="290"/>
                </a:moveTo>
                <a:cubicBezTo>
                  <a:pt x="280" y="300"/>
                  <a:pt x="257" y="295"/>
                  <a:pt x="229" y="279"/>
                </a:cubicBezTo>
                <a:cubicBezTo>
                  <a:pt x="232" y="266"/>
                  <a:pt x="235" y="252"/>
                  <a:pt x="237" y="237"/>
                </a:cubicBezTo>
                <a:cubicBezTo>
                  <a:pt x="252" y="235"/>
                  <a:pt x="266" y="232"/>
                  <a:pt x="279" y="229"/>
                </a:cubicBezTo>
                <a:cubicBezTo>
                  <a:pt x="295" y="257"/>
                  <a:pt x="300" y="280"/>
                  <a:pt x="290" y="290"/>
                </a:cubicBezTo>
                <a:moveTo>
                  <a:pt x="286" y="212"/>
                </a:moveTo>
                <a:cubicBezTo>
                  <a:pt x="279" y="200"/>
                  <a:pt x="271" y="189"/>
                  <a:pt x="262" y="177"/>
                </a:cubicBezTo>
                <a:cubicBezTo>
                  <a:pt x="271" y="165"/>
                  <a:pt x="279" y="153"/>
                  <a:pt x="286" y="141"/>
                </a:cubicBezTo>
                <a:cubicBezTo>
                  <a:pt x="317" y="150"/>
                  <a:pt x="337" y="163"/>
                  <a:pt x="337" y="177"/>
                </a:cubicBezTo>
                <a:cubicBezTo>
                  <a:pt x="337" y="191"/>
                  <a:pt x="317" y="203"/>
                  <a:pt x="286" y="212"/>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3" name="Freeform 48"/>
          <p:cNvSpPr>
            <a:spLocks noEditPoints="1"/>
          </p:cNvSpPr>
          <p:nvPr/>
        </p:nvSpPr>
        <p:spPr bwMode="auto">
          <a:xfrm>
            <a:off x="11199974" y="566285"/>
            <a:ext cx="370153" cy="370153"/>
          </a:xfrm>
          <a:custGeom>
            <a:avLst/>
            <a:gdLst>
              <a:gd name="T0" fmla="*/ 152 w 353"/>
              <a:gd name="T1" fmla="*/ 88 h 353"/>
              <a:gd name="T2" fmla="*/ 144 w 353"/>
              <a:gd name="T3" fmla="*/ 0 h 353"/>
              <a:gd name="T4" fmla="*/ 136 w 353"/>
              <a:gd name="T5" fmla="*/ 88 h 353"/>
              <a:gd name="T6" fmla="*/ 241 w 353"/>
              <a:gd name="T7" fmla="*/ 112 h 353"/>
              <a:gd name="T8" fmla="*/ 249 w 353"/>
              <a:gd name="T9" fmla="*/ 24 h 353"/>
              <a:gd name="T10" fmla="*/ 233 w 353"/>
              <a:gd name="T11" fmla="*/ 24 h 353"/>
              <a:gd name="T12" fmla="*/ 241 w 353"/>
              <a:gd name="T13" fmla="*/ 112 h 353"/>
              <a:gd name="T14" fmla="*/ 201 w 353"/>
              <a:gd name="T15" fmla="*/ 88 h 353"/>
              <a:gd name="T16" fmla="*/ 193 w 353"/>
              <a:gd name="T17" fmla="*/ 32 h 353"/>
              <a:gd name="T18" fmla="*/ 185 w 353"/>
              <a:gd name="T19" fmla="*/ 88 h 353"/>
              <a:gd name="T20" fmla="*/ 305 w 353"/>
              <a:gd name="T21" fmla="*/ 169 h 353"/>
              <a:gd name="T22" fmla="*/ 289 w 353"/>
              <a:gd name="T23" fmla="*/ 145 h 353"/>
              <a:gd name="T24" fmla="*/ 16 w 353"/>
              <a:gd name="T25" fmla="*/ 128 h 353"/>
              <a:gd name="T26" fmla="*/ 0 w 353"/>
              <a:gd name="T27" fmla="*/ 241 h 353"/>
              <a:gd name="T28" fmla="*/ 8 w 353"/>
              <a:gd name="T29" fmla="*/ 337 h 353"/>
              <a:gd name="T30" fmla="*/ 8 w 353"/>
              <a:gd name="T31" fmla="*/ 353 h 353"/>
              <a:gd name="T32" fmla="*/ 289 w 353"/>
              <a:gd name="T33" fmla="*/ 345 h 353"/>
              <a:gd name="T34" fmla="*/ 234 w 353"/>
              <a:gd name="T35" fmla="*/ 337 h 353"/>
              <a:gd name="T36" fmla="*/ 305 w 353"/>
              <a:gd name="T37" fmla="*/ 265 h 353"/>
              <a:gd name="T38" fmla="*/ 305 w 353"/>
              <a:gd name="T39" fmla="*/ 169 h 353"/>
              <a:gd name="T40" fmla="*/ 112 w 353"/>
              <a:gd name="T41" fmla="*/ 337 h 353"/>
              <a:gd name="T42" fmla="*/ 248 w 353"/>
              <a:gd name="T43" fmla="*/ 305 h 353"/>
              <a:gd name="T44" fmla="*/ 273 w 353"/>
              <a:gd name="T45" fmla="*/ 241 h 353"/>
              <a:gd name="T46" fmla="*/ 29 w 353"/>
              <a:gd name="T47" fmla="*/ 289 h 353"/>
              <a:gd name="T48" fmla="*/ 16 w 353"/>
              <a:gd name="T49" fmla="*/ 145 h 353"/>
              <a:gd name="T50" fmla="*/ 273 w 353"/>
              <a:gd name="T51" fmla="*/ 241 h 353"/>
              <a:gd name="T52" fmla="*/ 288 w 353"/>
              <a:gd name="T53" fmla="*/ 249 h 353"/>
              <a:gd name="T54" fmla="*/ 289 w 353"/>
              <a:gd name="T55" fmla="*/ 185 h 353"/>
              <a:gd name="T56" fmla="*/ 337 w 353"/>
              <a:gd name="T57" fmla="*/ 217 h 353"/>
              <a:gd name="T58" fmla="*/ 48 w 353"/>
              <a:gd name="T59" fmla="*/ 96 h 353"/>
              <a:gd name="T60" fmla="*/ 56 w 353"/>
              <a:gd name="T61" fmla="*/ 40 h 353"/>
              <a:gd name="T62" fmla="*/ 40 w 353"/>
              <a:gd name="T63" fmla="*/ 40 h 353"/>
              <a:gd name="T64" fmla="*/ 48 w 353"/>
              <a:gd name="T65" fmla="*/ 96 h 353"/>
              <a:gd name="T66" fmla="*/ 104 w 353"/>
              <a:gd name="T67" fmla="*/ 104 h 353"/>
              <a:gd name="T68" fmla="*/ 96 w 353"/>
              <a:gd name="T69" fmla="*/ 16 h 353"/>
              <a:gd name="T70" fmla="*/ 88 w 353"/>
              <a:gd name="T71" fmla="*/ 10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144" y="96"/>
                </a:moveTo>
                <a:cubicBezTo>
                  <a:pt x="149" y="96"/>
                  <a:pt x="152" y="93"/>
                  <a:pt x="152" y="88"/>
                </a:cubicBezTo>
                <a:cubicBezTo>
                  <a:pt x="152" y="8"/>
                  <a:pt x="152" y="8"/>
                  <a:pt x="152" y="8"/>
                </a:cubicBezTo>
                <a:cubicBezTo>
                  <a:pt x="152" y="4"/>
                  <a:pt x="149" y="0"/>
                  <a:pt x="144" y="0"/>
                </a:cubicBezTo>
                <a:cubicBezTo>
                  <a:pt x="140" y="0"/>
                  <a:pt x="136" y="4"/>
                  <a:pt x="136" y="8"/>
                </a:cubicBezTo>
                <a:cubicBezTo>
                  <a:pt x="136" y="88"/>
                  <a:pt x="136" y="88"/>
                  <a:pt x="136" y="88"/>
                </a:cubicBezTo>
                <a:cubicBezTo>
                  <a:pt x="136" y="93"/>
                  <a:pt x="140" y="96"/>
                  <a:pt x="144" y="96"/>
                </a:cubicBezTo>
                <a:moveTo>
                  <a:pt x="241" y="112"/>
                </a:moveTo>
                <a:cubicBezTo>
                  <a:pt x="245" y="112"/>
                  <a:pt x="249" y="109"/>
                  <a:pt x="249" y="104"/>
                </a:cubicBezTo>
                <a:cubicBezTo>
                  <a:pt x="249" y="24"/>
                  <a:pt x="249" y="24"/>
                  <a:pt x="249" y="24"/>
                </a:cubicBezTo>
                <a:cubicBezTo>
                  <a:pt x="249" y="20"/>
                  <a:pt x="245" y="16"/>
                  <a:pt x="241" y="16"/>
                </a:cubicBezTo>
                <a:cubicBezTo>
                  <a:pt x="236" y="16"/>
                  <a:pt x="233" y="20"/>
                  <a:pt x="233" y="24"/>
                </a:cubicBezTo>
                <a:cubicBezTo>
                  <a:pt x="233" y="104"/>
                  <a:pt x="233" y="104"/>
                  <a:pt x="233" y="104"/>
                </a:cubicBezTo>
                <a:cubicBezTo>
                  <a:pt x="233" y="109"/>
                  <a:pt x="236" y="112"/>
                  <a:pt x="241" y="112"/>
                </a:cubicBezTo>
                <a:moveTo>
                  <a:pt x="193" y="96"/>
                </a:moveTo>
                <a:cubicBezTo>
                  <a:pt x="197" y="96"/>
                  <a:pt x="201" y="93"/>
                  <a:pt x="201" y="88"/>
                </a:cubicBezTo>
                <a:cubicBezTo>
                  <a:pt x="201" y="40"/>
                  <a:pt x="201" y="40"/>
                  <a:pt x="201" y="40"/>
                </a:cubicBezTo>
                <a:cubicBezTo>
                  <a:pt x="201" y="36"/>
                  <a:pt x="197" y="32"/>
                  <a:pt x="193" y="32"/>
                </a:cubicBezTo>
                <a:cubicBezTo>
                  <a:pt x="188" y="32"/>
                  <a:pt x="185" y="36"/>
                  <a:pt x="185" y="40"/>
                </a:cubicBezTo>
                <a:cubicBezTo>
                  <a:pt x="185" y="88"/>
                  <a:pt x="185" y="88"/>
                  <a:pt x="185" y="88"/>
                </a:cubicBezTo>
                <a:cubicBezTo>
                  <a:pt x="185" y="93"/>
                  <a:pt x="188" y="96"/>
                  <a:pt x="193" y="96"/>
                </a:cubicBezTo>
                <a:moveTo>
                  <a:pt x="305" y="169"/>
                </a:moveTo>
                <a:cubicBezTo>
                  <a:pt x="289" y="169"/>
                  <a:pt x="289" y="169"/>
                  <a:pt x="289" y="169"/>
                </a:cubicBezTo>
                <a:cubicBezTo>
                  <a:pt x="289" y="145"/>
                  <a:pt x="289" y="145"/>
                  <a:pt x="289" y="145"/>
                </a:cubicBezTo>
                <a:cubicBezTo>
                  <a:pt x="289" y="136"/>
                  <a:pt x="282" y="128"/>
                  <a:pt x="273" y="128"/>
                </a:cubicBezTo>
                <a:cubicBezTo>
                  <a:pt x="16" y="128"/>
                  <a:pt x="16" y="128"/>
                  <a:pt x="16" y="128"/>
                </a:cubicBezTo>
                <a:cubicBezTo>
                  <a:pt x="7" y="128"/>
                  <a:pt x="0" y="136"/>
                  <a:pt x="0" y="145"/>
                </a:cubicBezTo>
                <a:cubicBezTo>
                  <a:pt x="0" y="241"/>
                  <a:pt x="0" y="241"/>
                  <a:pt x="0" y="241"/>
                </a:cubicBezTo>
                <a:cubicBezTo>
                  <a:pt x="0" y="282"/>
                  <a:pt x="22" y="318"/>
                  <a:pt x="55" y="337"/>
                </a:cubicBezTo>
                <a:cubicBezTo>
                  <a:pt x="8" y="337"/>
                  <a:pt x="8" y="337"/>
                  <a:pt x="8" y="337"/>
                </a:cubicBezTo>
                <a:cubicBezTo>
                  <a:pt x="3" y="337"/>
                  <a:pt x="0" y="341"/>
                  <a:pt x="0" y="345"/>
                </a:cubicBezTo>
                <a:cubicBezTo>
                  <a:pt x="0" y="350"/>
                  <a:pt x="3" y="353"/>
                  <a:pt x="8" y="353"/>
                </a:cubicBezTo>
                <a:cubicBezTo>
                  <a:pt x="281" y="353"/>
                  <a:pt x="281" y="353"/>
                  <a:pt x="281" y="353"/>
                </a:cubicBezTo>
                <a:cubicBezTo>
                  <a:pt x="285" y="353"/>
                  <a:pt x="289" y="350"/>
                  <a:pt x="289" y="345"/>
                </a:cubicBezTo>
                <a:cubicBezTo>
                  <a:pt x="289" y="341"/>
                  <a:pt x="285" y="337"/>
                  <a:pt x="281" y="337"/>
                </a:cubicBezTo>
                <a:cubicBezTo>
                  <a:pt x="234" y="337"/>
                  <a:pt x="234" y="337"/>
                  <a:pt x="234" y="337"/>
                </a:cubicBezTo>
                <a:cubicBezTo>
                  <a:pt x="260" y="321"/>
                  <a:pt x="280" y="296"/>
                  <a:pt x="286" y="265"/>
                </a:cubicBezTo>
                <a:cubicBezTo>
                  <a:pt x="305" y="265"/>
                  <a:pt x="305" y="265"/>
                  <a:pt x="305" y="265"/>
                </a:cubicBezTo>
                <a:cubicBezTo>
                  <a:pt x="332" y="265"/>
                  <a:pt x="353" y="243"/>
                  <a:pt x="353" y="217"/>
                </a:cubicBezTo>
                <a:cubicBezTo>
                  <a:pt x="353" y="190"/>
                  <a:pt x="332" y="169"/>
                  <a:pt x="305" y="169"/>
                </a:cubicBezTo>
                <a:moveTo>
                  <a:pt x="177" y="337"/>
                </a:moveTo>
                <a:cubicBezTo>
                  <a:pt x="112" y="337"/>
                  <a:pt x="112" y="337"/>
                  <a:pt x="112" y="337"/>
                </a:cubicBezTo>
                <a:cubicBezTo>
                  <a:pt x="84" y="337"/>
                  <a:pt x="58" y="325"/>
                  <a:pt x="41" y="305"/>
                </a:cubicBezTo>
                <a:cubicBezTo>
                  <a:pt x="248" y="305"/>
                  <a:pt x="248" y="305"/>
                  <a:pt x="248" y="305"/>
                </a:cubicBezTo>
                <a:cubicBezTo>
                  <a:pt x="231" y="325"/>
                  <a:pt x="205" y="337"/>
                  <a:pt x="177" y="337"/>
                </a:cubicBezTo>
                <a:moveTo>
                  <a:pt x="273" y="241"/>
                </a:moveTo>
                <a:cubicBezTo>
                  <a:pt x="273" y="258"/>
                  <a:pt x="268" y="275"/>
                  <a:pt x="260" y="289"/>
                </a:cubicBezTo>
                <a:cubicBezTo>
                  <a:pt x="29" y="289"/>
                  <a:pt x="29" y="289"/>
                  <a:pt x="29" y="289"/>
                </a:cubicBezTo>
                <a:cubicBezTo>
                  <a:pt x="21" y="275"/>
                  <a:pt x="16" y="258"/>
                  <a:pt x="16" y="241"/>
                </a:cubicBezTo>
                <a:cubicBezTo>
                  <a:pt x="16" y="145"/>
                  <a:pt x="16" y="145"/>
                  <a:pt x="16" y="145"/>
                </a:cubicBezTo>
                <a:cubicBezTo>
                  <a:pt x="273" y="145"/>
                  <a:pt x="273" y="145"/>
                  <a:pt x="273" y="145"/>
                </a:cubicBezTo>
                <a:lnTo>
                  <a:pt x="273" y="241"/>
                </a:lnTo>
                <a:close/>
                <a:moveTo>
                  <a:pt x="305" y="249"/>
                </a:moveTo>
                <a:cubicBezTo>
                  <a:pt x="288" y="249"/>
                  <a:pt x="288" y="249"/>
                  <a:pt x="288" y="249"/>
                </a:cubicBezTo>
                <a:cubicBezTo>
                  <a:pt x="289" y="246"/>
                  <a:pt x="289" y="244"/>
                  <a:pt x="289" y="241"/>
                </a:cubicBezTo>
                <a:cubicBezTo>
                  <a:pt x="289" y="185"/>
                  <a:pt x="289" y="185"/>
                  <a:pt x="289" y="185"/>
                </a:cubicBezTo>
                <a:cubicBezTo>
                  <a:pt x="305" y="185"/>
                  <a:pt x="305" y="185"/>
                  <a:pt x="305" y="185"/>
                </a:cubicBezTo>
                <a:cubicBezTo>
                  <a:pt x="323" y="185"/>
                  <a:pt x="337" y="199"/>
                  <a:pt x="337" y="217"/>
                </a:cubicBezTo>
                <a:cubicBezTo>
                  <a:pt x="337" y="234"/>
                  <a:pt x="323" y="249"/>
                  <a:pt x="305" y="249"/>
                </a:cubicBezTo>
                <a:moveTo>
                  <a:pt x="48" y="96"/>
                </a:moveTo>
                <a:cubicBezTo>
                  <a:pt x="52" y="96"/>
                  <a:pt x="56" y="93"/>
                  <a:pt x="56" y="88"/>
                </a:cubicBezTo>
                <a:cubicBezTo>
                  <a:pt x="56" y="40"/>
                  <a:pt x="56" y="40"/>
                  <a:pt x="56" y="40"/>
                </a:cubicBezTo>
                <a:cubicBezTo>
                  <a:pt x="56" y="36"/>
                  <a:pt x="52" y="32"/>
                  <a:pt x="48" y="32"/>
                </a:cubicBezTo>
                <a:cubicBezTo>
                  <a:pt x="44" y="32"/>
                  <a:pt x="40" y="36"/>
                  <a:pt x="40" y="40"/>
                </a:cubicBezTo>
                <a:cubicBezTo>
                  <a:pt x="40" y="88"/>
                  <a:pt x="40" y="88"/>
                  <a:pt x="40" y="88"/>
                </a:cubicBezTo>
                <a:cubicBezTo>
                  <a:pt x="40" y="93"/>
                  <a:pt x="44" y="96"/>
                  <a:pt x="48" y="96"/>
                </a:cubicBezTo>
                <a:moveTo>
                  <a:pt x="96" y="112"/>
                </a:moveTo>
                <a:cubicBezTo>
                  <a:pt x="101" y="112"/>
                  <a:pt x="104" y="109"/>
                  <a:pt x="104" y="104"/>
                </a:cubicBezTo>
                <a:cubicBezTo>
                  <a:pt x="104" y="24"/>
                  <a:pt x="104" y="24"/>
                  <a:pt x="104" y="24"/>
                </a:cubicBezTo>
                <a:cubicBezTo>
                  <a:pt x="104" y="20"/>
                  <a:pt x="101" y="16"/>
                  <a:pt x="96" y="16"/>
                </a:cubicBezTo>
                <a:cubicBezTo>
                  <a:pt x="92" y="16"/>
                  <a:pt x="88" y="20"/>
                  <a:pt x="88" y="24"/>
                </a:cubicBezTo>
                <a:cubicBezTo>
                  <a:pt x="88" y="104"/>
                  <a:pt x="88" y="104"/>
                  <a:pt x="88" y="104"/>
                </a:cubicBezTo>
                <a:cubicBezTo>
                  <a:pt x="88" y="109"/>
                  <a:pt x="92" y="112"/>
                  <a:pt x="96" y="112"/>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4" name="Freeform 52"/>
          <p:cNvSpPr>
            <a:spLocks noEditPoints="1"/>
          </p:cNvSpPr>
          <p:nvPr/>
        </p:nvSpPr>
        <p:spPr bwMode="auto">
          <a:xfrm>
            <a:off x="10700291" y="171641"/>
            <a:ext cx="370152" cy="302851"/>
          </a:xfrm>
          <a:custGeom>
            <a:avLst/>
            <a:gdLst>
              <a:gd name="T0" fmla="*/ 32 w 353"/>
              <a:gd name="T1" fmla="*/ 209 h 289"/>
              <a:gd name="T2" fmla="*/ 48 w 353"/>
              <a:gd name="T3" fmla="*/ 209 h 289"/>
              <a:gd name="T4" fmla="*/ 89 w 353"/>
              <a:gd name="T5" fmla="*/ 169 h 289"/>
              <a:gd name="T6" fmla="*/ 273 w 353"/>
              <a:gd name="T7" fmla="*/ 161 h 289"/>
              <a:gd name="T8" fmla="*/ 233 w 353"/>
              <a:gd name="T9" fmla="*/ 217 h 289"/>
              <a:gd name="T10" fmla="*/ 273 w 353"/>
              <a:gd name="T11" fmla="*/ 177 h 289"/>
              <a:gd name="T12" fmla="*/ 273 w 353"/>
              <a:gd name="T13" fmla="*/ 161 h 289"/>
              <a:gd name="T14" fmla="*/ 286 w 353"/>
              <a:gd name="T15" fmla="*/ 32 h 289"/>
              <a:gd name="T16" fmla="*/ 241 w 353"/>
              <a:gd name="T17" fmla="*/ 0 h 289"/>
              <a:gd name="T18" fmla="*/ 161 w 353"/>
              <a:gd name="T19" fmla="*/ 48 h 289"/>
              <a:gd name="T20" fmla="*/ 67 w 353"/>
              <a:gd name="T21" fmla="*/ 32 h 289"/>
              <a:gd name="T22" fmla="*/ 8 w 353"/>
              <a:gd name="T23" fmla="*/ 174 h 289"/>
              <a:gd name="T24" fmla="*/ 80 w 353"/>
              <a:gd name="T25" fmla="*/ 289 h 289"/>
              <a:gd name="T26" fmla="*/ 195 w 353"/>
              <a:gd name="T27" fmla="*/ 225 h 289"/>
              <a:gd name="T28" fmla="*/ 353 w 353"/>
              <a:gd name="T29" fmla="*/ 209 h 289"/>
              <a:gd name="T30" fmla="*/ 80 w 353"/>
              <a:gd name="T31" fmla="*/ 273 h 289"/>
              <a:gd name="T32" fmla="*/ 80 w 353"/>
              <a:gd name="T33" fmla="*/ 145 h 289"/>
              <a:gd name="T34" fmla="*/ 80 w 353"/>
              <a:gd name="T35" fmla="*/ 273 h 289"/>
              <a:gd name="T36" fmla="*/ 80 w 353"/>
              <a:gd name="T37" fmla="*/ 129 h 289"/>
              <a:gd name="T38" fmla="*/ 83 w 353"/>
              <a:gd name="T39" fmla="*/ 35 h 289"/>
              <a:gd name="T40" fmla="*/ 113 w 353"/>
              <a:gd name="T41" fmla="*/ 16 h 289"/>
              <a:gd name="T42" fmla="*/ 145 w 353"/>
              <a:gd name="T43" fmla="*/ 46 h 289"/>
              <a:gd name="T44" fmla="*/ 193 w 353"/>
              <a:gd name="T45" fmla="*/ 209 h 289"/>
              <a:gd name="T46" fmla="*/ 161 w 353"/>
              <a:gd name="T47" fmla="*/ 193 h 289"/>
              <a:gd name="T48" fmla="*/ 193 w 353"/>
              <a:gd name="T49" fmla="*/ 209 h 289"/>
              <a:gd name="T50" fmla="*/ 161 w 353"/>
              <a:gd name="T51" fmla="*/ 177 h 289"/>
              <a:gd name="T52" fmla="*/ 193 w 353"/>
              <a:gd name="T53" fmla="*/ 64 h 289"/>
              <a:gd name="T54" fmla="*/ 209 w 353"/>
              <a:gd name="T55" fmla="*/ 46 h 289"/>
              <a:gd name="T56" fmla="*/ 241 w 353"/>
              <a:gd name="T57" fmla="*/ 16 h 289"/>
              <a:gd name="T58" fmla="*/ 270 w 353"/>
              <a:gd name="T59" fmla="*/ 35 h 289"/>
              <a:gd name="T60" fmla="*/ 273 w 353"/>
              <a:gd name="T61" fmla="*/ 129 h 289"/>
              <a:gd name="T62" fmla="*/ 209 w 353"/>
              <a:gd name="T63" fmla="*/ 46 h 289"/>
              <a:gd name="T64" fmla="*/ 209 w 353"/>
              <a:gd name="T65" fmla="*/ 209 h 289"/>
              <a:gd name="T66" fmla="*/ 337 w 353"/>
              <a:gd name="T67" fmla="*/ 2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289">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5" name="Freeform 54"/>
          <p:cNvSpPr>
            <a:spLocks noEditPoints="1"/>
          </p:cNvSpPr>
          <p:nvPr/>
        </p:nvSpPr>
        <p:spPr bwMode="auto">
          <a:xfrm>
            <a:off x="11651231" y="566285"/>
            <a:ext cx="379574" cy="370153"/>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6" name="Freeform 9"/>
          <p:cNvSpPr>
            <a:spLocks noEditPoints="1"/>
          </p:cNvSpPr>
          <p:nvPr/>
        </p:nvSpPr>
        <p:spPr bwMode="auto">
          <a:xfrm>
            <a:off x="11589272" y="1223916"/>
            <a:ext cx="419673" cy="419673"/>
          </a:xfrm>
          <a:custGeom>
            <a:avLst/>
            <a:gdLst>
              <a:gd name="T0" fmla="*/ 337 w 353"/>
              <a:gd name="T1" fmla="*/ 160 h 353"/>
              <a:gd name="T2" fmla="*/ 353 w 353"/>
              <a:gd name="T3" fmla="*/ 160 h 353"/>
              <a:gd name="T4" fmla="*/ 185 w 353"/>
              <a:gd name="T5" fmla="*/ 8 h 353"/>
              <a:gd name="T6" fmla="*/ 193 w 353"/>
              <a:gd name="T7" fmla="*/ 96 h 353"/>
              <a:gd name="T8" fmla="*/ 265 w 353"/>
              <a:gd name="T9" fmla="*/ 168 h 353"/>
              <a:gd name="T10" fmla="*/ 193 w 353"/>
              <a:gd name="T11" fmla="*/ 80 h 353"/>
              <a:gd name="T12" fmla="*/ 193 w 353"/>
              <a:gd name="T13" fmla="*/ 96 h 353"/>
              <a:gd name="T14" fmla="*/ 209 w 353"/>
              <a:gd name="T15" fmla="*/ 160 h 353"/>
              <a:gd name="T16" fmla="*/ 177 w 353"/>
              <a:gd name="T17" fmla="*/ 160 h 353"/>
              <a:gd name="T18" fmla="*/ 353 w 353"/>
              <a:gd name="T19" fmla="*/ 280 h 353"/>
              <a:gd name="T20" fmla="*/ 342 w 353"/>
              <a:gd name="T21" fmla="*/ 260 h 353"/>
              <a:gd name="T22" fmla="*/ 257 w 353"/>
              <a:gd name="T23" fmla="*/ 200 h 353"/>
              <a:gd name="T24" fmla="*/ 223 w 353"/>
              <a:gd name="T25" fmla="*/ 224 h 353"/>
              <a:gd name="T26" fmla="*/ 212 w 353"/>
              <a:gd name="T27" fmla="*/ 230 h 353"/>
              <a:gd name="T28" fmla="*/ 198 w 353"/>
              <a:gd name="T29" fmla="*/ 223 h 353"/>
              <a:gd name="T30" fmla="*/ 130 w 353"/>
              <a:gd name="T31" fmla="*/ 155 h 353"/>
              <a:gd name="T32" fmla="*/ 129 w 353"/>
              <a:gd name="T33" fmla="*/ 129 h 353"/>
              <a:gd name="T34" fmla="*/ 148 w 353"/>
              <a:gd name="T35" fmla="*/ 110 h 353"/>
              <a:gd name="T36" fmla="*/ 146 w 353"/>
              <a:gd name="T37" fmla="*/ 79 h 353"/>
              <a:gd name="T38" fmla="*/ 89 w 353"/>
              <a:gd name="T39" fmla="*/ 7 h 353"/>
              <a:gd name="T40" fmla="*/ 0 w 353"/>
              <a:gd name="T41" fmla="*/ 84 h 353"/>
              <a:gd name="T42" fmla="*/ 8 w 353"/>
              <a:gd name="T43" fmla="*/ 120 h 353"/>
              <a:gd name="T44" fmla="*/ 233 w 353"/>
              <a:gd name="T45" fmla="*/ 345 h 353"/>
              <a:gd name="T46" fmla="*/ 353 w 353"/>
              <a:gd name="T47" fmla="*/ 281 h 353"/>
              <a:gd name="T48" fmla="*/ 269 w 353"/>
              <a:gd name="T49" fmla="*/ 337 h 353"/>
              <a:gd name="T50" fmla="*/ 237 w 353"/>
              <a:gd name="T51" fmla="*/ 329 h 353"/>
              <a:gd name="T52" fmla="*/ 23 w 353"/>
              <a:gd name="T53" fmla="*/ 113 h 353"/>
              <a:gd name="T54" fmla="*/ 72 w 353"/>
              <a:gd name="T55" fmla="*/ 16 h 353"/>
              <a:gd name="T56" fmla="*/ 79 w 353"/>
              <a:gd name="T57" fmla="*/ 19 h 353"/>
              <a:gd name="T58" fmla="*/ 133 w 353"/>
              <a:gd name="T59" fmla="*/ 89 h 353"/>
              <a:gd name="T60" fmla="*/ 137 w 353"/>
              <a:gd name="T61" fmla="*/ 96 h 353"/>
              <a:gd name="T62" fmla="*/ 118 w 353"/>
              <a:gd name="T63" fmla="*/ 118 h 353"/>
              <a:gd name="T64" fmla="*/ 107 w 353"/>
              <a:gd name="T65" fmla="*/ 141 h 353"/>
              <a:gd name="T66" fmla="*/ 117 w 353"/>
              <a:gd name="T67" fmla="*/ 164 h 353"/>
              <a:gd name="T68" fmla="*/ 189 w 353"/>
              <a:gd name="T69" fmla="*/ 237 h 353"/>
              <a:gd name="T70" fmla="*/ 234 w 353"/>
              <a:gd name="T71" fmla="*/ 236 h 353"/>
              <a:gd name="T72" fmla="*/ 253 w 353"/>
              <a:gd name="T73" fmla="*/ 217 h 353"/>
              <a:gd name="T74" fmla="*/ 263 w 353"/>
              <a:gd name="T75" fmla="*/ 219 h 353"/>
              <a:gd name="T76" fmla="*/ 332 w 353"/>
              <a:gd name="T77" fmla="*/ 273 h 353"/>
              <a:gd name="T78" fmla="*/ 335 w 353"/>
              <a:gd name="T79" fmla="*/ 275 h 353"/>
              <a:gd name="T80" fmla="*/ 337 w 353"/>
              <a:gd name="T81" fmla="*/ 2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 h="353">
                <a:moveTo>
                  <a:pt x="193" y="16"/>
                </a:moveTo>
                <a:cubicBezTo>
                  <a:pt x="273" y="16"/>
                  <a:pt x="337" y="80"/>
                  <a:pt x="337" y="160"/>
                </a:cubicBezTo>
                <a:cubicBezTo>
                  <a:pt x="337" y="165"/>
                  <a:pt x="341" y="168"/>
                  <a:pt x="345" y="168"/>
                </a:cubicBezTo>
                <a:cubicBezTo>
                  <a:pt x="350" y="168"/>
                  <a:pt x="353" y="165"/>
                  <a:pt x="353" y="160"/>
                </a:cubicBezTo>
                <a:cubicBezTo>
                  <a:pt x="353" y="71"/>
                  <a:pt x="282" y="0"/>
                  <a:pt x="193" y="0"/>
                </a:cubicBezTo>
                <a:cubicBezTo>
                  <a:pt x="188" y="0"/>
                  <a:pt x="185" y="3"/>
                  <a:pt x="185" y="8"/>
                </a:cubicBezTo>
                <a:cubicBezTo>
                  <a:pt x="185" y="12"/>
                  <a:pt x="188" y="16"/>
                  <a:pt x="193" y="16"/>
                </a:cubicBezTo>
                <a:moveTo>
                  <a:pt x="193" y="96"/>
                </a:moveTo>
                <a:cubicBezTo>
                  <a:pt x="228" y="96"/>
                  <a:pt x="257" y="125"/>
                  <a:pt x="257" y="160"/>
                </a:cubicBezTo>
                <a:cubicBezTo>
                  <a:pt x="257" y="165"/>
                  <a:pt x="261" y="168"/>
                  <a:pt x="265" y="168"/>
                </a:cubicBezTo>
                <a:cubicBezTo>
                  <a:pt x="270" y="168"/>
                  <a:pt x="273" y="165"/>
                  <a:pt x="273" y="160"/>
                </a:cubicBezTo>
                <a:cubicBezTo>
                  <a:pt x="273" y="116"/>
                  <a:pt x="237" y="80"/>
                  <a:pt x="193" y="80"/>
                </a:cubicBezTo>
                <a:cubicBezTo>
                  <a:pt x="188" y="80"/>
                  <a:pt x="185" y="83"/>
                  <a:pt x="185" y="88"/>
                </a:cubicBezTo>
                <a:cubicBezTo>
                  <a:pt x="185" y="92"/>
                  <a:pt x="188" y="96"/>
                  <a:pt x="193" y="96"/>
                </a:cubicBezTo>
                <a:moveTo>
                  <a:pt x="193" y="176"/>
                </a:moveTo>
                <a:cubicBezTo>
                  <a:pt x="202" y="176"/>
                  <a:pt x="209" y="169"/>
                  <a:pt x="209" y="160"/>
                </a:cubicBezTo>
                <a:cubicBezTo>
                  <a:pt x="209" y="151"/>
                  <a:pt x="202" y="144"/>
                  <a:pt x="193" y="144"/>
                </a:cubicBezTo>
                <a:cubicBezTo>
                  <a:pt x="184" y="144"/>
                  <a:pt x="177" y="151"/>
                  <a:pt x="177" y="160"/>
                </a:cubicBezTo>
                <a:cubicBezTo>
                  <a:pt x="177" y="169"/>
                  <a:pt x="184" y="176"/>
                  <a:pt x="193" y="176"/>
                </a:cubicBezTo>
                <a:moveTo>
                  <a:pt x="353" y="280"/>
                </a:moveTo>
                <a:cubicBezTo>
                  <a:pt x="353" y="274"/>
                  <a:pt x="351" y="268"/>
                  <a:pt x="346" y="263"/>
                </a:cubicBezTo>
                <a:cubicBezTo>
                  <a:pt x="345" y="262"/>
                  <a:pt x="343" y="261"/>
                  <a:pt x="342" y="260"/>
                </a:cubicBezTo>
                <a:cubicBezTo>
                  <a:pt x="274" y="207"/>
                  <a:pt x="274" y="207"/>
                  <a:pt x="274" y="207"/>
                </a:cubicBezTo>
                <a:cubicBezTo>
                  <a:pt x="270" y="203"/>
                  <a:pt x="264" y="200"/>
                  <a:pt x="257" y="200"/>
                </a:cubicBezTo>
                <a:cubicBezTo>
                  <a:pt x="251" y="200"/>
                  <a:pt x="246" y="202"/>
                  <a:pt x="242" y="205"/>
                </a:cubicBezTo>
                <a:cubicBezTo>
                  <a:pt x="223" y="224"/>
                  <a:pt x="223" y="224"/>
                  <a:pt x="223" y="224"/>
                </a:cubicBezTo>
                <a:cubicBezTo>
                  <a:pt x="223" y="224"/>
                  <a:pt x="223" y="224"/>
                  <a:pt x="223" y="224"/>
                </a:cubicBezTo>
                <a:cubicBezTo>
                  <a:pt x="221" y="227"/>
                  <a:pt x="216" y="230"/>
                  <a:pt x="212" y="230"/>
                </a:cubicBezTo>
                <a:cubicBezTo>
                  <a:pt x="206" y="230"/>
                  <a:pt x="201" y="227"/>
                  <a:pt x="198" y="223"/>
                </a:cubicBezTo>
                <a:cubicBezTo>
                  <a:pt x="198" y="223"/>
                  <a:pt x="198" y="223"/>
                  <a:pt x="198" y="223"/>
                </a:cubicBezTo>
                <a:cubicBezTo>
                  <a:pt x="172" y="204"/>
                  <a:pt x="149" y="181"/>
                  <a:pt x="130" y="155"/>
                </a:cubicBezTo>
                <a:cubicBezTo>
                  <a:pt x="130" y="155"/>
                  <a:pt x="130" y="155"/>
                  <a:pt x="130" y="155"/>
                </a:cubicBezTo>
                <a:cubicBezTo>
                  <a:pt x="126" y="152"/>
                  <a:pt x="123" y="147"/>
                  <a:pt x="123" y="141"/>
                </a:cubicBezTo>
                <a:cubicBezTo>
                  <a:pt x="123" y="136"/>
                  <a:pt x="125" y="132"/>
                  <a:pt x="129" y="129"/>
                </a:cubicBezTo>
                <a:cubicBezTo>
                  <a:pt x="129" y="129"/>
                  <a:pt x="129" y="129"/>
                  <a:pt x="129" y="129"/>
                </a:cubicBezTo>
                <a:cubicBezTo>
                  <a:pt x="148" y="110"/>
                  <a:pt x="148" y="110"/>
                  <a:pt x="148" y="110"/>
                </a:cubicBezTo>
                <a:cubicBezTo>
                  <a:pt x="151" y="106"/>
                  <a:pt x="153" y="101"/>
                  <a:pt x="153" y="96"/>
                </a:cubicBezTo>
                <a:cubicBezTo>
                  <a:pt x="153" y="89"/>
                  <a:pt x="150" y="83"/>
                  <a:pt x="146" y="79"/>
                </a:cubicBezTo>
                <a:cubicBezTo>
                  <a:pt x="93" y="11"/>
                  <a:pt x="93" y="11"/>
                  <a:pt x="93" y="11"/>
                </a:cubicBezTo>
                <a:cubicBezTo>
                  <a:pt x="92" y="9"/>
                  <a:pt x="91" y="8"/>
                  <a:pt x="89" y="7"/>
                </a:cubicBezTo>
                <a:cubicBezTo>
                  <a:pt x="85" y="2"/>
                  <a:pt x="79" y="0"/>
                  <a:pt x="72" y="0"/>
                </a:cubicBezTo>
                <a:cubicBezTo>
                  <a:pt x="40" y="0"/>
                  <a:pt x="0" y="37"/>
                  <a:pt x="0" y="84"/>
                </a:cubicBezTo>
                <a:cubicBezTo>
                  <a:pt x="0" y="97"/>
                  <a:pt x="3" y="109"/>
                  <a:pt x="8" y="120"/>
                </a:cubicBezTo>
                <a:cubicBezTo>
                  <a:pt x="8" y="120"/>
                  <a:pt x="8" y="120"/>
                  <a:pt x="8" y="120"/>
                </a:cubicBezTo>
                <a:cubicBezTo>
                  <a:pt x="56" y="216"/>
                  <a:pt x="137" y="297"/>
                  <a:pt x="233" y="345"/>
                </a:cubicBezTo>
                <a:cubicBezTo>
                  <a:pt x="233" y="345"/>
                  <a:pt x="233" y="345"/>
                  <a:pt x="233" y="345"/>
                </a:cubicBezTo>
                <a:cubicBezTo>
                  <a:pt x="244" y="350"/>
                  <a:pt x="256" y="353"/>
                  <a:pt x="269" y="353"/>
                </a:cubicBezTo>
                <a:cubicBezTo>
                  <a:pt x="316" y="353"/>
                  <a:pt x="353" y="313"/>
                  <a:pt x="353" y="281"/>
                </a:cubicBezTo>
                <a:cubicBezTo>
                  <a:pt x="353" y="281"/>
                  <a:pt x="353" y="280"/>
                  <a:pt x="353" y="280"/>
                </a:cubicBezTo>
                <a:close/>
                <a:moveTo>
                  <a:pt x="269" y="337"/>
                </a:moveTo>
                <a:cubicBezTo>
                  <a:pt x="259" y="337"/>
                  <a:pt x="249" y="335"/>
                  <a:pt x="240" y="330"/>
                </a:cubicBezTo>
                <a:cubicBezTo>
                  <a:pt x="239" y="330"/>
                  <a:pt x="238" y="329"/>
                  <a:pt x="237" y="329"/>
                </a:cubicBezTo>
                <a:cubicBezTo>
                  <a:pt x="146" y="283"/>
                  <a:pt x="70" y="207"/>
                  <a:pt x="24" y="116"/>
                </a:cubicBezTo>
                <a:cubicBezTo>
                  <a:pt x="24" y="115"/>
                  <a:pt x="23" y="114"/>
                  <a:pt x="23" y="113"/>
                </a:cubicBezTo>
                <a:cubicBezTo>
                  <a:pt x="18" y="104"/>
                  <a:pt x="16" y="94"/>
                  <a:pt x="16" y="84"/>
                </a:cubicBezTo>
                <a:cubicBezTo>
                  <a:pt x="16" y="45"/>
                  <a:pt x="50" y="16"/>
                  <a:pt x="72" y="16"/>
                </a:cubicBezTo>
                <a:cubicBezTo>
                  <a:pt x="75" y="16"/>
                  <a:pt x="77" y="17"/>
                  <a:pt x="78" y="18"/>
                </a:cubicBezTo>
                <a:cubicBezTo>
                  <a:pt x="78" y="18"/>
                  <a:pt x="79" y="19"/>
                  <a:pt x="79" y="19"/>
                </a:cubicBezTo>
                <a:cubicBezTo>
                  <a:pt x="79" y="20"/>
                  <a:pt x="80" y="20"/>
                  <a:pt x="80" y="21"/>
                </a:cubicBezTo>
                <a:cubicBezTo>
                  <a:pt x="133" y="89"/>
                  <a:pt x="133" y="89"/>
                  <a:pt x="133" y="89"/>
                </a:cubicBezTo>
                <a:cubicBezTo>
                  <a:pt x="133" y="89"/>
                  <a:pt x="134" y="90"/>
                  <a:pt x="134" y="90"/>
                </a:cubicBezTo>
                <a:cubicBezTo>
                  <a:pt x="135" y="91"/>
                  <a:pt x="137" y="93"/>
                  <a:pt x="137" y="96"/>
                </a:cubicBezTo>
                <a:cubicBezTo>
                  <a:pt x="137" y="97"/>
                  <a:pt x="136" y="99"/>
                  <a:pt x="135" y="100"/>
                </a:cubicBezTo>
                <a:cubicBezTo>
                  <a:pt x="118" y="118"/>
                  <a:pt x="118" y="118"/>
                  <a:pt x="118" y="118"/>
                </a:cubicBezTo>
                <a:cubicBezTo>
                  <a:pt x="117" y="118"/>
                  <a:pt x="117" y="118"/>
                  <a:pt x="117" y="118"/>
                </a:cubicBezTo>
                <a:cubicBezTo>
                  <a:pt x="111" y="124"/>
                  <a:pt x="107" y="132"/>
                  <a:pt x="107" y="141"/>
                </a:cubicBezTo>
                <a:cubicBezTo>
                  <a:pt x="107" y="150"/>
                  <a:pt x="110" y="158"/>
                  <a:pt x="116" y="163"/>
                </a:cubicBezTo>
                <a:cubicBezTo>
                  <a:pt x="116" y="164"/>
                  <a:pt x="116" y="164"/>
                  <a:pt x="117" y="164"/>
                </a:cubicBezTo>
                <a:cubicBezTo>
                  <a:pt x="136" y="192"/>
                  <a:pt x="161" y="216"/>
                  <a:pt x="189" y="236"/>
                </a:cubicBezTo>
                <a:cubicBezTo>
                  <a:pt x="189" y="236"/>
                  <a:pt x="189" y="236"/>
                  <a:pt x="189" y="237"/>
                </a:cubicBezTo>
                <a:cubicBezTo>
                  <a:pt x="195" y="242"/>
                  <a:pt x="203" y="246"/>
                  <a:pt x="212" y="246"/>
                </a:cubicBezTo>
                <a:cubicBezTo>
                  <a:pt x="220" y="246"/>
                  <a:pt x="228" y="242"/>
                  <a:pt x="234" y="236"/>
                </a:cubicBezTo>
                <a:cubicBezTo>
                  <a:pt x="234" y="236"/>
                  <a:pt x="235" y="236"/>
                  <a:pt x="235" y="236"/>
                </a:cubicBezTo>
                <a:cubicBezTo>
                  <a:pt x="253" y="217"/>
                  <a:pt x="253" y="217"/>
                  <a:pt x="253" y="217"/>
                </a:cubicBezTo>
                <a:cubicBezTo>
                  <a:pt x="254" y="217"/>
                  <a:pt x="255" y="216"/>
                  <a:pt x="257" y="216"/>
                </a:cubicBezTo>
                <a:cubicBezTo>
                  <a:pt x="260" y="216"/>
                  <a:pt x="262" y="218"/>
                  <a:pt x="263" y="219"/>
                </a:cubicBezTo>
                <a:cubicBezTo>
                  <a:pt x="263" y="219"/>
                  <a:pt x="264" y="219"/>
                  <a:pt x="264" y="220"/>
                </a:cubicBezTo>
                <a:cubicBezTo>
                  <a:pt x="332" y="273"/>
                  <a:pt x="332" y="273"/>
                  <a:pt x="332" y="273"/>
                </a:cubicBezTo>
                <a:cubicBezTo>
                  <a:pt x="332" y="273"/>
                  <a:pt x="333" y="273"/>
                  <a:pt x="333" y="274"/>
                </a:cubicBezTo>
                <a:cubicBezTo>
                  <a:pt x="334" y="274"/>
                  <a:pt x="335" y="275"/>
                  <a:pt x="335" y="275"/>
                </a:cubicBezTo>
                <a:cubicBezTo>
                  <a:pt x="336" y="276"/>
                  <a:pt x="337" y="278"/>
                  <a:pt x="337" y="280"/>
                </a:cubicBezTo>
                <a:cubicBezTo>
                  <a:pt x="337" y="281"/>
                  <a:pt x="337" y="281"/>
                  <a:pt x="337" y="282"/>
                </a:cubicBezTo>
                <a:cubicBezTo>
                  <a:pt x="336" y="304"/>
                  <a:pt x="307" y="337"/>
                  <a:pt x="269" y="33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7" name="Freeform 25"/>
          <p:cNvSpPr>
            <a:spLocks noEditPoints="1"/>
          </p:cNvSpPr>
          <p:nvPr/>
        </p:nvSpPr>
        <p:spPr bwMode="auto">
          <a:xfrm>
            <a:off x="9845388" y="1171350"/>
            <a:ext cx="419673" cy="421210"/>
          </a:xfrm>
          <a:custGeom>
            <a:avLst/>
            <a:gdLst>
              <a:gd name="T0" fmla="*/ 206 w 353"/>
              <a:gd name="T1" fmla="*/ 166 h 354"/>
              <a:gd name="T2" fmla="*/ 196 w 353"/>
              <a:gd name="T3" fmla="*/ 85 h 354"/>
              <a:gd name="T4" fmla="*/ 209 w 353"/>
              <a:gd name="T5" fmla="*/ 129 h 354"/>
              <a:gd name="T6" fmla="*/ 201 w 353"/>
              <a:gd name="T7" fmla="*/ 138 h 354"/>
              <a:gd name="T8" fmla="*/ 189 w 353"/>
              <a:gd name="T9" fmla="*/ 129 h 354"/>
              <a:gd name="T10" fmla="*/ 177 w 353"/>
              <a:gd name="T11" fmla="*/ 166 h 354"/>
              <a:gd name="T12" fmla="*/ 177 w 353"/>
              <a:gd name="T13" fmla="*/ 173 h 354"/>
              <a:gd name="T14" fmla="*/ 182 w 353"/>
              <a:gd name="T15" fmla="*/ 176 h 354"/>
              <a:gd name="T16" fmla="*/ 215 w 353"/>
              <a:gd name="T17" fmla="*/ 185 h 354"/>
              <a:gd name="T18" fmla="*/ 224 w 353"/>
              <a:gd name="T19" fmla="*/ 173 h 354"/>
              <a:gd name="T20" fmla="*/ 176 w 353"/>
              <a:gd name="T21" fmla="*/ 85 h 354"/>
              <a:gd name="T22" fmla="*/ 172 w 353"/>
              <a:gd name="T23" fmla="*/ 81 h 354"/>
              <a:gd name="T24" fmla="*/ 138 w 353"/>
              <a:gd name="T25" fmla="*/ 73 h 354"/>
              <a:gd name="T26" fmla="*/ 129 w 353"/>
              <a:gd name="T27" fmla="*/ 85 h 354"/>
              <a:gd name="T28" fmla="*/ 146 w 353"/>
              <a:gd name="T29" fmla="*/ 92 h 354"/>
              <a:gd name="T30" fmla="*/ 158 w 353"/>
              <a:gd name="T31" fmla="*/ 173 h 354"/>
              <a:gd name="T32" fmla="*/ 144 w 353"/>
              <a:gd name="T33" fmla="*/ 129 h 354"/>
              <a:gd name="T34" fmla="*/ 153 w 353"/>
              <a:gd name="T35" fmla="*/ 120 h 354"/>
              <a:gd name="T36" fmla="*/ 164 w 353"/>
              <a:gd name="T37" fmla="*/ 129 h 354"/>
              <a:gd name="T38" fmla="*/ 177 w 353"/>
              <a:gd name="T39" fmla="*/ 92 h 354"/>
              <a:gd name="T40" fmla="*/ 321 w 353"/>
              <a:gd name="T41" fmla="*/ 0 h 354"/>
              <a:gd name="T42" fmla="*/ 0 w 353"/>
              <a:gd name="T43" fmla="*/ 33 h 354"/>
              <a:gd name="T44" fmla="*/ 32 w 353"/>
              <a:gd name="T45" fmla="*/ 305 h 354"/>
              <a:gd name="T46" fmla="*/ 144 w 353"/>
              <a:gd name="T47" fmla="*/ 338 h 354"/>
              <a:gd name="T48" fmla="*/ 112 w 353"/>
              <a:gd name="T49" fmla="*/ 346 h 354"/>
              <a:gd name="T50" fmla="*/ 233 w 353"/>
              <a:gd name="T51" fmla="*/ 354 h 354"/>
              <a:gd name="T52" fmla="*/ 233 w 353"/>
              <a:gd name="T53" fmla="*/ 338 h 354"/>
              <a:gd name="T54" fmla="*/ 209 w 353"/>
              <a:gd name="T55" fmla="*/ 305 h 354"/>
              <a:gd name="T56" fmla="*/ 353 w 353"/>
              <a:gd name="T57" fmla="*/ 273 h 354"/>
              <a:gd name="T58" fmla="*/ 321 w 353"/>
              <a:gd name="T59" fmla="*/ 0 h 354"/>
              <a:gd name="T60" fmla="*/ 160 w 353"/>
              <a:gd name="T61" fmla="*/ 338 h 354"/>
              <a:gd name="T62" fmla="*/ 193 w 353"/>
              <a:gd name="T63" fmla="*/ 305 h 354"/>
              <a:gd name="T64" fmla="*/ 337 w 353"/>
              <a:gd name="T65" fmla="*/ 273 h 354"/>
              <a:gd name="T66" fmla="*/ 32 w 353"/>
              <a:gd name="T67" fmla="*/ 289 h 354"/>
              <a:gd name="T68" fmla="*/ 16 w 353"/>
              <a:gd name="T69" fmla="*/ 257 h 354"/>
              <a:gd name="T70" fmla="*/ 337 w 353"/>
              <a:gd name="T71" fmla="*/ 273 h 354"/>
              <a:gd name="T72" fmla="*/ 16 w 353"/>
              <a:gd name="T73" fmla="*/ 241 h 354"/>
              <a:gd name="T74" fmla="*/ 32 w 353"/>
              <a:gd name="T75" fmla="*/ 16 h 354"/>
              <a:gd name="T76" fmla="*/ 337 w 353"/>
              <a:gd name="T77" fmla="*/ 3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354">
                <a:moveTo>
                  <a:pt x="219" y="170"/>
                </a:moveTo>
                <a:cubicBezTo>
                  <a:pt x="206" y="166"/>
                  <a:pt x="206" y="166"/>
                  <a:pt x="206" y="166"/>
                </a:cubicBezTo>
                <a:cubicBezTo>
                  <a:pt x="217" y="157"/>
                  <a:pt x="225" y="144"/>
                  <a:pt x="225" y="129"/>
                </a:cubicBezTo>
                <a:cubicBezTo>
                  <a:pt x="225" y="109"/>
                  <a:pt x="213" y="92"/>
                  <a:pt x="196" y="85"/>
                </a:cubicBezTo>
                <a:cubicBezTo>
                  <a:pt x="191" y="100"/>
                  <a:pt x="191" y="100"/>
                  <a:pt x="191" y="100"/>
                </a:cubicBezTo>
                <a:cubicBezTo>
                  <a:pt x="202" y="106"/>
                  <a:pt x="209" y="116"/>
                  <a:pt x="209" y="129"/>
                </a:cubicBezTo>
                <a:cubicBezTo>
                  <a:pt x="209" y="139"/>
                  <a:pt x="204" y="148"/>
                  <a:pt x="197" y="154"/>
                </a:cubicBezTo>
                <a:cubicBezTo>
                  <a:pt x="201" y="138"/>
                  <a:pt x="201" y="138"/>
                  <a:pt x="201" y="138"/>
                </a:cubicBezTo>
                <a:cubicBezTo>
                  <a:pt x="201" y="136"/>
                  <a:pt x="201" y="134"/>
                  <a:pt x="200" y="132"/>
                </a:cubicBezTo>
                <a:cubicBezTo>
                  <a:pt x="198" y="128"/>
                  <a:pt x="193" y="126"/>
                  <a:pt x="189" y="129"/>
                </a:cubicBezTo>
                <a:cubicBezTo>
                  <a:pt x="187" y="130"/>
                  <a:pt x="186" y="132"/>
                  <a:pt x="185" y="134"/>
                </a:cubicBezTo>
                <a:cubicBezTo>
                  <a:pt x="177" y="166"/>
                  <a:pt x="177" y="166"/>
                  <a:pt x="177" y="166"/>
                </a:cubicBezTo>
                <a:cubicBezTo>
                  <a:pt x="177" y="166"/>
                  <a:pt x="177" y="166"/>
                  <a:pt x="177" y="166"/>
                </a:cubicBezTo>
                <a:cubicBezTo>
                  <a:pt x="176" y="168"/>
                  <a:pt x="176" y="171"/>
                  <a:pt x="177" y="173"/>
                </a:cubicBezTo>
                <a:cubicBezTo>
                  <a:pt x="178" y="174"/>
                  <a:pt x="180" y="175"/>
                  <a:pt x="182" y="176"/>
                </a:cubicBezTo>
                <a:cubicBezTo>
                  <a:pt x="182" y="176"/>
                  <a:pt x="182" y="176"/>
                  <a:pt x="182" y="176"/>
                </a:cubicBezTo>
                <a:cubicBezTo>
                  <a:pt x="182" y="176"/>
                  <a:pt x="182" y="176"/>
                  <a:pt x="183" y="176"/>
                </a:cubicBezTo>
                <a:cubicBezTo>
                  <a:pt x="215" y="185"/>
                  <a:pt x="215" y="185"/>
                  <a:pt x="215" y="185"/>
                </a:cubicBezTo>
                <a:cubicBezTo>
                  <a:pt x="217" y="186"/>
                  <a:pt x="219" y="185"/>
                  <a:pt x="221" y="184"/>
                </a:cubicBezTo>
                <a:cubicBezTo>
                  <a:pt x="225" y="182"/>
                  <a:pt x="226" y="177"/>
                  <a:pt x="224" y="173"/>
                </a:cubicBezTo>
                <a:cubicBezTo>
                  <a:pt x="223" y="171"/>
                  <a:pt x="221" y="170"/>
                  <a:pt x="219" y="170"/>
                </a:cubicBezTo>
                <a:moveTo>
                  <a:pt x="176" y="85"/>
                </a:moveTo>
                <a:cubicBezTo>
                  <a:pt x="175" y="84"/>
                  <a:pt x="173" y="83"/>
                  <a:pt x="172" y="82"/>
                </a:cubicBezTo>
                <a:cubicBezTo>
                  <a:pt x="172" y="81"/>
                  <a:pt x="172" y="81"/>
                  <a:pt x="172" y="81"/>
                </a:cubicBezTo>
                <a:cubicBezTo>
                  <a:pt x="171" y="81"/>
                  <a:pt x="171" y="81"/>
                  <a:pt x="170" y="81"/>
                </a:cubicBezTo>
                <a:cubicBezTo>
                  <a:pt x="138" y="73"/>
                  <a:pt x="138" y="73"/>
                  <a:pt x="138" y="73"/>
                </a:cubicBezTo>
                <a:cubicBezTo>
                  <a:pt x="136" y="72"/>
                  <a:pt x="134" y="73"/>
                  <a:pt x="132" y="74"/>
                </a:cubicBezTo>
                <a:cubicBezTo>
                  <a:pt x="128" y="76"/>
                  <a:pt x="127" y="81"/>
                  <a:pt x="129" y="85"/>
                </a:cubicBezTo>
                <a:cubicBezTo>
                  <a:pt x="130" y="87"/>
                  <a:pt x="132" y="88"/>
                  <a:pt x="134" y="88"/>
                </a:cubicBezTo>
                <a:cubicBezTo>
                  <a:pt x="146" y="92"/>
                  <a:pt x="146" y="92"/>
                  <a:pt x="146" y="92"/>
                </a:cubicBezTo>
                <a:cubicBezTo>
                  <a:pt x="135" y="100"/>
                  <a:pt x="128" y="114"/>
                  <a:pt x="128" y="129"/>
                </a:cubicBezTo>
                <a:cubicBezTo>
                  <a:pt x="128" y="149"/>
                  <a:pt x="141" y="166"/>
                  <a:pt x="158" y="173"/>
                </a:cubicBezTo>
                <a:cubicBezTo>
                  <a:pt x="162" y="158"/>
                  <a:pt x="162" y="158"/>
                  <a:pt x="162" y="158"/>
                </a:cubicBezTo>
                <a:cubicBezTo>
                  <a:pt x="152" y="152"/>
                  <a:pt x="144" y="141"/>
                  <a:pt x="144" y="129"/>
                </a:cubicBezTo>
                <a:cubicBezTo>
                  <a:pt x="144" y="118"/>
                  <a:pt x="149" y="109"/>
                  <a:pt x="157" y="104"/>
                </a:cubicBezTo>
                <a:cubicBezTo>
                  <a:pt x="153" y="120"/>
                  <a:pt x="153" y="120"/>
                  <a:pt x="153" y="120"/>
                </a:cubicBezTo>
                <a:cubicBezTo>
                  <a:pt x="152" y="122"/>
                  <a:pt x="152" y="124"/>
                  <a:pt x="153" y="126"/>
                </a:cubicBezTo>
                <a:cubicBezTo>
                  <a:pt x="156" y="130"/>
                  <a:pt x="160" y="132"/>
                  <a:pt x="164" y="129"/>
                </a:cubicBezTo>
                <a:cubicBezTo>
                  <a:pt x="166" y="128"/>
                  <a:pt x="168" y="126"/>
                  <a:pt x="168" y="124"/>
                </a:cubicBezTo>
                <a:cubicBezTo>
                  <a:pt x="177" y="92"/>
                  <a:pt x="177" y="92"/>
                  <a:pt x="177" y="92"/>
                </a:cubicBezTo>
                <a:cubicBezTo>
                  <a:pt x="177" y="90"/>
                  <a:pt x="177" y="87"/>
                  <a:pt x="176" y="85"/>
                </a:cubicBezTo>
                <a:moveTo>
                  <a:pt x="321" y="0"/>
                </a:moveTo>
                <a:cubicBezTo>
                  <a:pt x="32" y="0"/>
                  <a:pt x="32" y="0"/>
                  <a:pt x="32" y="0"/>
                </a:cubicBezTo>
                <a:cubicBezTo>
                  <a:pt x="14" y="0"/>
                  <a:pt x="0" y="15"/>
                  <a:pt x="0" y="33"/>
                </a:cubicBezTo>
                <a:cubicBezTo>
                  <a:pt x="0" y="273"/>
                  <a:pt x="0" y="273"/>
                  <a:pt x="0" y="273"/>
                </a:cubicBezTo>
                <a:cubicBezTo>
                  <a:pt x="0" y="291"/>
                  <a:pt x="14" y="305"/>
                  <a:pt x="32" y="305"/>
                </a:cubicBezTo>
                <a:cubicBezTo>
                  <a:pt x="144" y="305"/>
                  <a:pt x="144" y="305"/>
                  <a:pt x="144" y="305"/>
                </a:cubicBezTo>
                <a:cubicBezTo>
                  <a:pt x="144" y="338"/>
                  <a:pt x="144" y="338"/>
                  <a:pt x="144" y="338"/>
                </a:cubicBezTo>
                <a:cubicBezTo>
                  <a:pt x="120" y="338"/>
                  <a:pt x="120" y="338"/>
                  <a:pt x="120" y="338"/>
                </a:cubicBezTo>
                <a:cubicBezTo>
                  <a:pt x="116" y="338"/>
                  <a:pt x="112" y="341"/>
                  <a:pt x="112" y="346"/>
                </a:cubicBezTo>
                <a:cubicBezTo>
                  <a:pt x="112" y="350"/>
                  <a:pt x="116" y="354"/>
                  <a:pt x="120" y="354"/>
                </a:cubicBezTo>
                <a:cubicBezTo>
                  <a:pt x="233" y="354"/>
                  <a:pt x="233" y="354"/>
                  <a:pt x="233" y="354"/>
                </a:cubicBezTo>
                <a:cubicBezTo>
                  <a:pt x="237" y="354"/>
                  <a:pt x="241" y="350"/>
                  <a:pt x="241" y="346"/>
                </a:cubicBezTo>
                <a:cubicBezTo>
                  <a:pt x="241" y="341"/>
                  <a:pt x="237" y="338"/>
                  <a:pt x="233" y="338"/>
                </a:cubicBezTo>
                <a:cubicBezTo>
                  <a:pt x="209" y="338"/>
                  <a:pt x="209" y="338"/>
                  <a:pt x="209" y="338"/>
                </a:cubicBezTo>
                <a:cubicBezTo>
                  <a:pt x="209" y="305"/>
                  <a:pt x="209" y="305"/>
                  <a:pt x="209" y="305"/>
                </a:cubicBezTo>
                <a:cubicBezTo>
                  <a:pt x="321" y="305"/>
                  <a:pt x="321" y="305"/>
                  <a:pt x="321" y="305"/>
                </a:cubicBezTo>
                <a:cubicBezTo>
                  <a:pt x="339" y="305"/>
                  <a:pt x="353" y="291"/>
                  <a:pt x="353" y="273"/>
                </a:cubicBezTo>
                <a:cubicBezTo>
                  <a:pt x="353" y="33"/>
                  <a:pt x="353" y="33"/>
                  <a:pt x="353" y="33"/>
                </a:cubicBezTo>
                <a:cubicBezTo>
                  <a:pt x="353" y="15"/>
                  <a:pt x="339" y="0"/>
                  <a:pt x="321" y="0"/>
                </a:cubicBezTo>
                <a:moveTo>
                  <a:pt x="193" y="338"/>
                </a:moveTo>
                <a:cubicBezTo>
                  <a:pt x="160" y="338"/>
                  <a:pt x="160" y="338"/>
                  <a:pt x="160" y="338"/>
                </a:cubicBezTo>
                <a:cubicBezTo>
                  <a:pt x="160" y="305"/>
                  <a:pt x="160" y="305"/>
                  <a:pt x="160" y="305"/>
                </a:cubicBezTo>
                <a:cubicBezTo>
                  <a:pt x="193" y="305"/>
                  <a:pt x="193" y="305"/>
                  <a:pt x="193" y="305"/>
                </a:cubicBezTo>
                <a:lnTo>
                  <a:pt x="193" y="338"/>
                </a:lnTo>
                <a:close/>
                <a:moveTo>
                  <a:pt x="337" y="273"/>
                </a:moveTo>
                <a:cubicBezTo>
                  <a:pt x="337" y="282"/>
                  <a:pt x="330" y="289"/>
                  <a:pt x="321" y="289"/>
                </a:cubicBezTo>
                <a:cubicBezTo>
                  <a:pt x="32" y="289"/>
                  <a:pt x="32" y="289"/>
                  <a:pt x="32" y="289"/>
                </a:cubicBezTo>
                <a:cubicBezTo>
                  <a:pt x="23" y="289"/>
                  <a:pt x="16" y="282"/>
                  <a:pt x="16" y="273"/>
                </a:cubicBezTo>
                <a:cubicBezTo>
                  <a:pt x="16" y="257"/>
                  <a:pt x="16" y="257"/>
                  <a:pt x="16" y="257"/>
                </a:cubicBezTo>
                <a:cubicBezTo>
                  <a:pt x="337" y="257"/>
                  <a:pt x="337" y="257"/>
                  <a:pt x="337" y="257"/>
                </a:cubicBezTo>
                <a:lnTo>
                  <a:pt x="337" y="273"/>
                </a:lnTo>
                <a:close/>
                <a:moveTo>
                  <a:pt x="337" y="241"/>
                </a:moveTo>
                <a:cubicBezTo>
                  <a:pt x="16" y="241"/>
                  <a:pt x="16" y="241"/>
                  <a:pt x="16" y="241"/>
                </a:cubicBezTo>
                <a:cubicBezTo>
                  <a:pt x="16" y="33"/>
                  <a:pt x="16" y="33"/>
                  <a:pt x="16" y="33"/>
                </a:cubicBezTo>
                <a:cubicBezTo>
                  <a:pt x="16" y="24"/>
                  <a:pt x="23" y="16"/>
                  <a:pt x="32" y="16"/>
                </a:cubicBezTo>
                <a:cubicBezTo>
                  <a:pt x="321" y="16"/>
                  <a:pt x="321" y="16"/>
                  <a:pt x="321" y="16"/>
                </a:cubicBezTo>
                <a:cubicBezTo>
                  <a:pt x="330" y="16"/>
                  <a:pt x="337" y="24"/>
                  <a:pt x="337" y="33"/>
                </a:cubicBezTo>
                <a:lnTo>
                  <a:pt x="337" y="24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8" name="Freeform 33"/>
          <p:cNvSpPr>
            <a:spLocks noEditPoints="1"/>
          </p:cNvSpPr>
          <p:nvPr/>
        </p:nvSpPr>
        <p:spPr bwMode="auto">
          <a:xfrm>
            <a:off x="11068425" y="1223916"/>
            <a:ext cx="419672" cy="342810"/>
          </a:xfrm>
          <a:custGeom>
            <a:avLst/>
            <a:gdLst>
              <a:gd name="T0" fmla="*/ 216 w 353"/>
              <a:gd name="T1" fmla="*/ 48 h 289"/>
              <a:gd name="T2" fmla="*/ 216 w 353"/>
              <a:gd name="T3" fmla="*/ 32 h 289"/>
              <a:gd name="T4" fmla="*/ 128 w 353"/>
              <a:gd name="T5" fmla="*/ 40 h 289"/>
              <a:gd name="T6" fmla="*/ 176 w 353"/>
              <a:gd name="T7" fmla="*/ 112 h 289"/>
              <a:gd name="T8" fmla="*/ 176 w 353"/>
              <a:gd name="T9" fmla="*/ 208 h 289"/>
              <a:gd name="T10" fmla="*/ 176 w 353"/>
              <a:gd name="T11" fmla="*/ 112 h 289"/>
              <a:gd name="T12" fmla="*/ 144 w 353"/>
              <a:gd name="T13" fmla="*/ 160 h 289"/>
              <a:gd name="T14" fmla="*/ 208 w 353"/>
              <a:gd name="T15" fmla="*/ 160 h 289"/>
              <a:gd name="T16" fmla="*/ 176 w 353"/>
              <a:gd name="T17" fmla="*/ 80 h 289"/>
              <a:gd name="T18" fmla="*/ 176 w 353"/>
              <a:gd name="T19" fmla="*/ 240 h 289"/>
              <a:gd name="T20" fmla="*/ 176 w 353"/>
              <a:gd name="T21" fmla="*/ 80 h 289"/>
              <a:gd name="T22" fmla="*/ 112 w 353"/>
              <a:gd name="T23" fmla="*/ 160 h 289"/>
              <a:gd name="T24" fmla="*/ 240 w 353"/>
              <a:gd name="T25" fmla="*/ 160 h 289"/>
              <a:gd name="T26" fmla="*/ 297 w 353"/>
              <a:gd name="T27" fmla="*/ 128 h 289"/>
              <a:gd name="T28" fmla="*/ 297 w 353"/>
              <a:gd name="T29" fmla="*/ 144 h 289"/>
              <a:gd name="T30" fmla="*/ 297 w 353"/>
              <a:gd name="T31" fmla="*/ 128 h 289"/>
              <a:gd name="T32" fmla="*/ 272 w 353"/>
              <a:gd name="T33" fmla="*/ 88 h 289"/>
              <a:gd name="T34" fmla="*/ 321 w 353"/>
              <a:gd name="T35" fmla="*/ 88 h 289"/>
              <a:gd name="T36" fmla="*/ 297 w 353"/>
              <a:gd name="T37" fmla="*/ 96 h 289"/>
              <a:gd name="T38" fmla="*/ 297 w 353"/>
              <a:gd name="T39" fmla="*/ 80 h 289"/>
              <a:gd name="T40" fmla="*/ 297 w 353"/>
              <a:gd name="T41" fmla="*/ 96 h 289"/>
              <a:gd name="T42" fmla="*/ 289 w 353"/>
              <a:gd name="T43" fmla="*/ 32 h 289"/>
              <a:gd name="T44" fmla="*/ 176 w 353"/>
              <a:gd name="T45" fmla="*/ 0 h 289"/>
              <a:gd name="T46" fmla="*/ 64 w 353"/>
              <a:gd name="T47" fmla="*/ 32 h 289"/>
              <a:gd name="T48" fmla="*/ 0 w 353"/>
              <a:gd name="T49" fmla="*/ 64 h 289"/>
              <a:gd name="T50" fmla="*/ 32 w 353"/>
              <a:gd name="T51" fmla="*/ 289 h 289"/>
              <a:gd name="T52" fmla="*/ 353 w 353"/>
              <a:gd name="T53" fmla="*/ 256 h 289"/>
              <a:gd name="T54" fmla="*/ 321 w 353"/>
              <a:gd name="T55" fmla="*/ 32 h 289"/>
              <a:gd name="T56" fmla="*/ 267 w 353"/>
              <a:gd name="T57" fmla="*/ 192 h 289"/>
              <a:gd name="T58" fmla="*/ 337 w 353"/>
              <a:gd name="T59" fmla="*/ 208 h 289"/>
              <a:gd name="T60" fmla="*/ 321 w 353"/>
              <a:gd name="T61" fmla="*/ 272 h 289"/>
              <a:gd name="T62" fmla="*/ 16 w 353"/>
              <a:gd name="T63" fmla="*/ 256 h 289"/>
              <a:gd name="T64" fmla="*/ 93 w 353"/>
              <a:gd name="T65" fmla="*/ 208 h 289"/>
              <a:gd name="T66" fmla="*/ 16 w 353"/>
              <a:gd name="T67" fmla="*/ 192 h 289"/>
              <a:gd name="T68" fmla="*/ 32 w 353"/>
              <a:gd name="T69" fmla="*/ 48 h 289"/>
              <a:gd name="T70" fmla="*/ 120 w 353"/>
              <a:gd name="T71" fmla="*/ 16 h 289"/>
              <a:gd name="T72" fmla="*/ 232 w 353"/>
              <a:gd name="T73" fmla="*/ 16 h 289"/>
              <a:gd name="T74" fmla="*/ 321 w 353"/>
              <a:gd name="T75" fmla="*/ 48 h 289"/>
              <a:gd name="T76" fmla="*/ 337 w 353"/>
              <a:gd name="T77" fmla="*/ 1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289">
                <a:moveTo>
                  <a:pt x="136" y="48"/>
                </a:moveTo>
                <a:cubicBezTo>
                  <a:pt x="216" y="48"/>
                  <a:pt x="216" y="48"/>
                  <a:pt x="216" y="48"/>
                </a:cubicBezTo>
                <a:cubicBezTo>
                  <a:pt x="221" y="48"/>
                  <a:pt x="224" y="44"/>
                  <a:pt x="224" y="40"/>
                </a:cubicBezTo>
                <a:cubicBezTo>
                  <a:pt x="224" y="35"/>
                  <a:pt x="221" y="32"/>
                  <a:pt x="216" y="32"/>
                </a:cubicBezTo>
                <a:cubicBezTo>
                  <a:pt x="136" y="32"/>
                  <a:pt x="136" y="32"/>
                  <a:pt x="136" y="32"/>
                </a:cubicBezTo>
                <a:cubicBezTo>
                  <a:pt x="132" y="32"/>
                  <a:pt x="128" y="35"/>
                  <a:pt x="128" y="40"/>
                </a:cubicBezTo>
                <a:cubicBezTo>
                  <a:pt x="128" y="44"/>
                  <a:pt x="132" y="48"/>
                  <a:pt x="136" y="48"/>
                </a:cubicBezTo>
                <a:moveTo>
                  <a:pt x="176" y="112"/>
                </a:moveTo>
                <a:cubicBezTo>
                  <a:pt x="150" y="112"/>
                  <a:pt x="128" y="133"/>
                  <a:pt x="128" y="160"/>
                </a:cubicBezTo>
                <a:cubicBezTo>
                  <a:pt x="128" y="187"/>
                  <a:pt x="150" y="208"/>
                  <a:pt x="176" y="208"/>
                </a:cubicBezTo>
                <a:cubicBezTo>
                  <a:pt x="203" y="208"/>
                  <a:pt x="224" y="187"/>
                  <a:pt x="224" y="160"/>
                </a:cubicBezTo>
                <a:cubicBezTo>
                  <a:pt x="224" y="133"/>
                  <a:pt x="203" y="112"/>
                  <a:pt x="176" y="112"/>
                </a:cubicBezTo>
                <a:moveTo>
                  <a:pt x="176" y="192"/>
                </a:moveTo>
                <a:cubicBezTo>
                  <a:pt x="158" y="192"/>
                  <a:pt x="144" y="178"/>
                  <a:pt x="144" y="160"/>
                </a:cubicBezTo>
                <a:cubicBezTo>
                  <a:pt x="144" y="142"/>
                  <a:pt x="158" y="128"/>
                  <a:pt x="176" y="128"/>
                </a:cubicBezTo>
                <a:cubicBezTo>
                  <a:pt x="194" y="128"/>
                  <a:pt x="208" y="142"/>
                  <a:pt x="208" y="160"/>
                </a:cubicBezTo>
                <a:cubicBezTo>
                  <a:pt x="208" y="178"/>
                  <a:pt x="194" y="192"/>
                  <a:pt x="176" y="192"/>
                </a:cubicBezTo>
                <a:moveTo>
                  <a:pt x="176" y="80"/>
                </a:moveTo>
                <a:cubicBezTo>
                  <a:pt x="132" y="80"/>
                  <a:pt x="96" y="116"/>
                  <a:pt x="96" y="160"/>
                </a:cubicBezTo>
                <a:cubicBezTo>
                  <a:pt x="96" y="204"/>
                  <a:pt x="132" y="240"/>
                  <a:pt x="176" y="240"/>
                </a:cubicBezTo>
                <a:cubicBezTo>
                  <a:pt x="221" y="240"/>
                  <a:pt x="256" y="204"/>
                  <a:pt x="256" y="160"/>
                </a:cubicBezTo>
                <a:cubicBezTo>
                  <a:pt x="256" y="116"/>
                  <a:pt x="221" y="80"/>
                  <a:pt x="176" y="80"/>
                </a:cubicBezTo>
                <a:moveTo>
                  <a:pt x="176" y="224"/>
                </a:moveTo>
                <a:cubicBezTo>
                  <a:pt x="141" y="224"/>
                  <a:pt x="112" y="196"/>
                  <a:pt x="112" y="160"/>
                </a:cubicBezTo>
                <a:cubicBezTo>
                  <a:pt x="112" y="125"/>
                  <a:pt x="141" y="96"/>
                  <a:pt x="176" y="96"/>
                </a:cubicBezTo>
                <a:cubicBezTo>
                  <a:pt x="212" y="96"/>
                  <a:pt x="240" y="125"/>
                  <a:pt x="240" y="160"/>
                </a:cubicBezTo>
                <a:cubicBezTo>
                  <a:pt x="240" y="196"/>
                  <a:pt x="212" y="224"/>
                  <a:pt x="176" y="224"/>
                </a:cubicBezTo>
                <a:moveTo>
                  <a:pt x="297" y="128"/>
                </a:moveTo>
                <a:cubicBezTo>
                  <a:pt x="292" y="128"/>
                  <a:pt x="289" y="132"/>
                  <a:pt x="289" y="136"/>
                </a:cubicBezTo>
                <a:cubicBezTo>
                  <a:pt x="289" y="140"/>
                  <a:pt x="292" y="144"/>
                  <a:pt x="297" y="144"/>
                </a:cubicBezTo>
                <a:cubicBezTo>
                  <a:pt x="301" y="144"/>
                  <a:pt x="305" y="140"/>
                  <a:pt x="305" y="136"/>
                </a:cubicBezTo>
                <a:cubicBezTo>
                  <a:pt x="305" y="132"/>
                  <a:pt x="301" y="128"/>
                  <a:pt x="297" y="128"/>
                </a:cubicBezTo>
                <a:moveTo>
                  <a:pt x="297" y="64"/>
                </a:moveTo>
                <a:cubicBezTo>
                  <a:pt x="283" y="64"/>
                  <a:pt x="272" y="75"/>
                  <a:pt x="272" y="88"/>
                </a:cubicBezTo>
                <a:cubicBezTo>
                  <a:pt x="272" y="101"/>
                  <a:pt x="283" y="112"/>
                  <a:pt x="297" y="112"/>
                </a:cubicBezTo>
                <a:cubicBezTo>
                  <a:pt x="310" y="112"/>
                  <a:pt x="321" y="101"/>
                  <a:pt x="321" y="88"/>
                </a:cubicBezTo>
                <a:cubicBezTo>
                  <a:pt x="321" y="75"/>
                  <a:pt x="310" y="64"/>
                  <a:pt x="297" y="64"/>
                </a:cubicBezTo>
                <a:moveTo>
                  <a:pt x="297" y="96"/>
                </a:moveTo>
                <a:cubicBezTo>
                  <a:pt x="292" y="96"/>
                  <a:pt x="289" y="92"/>
                  <a:pt x="289" y="88"/>
                </a:cubicBezTo>
                <a:cubicBezTo>
                  <a:pt x="289" y="83"/>
                  <a:pt x="292" y="80"/>
                  <a:pt x="297" y="80"/>
                </a:cubicBezTo>
                <a:cubicBezTo>
                  <a:pt x="301" y="80"/>
                  <a:pt x="305" y="83"/>
                  <a:pt x="305" y="88"/>
                </a:cubicBezTo>
                <a:cubicBezTo>
                  <a:pt x="305" y="92"/>
                  <a:pt x="301" y="96"/>
                  <a:pt x="297" y="96"/>
                </a:cubicBezTo>
                <a:moveTo>
                  <a:pt x="321" y="32"/>
                </a:moveTo>
                <a:cubicBezTo>
                  <a:pt x="289" y="32"/>
                  <a:pt x="289" y="32"/>
                  <a:pt x="289" y="32"/>
                </a:cubicBezTo>
                <a:cubicBezTo>
                  <a:pt x="264" y="32"/>
                  <a:pt x="264" y="0"/>
                  <a:pt x="232" y="0"/>
                </a:cubicBezTo>
                <a:cubicBezTo>
                  <a:pt x="176" y="0"/>
                  <a:pt x="176" y="0"/>
                  <a:pt x="176" y="0"/>
                </a:cubicBezTo>
                <a:cubicBezTo>
                  <a:pt x="120" y="0"/>
                  <a:pt x="120" y="0"/>
                  <a:pt x="120" y="0"/>
                </a:cubicBezTo>
                <a:cubicBezTo>
                  <a:pt x="88" y="0"/>
                  <a:pt x="88" y="32"/>
                  <a:pt x="64" y="32"/>
                </a:cubicBezTo>
                <a:cubicBezTo>
                  <a:pt x="32" y="32"/>
                  <a:pt x="32" y="32"/>
                  <a:pt x="32" y="32"/>
                </a:cubicBezTo>
                <a:cubicBezTo>
                  <a:pt x="14" y="32"/>
                  <a:pt x="0" y="46"/>
                  <a:pt x="0" y="64"/>
                </a:cubicBezTo>
                <a:cubicBezTo>
                  <a:pt x="0" y="256"/>
                  <a:pt x="0" y="256"/>
                  <a:pt x="0" y="256"/>
                </a:cubicBezTo>
                <a:cubicBezTo>
                  <a:pt x="0" y="274"/>
                  <a:pt x="14" y="289"/>
                  <a:pt x="32" y="289"/>
                </a:cubicBezTo>
                <a:cubicBezTo>
                  <a:pt x="321" y="289"/>
                  <a:pt x="321" y="289"/>
                  <a:pt x="321" y="289"/>
                </a:cubicBezTo>
                <a:cubicBezTo>
                  <a:pt x="338" y="289"/>
                  <a:pt x="353" y="274"/>
                  <a:pt x="353" y="256"/>
                </a:cubicBezTo>
                <a:cubicBezTo>
                  <a:pt x="353" y="64"/>
                  <a:pt x="353" y="64"/>
                  <a:pt x="353" y="64"/>
                </a:cubicBezTo>
                <a:cubicBezTo>
                  <a:pt x="353" y="46"/>
                  <a:pt x="338" y="32"/>
                  <a:pt x="321" y="32"/>
                </a:cubicBezTo>
                <a:moveTo>
                  <a:pt x="337" y="192"/>
                </a:moveTo>
                <a:cubicBezTo>
                  <a:pt x="267" y="192"/>
                  <a:pt x="267" y="192"/>
                  <a:pt x="267" y="192"/>
                </a:cubicBezTo>
                <a:cubicBezTo>
                  <a:pt x="265" y="198"/>
                  <a:pt x="262" y="203"/>
                  <a:pt x="260" y="208"/>
                </a:cubicBezTo>
                <a:cubicBezTo>
                  <a:pt x="337" y="208"/>
                  <a:pt x="337" y="208"/>
                  <a:pt x="337" y="208"/>
                </a:cubicBezTo>
                <a:cubicBezTo>
                  <a:pt x="337" y="256"/>
                  <a:pt x="337" y="256"/>
                  <a:pt x="337" y="256"/>
                </a:cubicBezTo>
                <a:cubicBezTo>
                  <a:pt x="337" y="265"/>
                  <a:pt x="330" y="272"/>
                  <a:pt x="321" y="272"/>
                </a:cubicBezTo>
                <a:cubicBezTo>
                  <a:pt x="32" y="272"/>
                  <a:pt x="32" y="272"/>
                  <a:pt x="32" y="272"/>
                </a:cubicBezTo>
                <a:cubicBezTo>
                  <a:pt x="23" y="272"/>
                  <a:pt x="16" y="265"/>
                  <a:pt x="16" y="256"/>
                </a:cubicBezTo>
                <a:cubicBezTo>
                  <a:pt x="16" y="208"/>
                  <a:pt x="16" y="208"/>
                  <a:pt x="16" y="208"/>
                </a:cubicBezTo>
                <a:cubicBezTo>
                  <a:pt x="93" y="208"/>
                  <a:pt x="93" y="208"/>
                  <a:pt x="93" y="208"/>
                </a:cubicBezTo>
                <a:cubicBezTo>
                  <a:pt x="90" y="203"/>
                  <a:pt x="87" y="198"/>
                  <a:pt x="85" y="192"/>
                </a:cubicBezTo>
                <a:cubicBezTo>
                  <a:pt x="16" y="192"/>
                  <a:pt x="16" y="192"/>
                  <a:pt x="16" y="192"/>
                </a:cubicBezTo>
                <a:cubicBezTo>
                  <a:pt x="16" y="64"/>
                  <a:pt x="16" y="64"/>
                  <a:pt x="16" y="64"/>
                </a:cubicBezTo>
                <a:cubicBezTo>
                  <a:pt x="16" y="55"/>
                  <a:pt x="23" y="48"/>
                  <a:pt x="32" y="48"/>
                </a:cubicBezTo>
                <a:cubicBezTo>
                  <a:pt x="64" y="48"/>
                  <a:pt x="64" y="48"/>
                  <a:pt x="64" y="48"/>
                </a:cubicBezTo>
                <a:cubicBezTo>
                  <a:pt x="96" y="48"/>
                  <a:pt x="96" y="16"/>
                  <a:pt x="120" y="16"/>
                </a:cubicBezTo>
                <a:cubicBezTo>
                  <a:pt x="176" y="16"/>
                  <a:pt x="176" y="16"/>
                  <a:pt x="176" y="16"/>
                </a:cubicBezTo>
                <a:cubicBezTo>
                  <a:pt x="232" y="16"/>
                  <a:pt x="232" y="16"/>
                  <a:pt x="232" y="16"/>
                </a:cubicBezTo>
                <a:cubicBezTo>
                  <a:pt x="256" y="16"/>
                  <a:pt x="256" y="48"/>
                  <a:pt x="289" y="48"/>
                </a:cubicBezTo>
                <a:cubicBezTo>
                  <a:pt x="321" y="48"/>
                  <a:pt x="321" y="48"/>
                  <a:pt x="321" y="48"/>
                </a:cubicBezTo>
                <a:cubicBezTo>
                  <a:pt x="330" y="48"/>
                  <a:pt x="337" y="55"/>
                  <a:pt x="337" y="64"/>
                </a:cubicBezTo>
                <a:lnTo>
                  <a:pt x="337" y="19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79" name="Freeform 40"/>
          <p:cNvSpPr>
            <a:spLocks noEditPoints="1"/>
          </p:cNvSpPr>
          <p:nvPr/>
        </p:nvSpPr>
        <p:spPr bwMode="auto">
          <a:xfrm>
            <a:off x="10547577" y="1142625"/>
            <a:ext cx="419673" cy="419673"/>
          </a:xfrm>
          <a:custGeom>
            <a:avLst/>
            <a:gdLst>
              <a:gd name="T0" fmla="*/ 289 w 353"/>
              <a:gd name="T1" fmla="*/ 160 h 353"/>
              <a:gd name="T2" fmla="*/ 321 w 353"/>
              <a:gd name="T3" fmla="*/ 160 h 353"/>
              <a:gd name="T4" fmla="*/ 224 w 353"/>
              <a:gd name="T5" fmla="*/ 144 h 353"/>
              <a:gd name="T6" fmla="*/ 48 w 353"/>
              <a:gd name="T7" fmla="*/ 305 h 353"/>
              <a:gd name="T8" fmla="*/ 224 w 353"/>
              <a:gd name="T9" fmla="*/ 144 h 353"/>
              <a:gd name="T10" fmla="*/ 64 w 353"/>
              <a:gd name="T11" fmla="*/ 289 h 353"/>
              <a:gd name="T12" fmla="*/ 208 w 353"/>
              <a:gd name="T13" fmla="*/ 160 h 353"/>
              <a:gd name="T14" fmla="*/ 321 w 353"/>
              <a:gd name="T15" fmla="*/ 96 h 353"/>
              <a:gd name="T16" fmla="*/ 197 w 353"/>
              <a:gd name="T17" fmla="*/ 70 h 353"/>
              <a:gd name="T18" fmla="*/ 240 w 353"/>
              <a:gd name="T19" fmla="*/ 32 h 353"/>
              <a:gd name="T20" fmla="*/ 240 w 353"/>
              <a:gd name="T21" fmla="*/ 0 h 353"/>
              <a:gd name="T22" fmla="*/ 225 w 353"/>
              <a:gd name="T23" fmla="*/ 20 h 353"/>
              <a:gd name="T24" fmla="*/ 176 w 353"/>
              <a:gd name="T25" fmla="*/ 64 h 353"/>
              <a:gd name="T26" fmla="*/ 127 w 353"/>
              <a:gd name="T27" fmla="*/ 20 h 353"/>
              <a:gd name="T28" fmla="*/ 112 w 353"/>
              <a:gd name="T29" fmla="*/ 0 h 353"/>
              <a:gd name="T30" fmla="*/ 112 w 353"/>
              <a:gd name="T31" fmla="*/ 32 h 353"/>
              <a:gd name="T32" fmla="*/ 155 w 353"/>
              <a:gd name="T33" fmla="*/ 70 h 353"/>
              <a:gd name="T34" fmla="*/ 32 w 353"/>
              <a:gd name="T35" fmla="*/ 96 h 353"/>
              <a:gd name="T36" fmla="*/ 0 w 353"/>
              <a:gd name="T37" fmla="*/ 321 h 353"/>
              <a:gd name="T38" fmla="*/ 321 w 353"/>
              <a:gd name="T39" fmla="*/ 353 h 353"/>
              <a:gd name="T40" fmla="*/ 353 w 353"/>
              <a:gd name="T41" fmla="*/ 128 h 353"/>
              <a:gd name="T42" fmla="*/ 256 w 353"/>
              <a:gd name="T43" fmla="*/ 337 h 353"/>
              <a:gd name="T44" fmla="*/ 16 w 353"/>
              <a:gd name="T45" fmla="*/ 321 h 353"/>
              <a:gd name="T46" fmla="*/ 32 w 353"/>
              <a:gd name="T47" fmla="*/ 112 h 353"/>
              <a:gd name="T48" fmla="*/ 256 w 353"/>
              <a:gd name="T49" fmla="*/ 337 h 353"/>
              <a:gd name="T50" fmla="*/ 321 w 353"/>
              <a:gd name="T51" fmla="*/ 337 h 353"/>
              <a:gd name="T52" fmla="*/ 273 w 353"/>
              <a:gd name="T53" fmla="*/ 112 h 353"/>
              <a:gd name="T54" fmla="*/ 337 w 353"/>
              <a:gd name="T55" fmla="*/ 128 h 353"/>
              <a:gd name="T56" fmla="*/ 305 w 353"/>
              <a:gd name="T57" fmla="*/ 225 h 353"/>
              <a:gd name="T58" fmla="*/ 305 w 353"/>
              <a:gd name="T59" fmla="*/ 241 h 353"/>
              <a:gd name="T60" fmla="*/ 305 w 353"/>
              <a:gd name="T61" fmla="*/ 225 h 353"/>
              <a:gd name="T62" fmla="*/ 297 w 353"/>
              <a:gd name="T63" fmla="*/ 200 h 353"/>
              <a:gd name="T64" fmla="*/ 313 w 353"/>
              <a:gd name="T6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53">
                <a:moveTo>
                  <a:pt x="305" y="144"/>
                </a:moveTo>
                <a:cubicBezTo>
                  <a:pt x="296" y="144"/>
                  <a:pt x="289" y="151"/>
                  <a:pt x="289" y="160"/>
                </a:cubicBezTo>
                <a:cubicBezTo>
                  <a:pt x="289" y="169"/>
                  <a:pt x="296" y="176"/>
                  <a:pt x="305" y="176"/>
                </a:cubicBezTo>
                <a:cubicBezTo>
                  <a:pt x="313" y="176"/>
                  <a:pt x="321" y="169"/>
                  <a:pt x="321" y="160"/>
                </a:cubicBezTo>
                <a:cubicBezTo>
                  <a:pt x="321" y="151"/>
                  <a:pt x="313" y="144"/>
                  <a:pt x="305" y="144"/>
                </a:cubicBezTo>
                <a:moveTo>
                  <a:pt x="224" y="144"/>
                </a:moveTo>
                <a:cubicBezTo>
                  <a:pt x="48" y="144"/>
                  <a:pt x="48" y="144"/>
                  <a:pt x="48" y="144"/>
                </a:cubicBezTo>
                <a:cubicBezTo>
                  <a:pt x="48" y="305"/>
                  <a:pt x="48" y="305"/>
                  <a:pt x="48" y="305"/>
                </a:cubicBezTo>
                <a:cubicBezTo>
                  <a:pt x="224" y="305"/>
                  <a:pt x="224" y="305"/>
                  <a:pt x="224" y="305"/>
                </a:cubicBezTo>
                <a:lnTo>
                  <a:pt x="224" y="144"/>
                </a:lnTo>
                <a:close/>
                <a:moveTo>
                  <a:pt x="208" y="289"/>
                </a:moveTo>
                <a:cubicBezTo>
                  <a:pt x="64" y="289"/>
                  <a:pt x="64" y="289"/>
                  <a:pt x="64" y="289"/>
                </a:cubicBezTo>
                <a:cubicBezTo>
                  <a:pt x="64" y="160"/>
                  <a:pt x="64" y="160"/>
                  <a:pt x="64" y="160"/>
                </a:cubicBezTo>
                <a:cubicBezTo>
                  <a:pt x="208" y="160"/>
                  <a:pt x="208" y="160"/>
                  <a:pt x="208" y="160"/>
                </a:cubicBezTo>
                <a:lnTo>
                  <a:pt x="208" y="289"/>
                </a:lnTo>
                <a:close/>
                <a:moveTo>
                  <a:pt x="321" y="96"/>
                </a:moveTo>
                <a:cubicBezTo>
                  <a:pt x="215" y="96"/>
                  <a:pt x="215" y="96"/>
                  <a:pt x="215" y="96"/>
                </a:cubicBezTo>
                <a:cubicBezTo>
                  <a:pt x="213" y="85"/>
                  <a:pt x="207" y="76"/>
                  <a:pt x="197" y="70"/>
                </a:cubicBezTo>
                <a:cubicBezTo>
                  <a:pt x="236" y="31"/>
                  <a:pt x="236" y="31"/>
                  <a:pt x="236" y="31"/>
                </a:cubicBezTo>
                <a:cubicBezTo>
                  <a:pt x="238" y="32"/>
                  <a:pt x="239" y="32"/>
                  <a:pt x="240" y="32"/>
                </a:cubicBezTo>
                <a:cubicBezTo>
                  <a:pt x="249" y="32"/>
                  <a:pt x="256" y="25"/>
                  <a:pt x="256" y="16"/>
                </a:cubicBezTo>
                <a:cubicBezTo>
                  <a:pt x="256" y="7"/>
                  <a:pt x="249" y="0"/>
                  <a:pt x="240" y="0"/>
                </a:cubicBezTo>
                <a:cubicBezTo>
                  <a:pt x="232" y="0"/>
                  <a:pt x="224" y="7"/>
                  <a:pt x="224" y="16"/>
                </a:cubicBezTo>
                <a:cubicBezTo>
                  <a:pt x="224" y="17"/>
                  <a:pt x="225" y="19"/>
                  <a:pt x="225" y="20"/>
                </a:cubicBezTo>
                <a:cubicBezTo>
                  <a:pt x="180" y="64"/>
                  <a:pt x="180" y="64"/>
                  <a:pt x="180" y="64"/>
                </a:cubicBezTo>
                <a:cubicBezTo>
                  <a:pt x="179" y="64"/>
                  <a:pt x="178" y="64"/>
                  <a:pt x="176" y="64"/>
                </a:cubicBezTo>
                <a:cubicBezTo>
                  <a:pt x="175" y="64"/>
                  <a:pt x="173" y="64"/>
                  <a:pt x="172" y="64"/>
                </a:cubicBezTo>
                <a:cubicBezTo>
                  <a:pt x="127" y="20"/>
                  <a:pt x="127" y="20"/>
                  <a:pt x="127" y="20"/>
                </a:cubicBezTo>
                <a:cubicBezTo>
                  <a:pt x="128" y="19"/>
                  <a:pt x="128" y="17"/>
                  <a:pt x="128" y="16"/>
                </a:cubicBezTo>
                <a:cubicBezTo>
                  <a:pt x="128" y="7"/>
                  <a:pt x="121" y="0"/>
                  <a:pt x="112" y="0"/>
                </a:cubicBezTo>
                <a:cubicBezTo>
                  <a:pt x="103" y="0"/>
                  <a:pt x="96" y="7"/>
                  <a:pt x="96" y="16"/>
                </a:cubicBezTo>
                <a:cubicBezTo>
                  <a:pt x="96" y="25"/>
                  <a:pt x="103" y="32"/>
                  <a:pt x="112" y="32"/>
                </a:cubicBezTo>
                <a:cubicBezTo>
                  <a:pt x="113" y="32"/>
                  <a:pt x="115" y="32"/>
                  <a:pt x="116" y="31"/>
                </a:cubicBezTo>
                <a:cubicBezTo>
                  <a:pt x="155" y="70"/>
                  <a:pt x="155" y="70"/>
                  <a:pt x="155" y="70"/>
                </a:cubicBezTo>
                <a:cubicBezTo>
                  <a:pt x="146" y="76"/>
                  <a:pt x="139" y="85"/>
                  <a:pt x="137" y="96"/>
                </a:cubicBezTo>
                <a:cubicBezTo>
                  <a:pt x="32" y="96"/>
                  <a:pt x="32" y="96"/>
                  <a:pt x="32" y="96"/>
                </a:cubicBezTo>
                <a:cubicBezTo>
                  <a:pt x="14" y="96"/>
                  <a:pt x="0" y="110"/>
                  <a:pt x="0" y="128"/>
                </a:cubicBezTo>
                <a:cubicBezTo>
                  <a:pt x="0" y="321"/>
                  <a:pt x="0" y="321"/>
                  <a:pt x="0" y="321"/>
                </a:cubicBezTo>
                <a:cubicBezTo>
                  <a:pt x="0" y="339"/>
                  <a:pt x="14" y="353"/>
                  <a:pt x="32" y="353"/>
                </a:cubicBezTo>
                <a:cubicBezTo>
                  <a:pt x="321" y="353"/>
                  <a:pt x="321" y="353"/>
                  <a:pt x="321" y="353"/>
                </a:cubicBezTo>
                <a:cubicBezTo>
                  <a:pt x="338" y="353"/>
                  <a:pt x="353" y="339"/>
                  <a:pt x="353" y="321"/>
                </a:cubicBezTo>
                <a:cubicBezTo>
                  <a:pt x="353" y="128"/>
                  <a:pt x="353" y="128"/>
                  <a:pt x="353" y="128"/>
                </a:cubicBezTo>
                <a:cubicBezTo>
                  <a:pt x="353" y="110"/>
                  <a:pt x="338" y="96"/>
                  <a:pt x="321" y="96"/>
                </a:cubicBezTo>
                <a:moveTo>
                  <a:pt x="256" y="337"/>
                </a:moveTo>
                <a:cubicBezTo>
                  <a:pt x="32" y="337"/>
                  <a:pt x="32" y="337"/>
                  <a:pt x="32" y="337"/>
                </a:cubicBezTo>
                <a:cubicBezTo>
                  <a:pt x="23" y="337"/>
                  <a:pt x="16" y="330"/>
                  <a:pt x="16" y="321"/>
                </a:cubicBezTo>
                <a:cubicBezTo>
                  <a:pt x="16" y="128"/>
                  <a:pt x="16" y="128"/>
                  <a:pt x="16" y="128"/>
                </a:cubicBezTo>
                <a:cubicBezTo>
                  <a:pt x="16" y="119"/>
                  <a:pt x="23" y="112"/>
                  <a:pt x="32" y="112"/>
                </a:cubicBezTo>
                <a:cubicBezTo>
                  <a:pt x="256" y="112"/>
                  <a:pt x="256" y="112"/>
                  <a:pt x="256" y="112"/>
                </a:cubicBezTo>
                <a:lnTo>
                  <a:pt x="256" y="337"/>
                </a:lnTo>
                <a:close/>
                <a:moveTo>
                  <a:pt x="337" y="321"/>
                </a:moveTo>
                <a:cubicBezTo>
                  <a:pt x="337" y="330"/>
                  <a:pt x="330" y="337"/>
                  <a:pt x="321" y="337"/>
                </a:cubicBezTo>
                <a:cubicBezTo>
                  <a:pt x="273" y="337"/>
                  <a:pt x="273" y="337"/>
                  <a:pt x="273" y="337"/>
                </a:cubicBezTo>
                <a:cubicBezTo>
                  <a:pt x="273" y="112"/>
                  <a:pt x="273" y="112"/>
                  <a:pt x="273" y="112"/>
                </a:cubicBezTo>
                <a:cubicBezTo>
                  <a:pt x="321" y="112"/>
                  <a:pt x="321" y="112"/>
                  <a:pt x="321" y="112"/>
                </a:cubicBezTo>
                <a:cubicBezTo>
                  <a:pt x="330" y="112"/>
                  <a:pt x="337" y="119"/>
                  <a:pt x="337" y="128"/>
                </a:cubicBezTo>
                <a:lnTo>
                  <a:pt x="337" y="321"/>
                </a:lnTo>
                <a:close/>
                <a:moveTo>
                  <a:pt x="305" y="225"/>
                </a:moveTo>
                <a:cubicBezTo>
                  <a:pt x="300" y="225"/>
                  <a:pt x="297" y="228"/>
                  <a:pt x="297" y="233"/>
                </a:cubicBezTo>
                <a:cubicBezTo>
                  <a:pt x="297" y="237"/>
                  <a:pt x="300" y="241"/>
                  <a:pt x="305" y="241"/>
                </a:cubicBezTo>
                <a:cubicBezTo>
                  <a:pt x="309" y="241"/>
                  <a:pt x="313" y="237"/>
                  <a:pt x="313" y="233"/>
                </a:cubicBezTo>
                <a:cubicBezTo>
                  <a:pt x="313" y="228"/>
                  <a:pt x="309" y="225"/>
                  <a:pt x="305" y="225"/>
                </a:cubicBezTo>
                <a:moveTo>
                  <a:pt x="305" y="192"/>
                </a:moveTo>
                <a:cubicBezTo>
                  <a:pt x="300" y="192"/>
                  <a:pt x="297" y="196"/>
                  <a:pt x="297" y="200"/>
                </a:cubicBezTo>
                <a:cubicBezTo>
                  <a:pt x="297" y="205"/>
                  <a:pt x="300" y="208"/>
                  <a:pt x="305" y="208"/>
                </a:cubicBezTo>
                <a:cubicBezTo>
                  <a:pt x="309" y="208"/>
                  <a:pt x="313" y="205"/>
                  <a:pt x="313" y="200"/>
                </a:cubicBezTo>
                <a:cubicBezTo>
                  <a:pt x="313" y="196"/>
                  <a:pt x="309" y="192"/>
                  <a:pt x="305" y="192"/>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82" name="Freeform 51"/>
          <p:cNvSpPr>
            <a:spLocks noEditPoints="1"/>
          </p:cNvSpPr>
          <p:nvPr/>
        </p:nvSpPr>
        <p:spPr bwMode="auto">
          <a:xfrm>
            <a:off x="8505705" y="1201049"/>
            <a:ext cx="437771" cy="437769"/>
          </a:xfrm>
          <a:custGeom>
            <a:avLst/>
            <a:gdLst>
              <a:gd name="T0" fmla="*/ 340 w 353"/>
              <a:gd name="T1" fmla="*/ 155 h 353"/>
              <a:gd name="T2" fmla="*/ 312 w 353"/>
              <a:gd name="T3" fmla="*/ 140 h 353"/>
              <a:gd name="T4" fmla="*/ 340 w 353"/>
              <a:gd name="T5" fmla="*/ 126 h 353"/>
              <a:gd name="T6" fmla="*/ 340 w 353"/>
              <a:gd name="T7" fmla="*/ 83 h 353"/>
              <a:gd name="T8" fmla="*/ 188 w 353"/>
              <a:gd name="T9" fmla="*/ 3 h 353"/>
              <a:gd name="T10" fmla="*/ 176 w 353"/>
              <a:gd name="T11" fmla="*/ 0 h 353"/>
              <a:gd name="T12" fmla="*/ 165 w 353"/>
              <a:gd name="T13" fmla="*/ 3 h 353"/>
              <a:gd name="T14" fmla="*/ 13 w 353"/>
              <a:gd name="T15" fmla="*/ 83 h 353"/>
              <a:gd name="T16" fmla="*/ 13 w 353"/>
              <a:gd name="T17" fmla="*/ 126 h 353"/>
              <a:gd name="T18" fmla="*/ 41 w 353"/>
              <a:gd name="T19" fmla="*/ 140 h 353"/>
              <a:gd name="T20" fmla="*/ 13 w 353"/>
              <a:gd name="T21" fmla="*/ 155 h 353"/>
              <a:gd name="T22" fmla="*/ 13 w 353"/>
              <a:gd name="T23" fmla="*/ 198 h 353"/>
              <a:gd name="T24" fmla="*/ 41 w 353"/>
              <a:gd name="T25" fmla="*/ 213 h 353"/>
              <a:gd name="T26" fmla="*/ 13 w 353"/>
              <a:gd name="T27" fmla="*/ 228 h 353"/>
              <a:gd name="T28" fmla="*/ 13 w 353"/>
              <a:gd name="T29" fmla="*/ 270 h 353"/>
              <a:gd name="T30" fmla="*/ 165 w 353"/>
              <a:gd name="T31" fmla="*/ 350 h 353"/>
              <a:gd name="T32" fmla="*/ 176 w 353"/>
              <a:gd name="T33" fmla="*/ 353 h 353"/>
              <a:gd name="T34" fmla="*/ 188 w 353"/>
              <a:gd name="T35" fmla="*/ 350 h 353"/>
              <a:gd name="T36" fmla="*/ 340 w 353"/>
              <a:gd name="T37" fmla="*/ 270 h 353"/>
              <a:gd name="T38" fmla="*/ 340 w 353"/>
              <a:gd name="T39" fmla="*/ 228 h 353"/>
              <a:gd name="T40" fmla="*/ 312 w 353"/>
              <a:gd name="T41" fmla="*/ 213 h 353"/>
              <a:gd name="T42" fmla="*/ 340 w 353"/>
              <a:gd name="T43" fmla="*/ 198 h 353"/>
              <a:gd name="T44" fmla="*/ 20 w 353"/>
              <a:gd name="T45" fmla="*/ 111 h 353"/>
              <a:gd name="T46" fmla="*/ 16 w 353"/>
              <a:gd name="T47" fmla="*/ 104 h 353"/>
              <a:gd name="T48" fmla="*/ 20 w 353"/>
              <a:gd name="T49" fmla="*/ 97 h 353"/>
              <a:gd name="T50" fmla="*/ 173 w 353"/>
              <a:gd name="T51" fmla="*/ 17 h 353"/>
              <a:gd name="T52" fmla="*/ 180 w 353"/>
              <a:gd name="T53" fmla="*/ 17 h 353"/>
              <a:gd name="T54" fmla="*/ 333 w 353"/>
              <a:gd name="T55" fmla="*/ 97 h 353"/>
              <a:gd name="T56" fmla="*/ 337 w 353"/>
              <a:gd name="T57" fmla="*/ 104 h 353"/>
              <a:gd name="T58" fmla="*/ 333 w 353"/>
              <a:gd name="T59" fmla="*/ 111 h 353"/>
              <a:gd name="T60" fmla="*/ 180 w 353"/>
              <a:gd name="T61" fmla="*/ 192 h 353"/>
              <a:gd name="T62" fmla="*/ 173 w 353"/>
              <a:gd name="T63" fmla="*/ 192 h 353"/>
              <a:gd name="T64" fmla="*/ 20 w 353"/>
              <a:gd name="T65" fmla="*/ 111 h 353"/>
              <a:gd name="T66" fmla="*/ 333 w 353"/>
              <a:gd name="T67" fmla="*/ 242 h 353"/>
              <a:gd name="T68" fmla="*/ 333 w 353"/>
              <a:gd name="T69" fmla="*/ 256 h 353"/>
              <a:gd name="T70" fmla="*/ 180 w 353"/>
              <a:gd name="T71" fmla="*/ 336 h 353"/>
              <a:gd name="T72" fmla="*/ 176 w 353"/>
              <a:gd name="T73" fmla="*/ 337 h 353"/>
              <a:gd name="T74" fmla="*/ 173 w 353"/>
              <a:gd name="T75" fmla="*/ 336 h 353"/>
              <a:gd name="T76" fmla="*/ 20 w 353"/>
              <a:gd name="T77" fmla="*/ 256 h 353"/>
              <a:gd name="T78" fmla="*/ 20 w 353"/>
              <a:gd name="T79" fmla="*/ 242 h 353"/>
              <a:gd name="T80" fmla="*/ 58 w 353"/>
              <a:gd name="T81" fmla="*/ 222 h 353"/>
              <a:gd name="T82" fmla="*/ 165 w 353"/>
              <a:gd name="T83" fmla="*/ 278 h 353"/>
              <a:gd name="T84" fmla="*/ 188 w 353"/>
              <a:gd name="T85" fmla="*/ 278 h 353"/>
              <a:gd name="T86" fmla="*/ 295 w 353"/>
              <a:gd name="T87" fmla="*/ 222 h 353"/>
              <a:gd name="T88" fmla="*/ 333 w 353"/>
              <a:gd name="T89" fmla="*/ 184 h 353"/>
              <a:gd name="T90" fmla="*/ 180 w 353"/>
              <a:gd name="T91" fmla="*/ 264 h 353"/>
              <a:gd name="T92" fmla="*/ 176 w 353"/>
              <a:gd name="T93" fmla="*/ 265 h 353"/>
              <a:gd name="T94" fmla="*/ 173 w 353"/>
              <a:gd name="T95" fmla="*/ 264 h 353"/>
              <a:gd name="T96" fmla="*/ 20 w 353"/>
              <a:gd name="T97" fmla="*/ 184 h 353"/>
              <a:gd name="T98" fmla="*/ 20 w 353"/>
              <a:gd name="T99" fmla="*/ 170 h 353"/>
              <a:gd name="T100" fmla="*/ 58 w 353"/>
              <a:gd name="T101" fmla="*/ 150 h 353"/>
              <a:gd name="T102" fmla="*/ 165 w 353"/>
              <a:gd name="T103" fmla="*/ 206 h 353"/>
              <a:gd name="T104" fmla="*/ 188 w 353"/>
              <a:gd name="T105" fmla="*/ 206 h 353"/>
              <a:gd name="T106" fmla="*/ 295 w 353"/>
              <a:gd name="T107" fmla="*/ 150 h 353"/>
              <a:gd name="T108" fmla="*/ 333 w 353"/>
              <a:gd name="T109" fmla="*/ 170 h 353"/>
              <a:gd name="T110" fmla="*/ 333 w 353"/>
              <a:gd name="T111" fmla="*/ 18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3">
                <a:moveTo>
                  <a:pt x="353" y="177"/>
                </a:moveTo>
                <a:cubicBezTo>
                  <a:pt x="353" y="167"/>
                  <a:pt x="348" y="159"/>
                  <a:pt x="340" y="155"/>
                </a:cubicBezTo>
                <a:cubicBezTo>
                  <a:pt x="340" y="155"/>
                  <a:pt x="340" y="155"/>
                  <a:pt x="340" y="155"/>
                </a:cubicBezTo>
                <a:cubicBezTo>
                  <a:pt x="312" y="140"/>
                  <a:pt x="312" y="140"/>
                  <a:pt x="312" y="140"/>
                </a:cubicBezTo>
                <a:cubicBezTo>
                  <a:pt x="340" y="126"/>
                  <a:pt x="340" y="126"/>
                  <a:pt x="340" y="126"/>
                </a:cubicBezTo>
                <a:cubicBezTo>
                  <a:pt x="340" y="126"/>
                  <a:pt x="340" y="126"/>
                  <a:pt x="340" y="126"/>
                </a:cubicBezTo>
                <a:cubicBezTo>
                  <a:pt x="348" y="122"/>
                  <a:pt x="353" y="114"/>
                  <a:pt x="353" y="104"/>
                </a:cubicBezTo>
                <a:cubicBezTo>
                  <a:pt x="353" y="95"/>
                  <a:pt x="348" y="87"/>
                  <a:pt x="340" y="83"/>
                </a:cubicBezTo>
                <a:cubicBezTo>
                  <a:pt x="340" y="83"/>
                  <a:pt x="340" y="83"/>
                  <a:pt x="340" y="83"/>
                </a:cubicBezTo>
                <a:cubicBezTo>
                  <a:pt x="188" y="3"/>
                  <a:pt x="188" y="3"/>
                  <a:pt x="188" y="3"/>
                </a:cubicBezTo>
                <a:cubicBezTo>
                  <a:pt x="188" y="3"/>
                  <a:pt x="188" y="3"/>
                  <a:pt x="188" y="3"/>
                </a:cubicBezTo>
                <a:cubicBezTo>
                  <a:pt x="184" y="1"/>
                  <a:pt x="181" y="0"/>
                  <a:pt x="176" y="0"/>
                </a:cubicBezTo>
                <a:cubicBezTo>
                  <a:pt x="172" y="0"/>
                  <a:pt x="169" y="1"/>
                  <a:pt x="165" y="3"/>
                </a:cubicBezTo>
                <a:cubicBezTo>
                  <a:pt x="165" y="3"/>
                  <a:pt x="165" y="3"/>
                  <a:pt x="165" y="3"/>
                </a:cubicBezTo>
                <a:cubicBezTo>
                  <a:pt x="13" y="83"/>
                  <a:pt x="13" y="83"/>
                  <a:pt x="13" y="83"/>
                </a:cubicBezTo>
                <a:cubicBezTo>
                  <a:pt x="13" y="83"/>
                  <a:pt x="13" y="83"/>
                  <a:pt x="13" y="83"/>
                </a:cubicBezTo>
                <a:cubicBezTo>
                  <a:pt x="5" y="87"/>
                  <a:pt x="0" y="95"/>
                  <a:pt x="0" y="104"/>
                </a:cubicBezTo>
                <a:cubicBezTo>
                  <a:pt x="0" y="114"/>
                  <a:pt x="5" y="122"/>
                  <a:pt x="13" y="126"/>
                </a:cubicBezTo>
                <a:cubicBezTo>
                  <a:pt x="13" y="126"/>
                  <a:pt x="13" y="126"/>
                  <a:pt x="13" y="126"/>
                </a:cubicBezTo>
                <a:cubicBezTo>
                  <a:pt x="41" y="140"/>
                  <a:pt x="41" y="140"/>
                  <a:pt x="41" y="140"/>
                </a:cubicBezTo>
                <a:cubicBezTo>
                  <a:pt x="13" y="155"/>
                  <a:pt x="13" y="155"/>
                  <a:pt x="13" y="155"/>
                </a:cubicBezTo>
                <a:cubicBezTo>
                  <a:pt x="13" y="155"/>
                  <a:pt x="13" y="155"/>
                  <a:pt x="13" y="155"/>
                </a:cubicBezTo>
                <a:cubicBezTo>
                  <a:pt x="5" y="159"/>
                  <a:pt x="0" y="167"/>
                  <a:pt x="0" y="177"/>
                </a:cubicBezTo>
                <a:cubicBezTo>
                  <a:pt x="0" y="186"/>
                  <a:pt x="5" y="194"/>
                  <a:pt x="13" y="198"/>
                </a:cubicBezTo>
                <a:cubicBezTo>
                  <a:pt x="13" y="198"/>
                  <a:pt x="13" y="198"/>
                  <a:pt x="13" y="198"/>
                </a:cubicBezTo>
                <a:cubicBezTo>
                  <a:pt x="41" y="213"/>
                  <a:pt x="41" y="213"/>
                  <a:pt x="41" y="213"/>
                </a:cubicBezTo>
                <a:cubicBezTo>
                  <a:pt x="13" y="228"/>
                  <a:pt x="13" y="228"/>
                  <a:pt x="13" y="228"/>
                </a:cubicBezTo>
                <a:cubicBezTo>
                  <a:pt x="13" y="228"/>
                  <a:pt x="13" y="228"/>
                  <a:pt x="13" y="228"/>
                </a:cubicBezTo>
                <a:cubicBezTo>
                  <a:pt x="5" y="232"/>
                  <a:pt x="0" y="240"/>
                  <a:pt x="0" y="249"/>
                </a:cubicBezTo>
                <a:cubicBezTo>
                  <a:pt x="0" y="258"/>
                  <a:pt x="5" y="266"/>
                  <a:pt x="13" y="270"/>
                </a:cubicBezTo>
                <a:cubicBezTo>
                  <a:pt x="13" y="270"/>
                  <a:pt x="13" y="270"/>
                  <a:pt x="13" y="270"/>
                </a:cubicBezTo>
                <a:cubicBezTo>
                  <a:pt x="165" y="350"/>
                  <a:pt x="165" y="350"/>
                  <a:pt x="165" y="350"/>
                </a:cubicBezTo>
                <a:cubicBezTo>
                  <a:pt x="165" y="350"/>
                  <a:pt x="165" y="350"/>
                  <a:pt x="165" y="350"/>
                </a:cubicBezTo>
                <a:cubicBezTo>
                  <a:pt x="169" y="352"/>
                  <a:pt x="172" y="353"/>
                  <a:pt x="176" y="353"/>
                </a:cubicBezTo>
                <a:cubicBezTo>
                  <a:pt x="181" y="353"/>
                  <a:pt x="184" y="352"/>
                  <a:pt x="188" y="350"/>
                </a:cubicBezTo>
                <a:cubicBezTo>
                  <a:pt x="188" y="350"/>
                  <a:pt x="188" y="350"/>
                  <a:pt x="188" y="350"/>
                </a:cubicBezTo>
                <a:cubicBezTo>
                  <a:pt x="340" y="270"/>
                  <a:pt x="340" y="270"/>
                  <a:pt x="340" y="270"/>
                </a:cubicBezTo>
                <a:cubicBezTo>
                  <a:pt x="340" y="270"/>
                  <a:pt x="340" y="270"/>
                  <a:pt x="340" y="270"/>
                </a:cubicBezTo>
                <a:cubicBezTo>
                  <a:pt x="348" y="266"/>
                  <a:pt x="353" y="258"/>
                  <a:pt x="353" y="249"/>
                </a:cubicBezTo>
                <a:cubicBezTo>
                  <a:pt x="353" y="240"/>
                  <a:pt x="348" y="232"/>
                  <a:pt x="340" y="228"/>
                </a:cubicBezTo>
                <a:cubicBezTo>
                  <a:pt x="340" y="228"/>
                  <a:pt x="340" y="228"/>
                  <a:pt x="340" y="228"/>
                </a:cubicBezTo>
                <a:cubicBezTo>
                  <a:pt x="312" y="213"/>
                  <a:pt x="312" y="213"/>
                  <a:pt x="312" y="213"/>
                </a:cubicBezTo>
                <a:cubicBezTo>
                  <a:pt x="340" y="198"/>
                  <a:pt x="340" y="198"/>
                  <a:pt x="340" y="198"/>
                </a:cubicBezTo>
                <a:cubicBezTo>
                  <a:pt x="340" y="198"/>
                  <a:pt x="340" y="198"/>
                  <a:pt x="340" y="198"/>
                </a:cubicBezTo>
                <a:cubicBezTo>
                  <a:pt x="348" y="194"/>
                  <a:pt x="353" y="186"/>
                  <a:pt x="353" y="177"/>
                </a:cubicBezTo>
                <a:moveTo>
                  <a:pt x="20" y="111"/>
                </a:moveTo>
                <a:cubicBezTo>
                  <a:pt x="20" y="111"/>
                  <a:pt x="20" y="111"/>
                  <a:pt x="20" y="111"/>
                </a:cubicBezTo>
                <a:cubicBezTo>
                  <a:pt x="18" y="110"/>
                  <a:pt x="16" y="107"/>
                  <a:pt x="16" y="104"/>
                </a:cubicBezTo>
                <a:cubicBezTo>
                  <a:pt x="16" y="101"/>
                  <a:pt x="18" y="99"/>
                  <a:pt x="20" y="97"/>
                </a:cubicBezTo>
                <a:cubicBezTo>
                  <a:pt x="20" y="97"/>
                  <a:pt x="20" y="97"/>
                  <a:pt x="20" y="97"/>
                </a:cubicBezTo>
                <a:cubicBezTo>
                  <a:pt x="173" y="17"/>
                  <a:pt x="173" y="17"/>
                  <a:pt x="173" y="17"/>
                </a:cubicBezTo>
                <a:cubicBezTo>
                  <a:pt x="173" y="17"/>
                  <a:pt x="173" y="17"/>
                  <a:pt x="173" y="17"/>
                </a:cubicBezTo>
                <a:cubicBezTo>
                  <a:pt x="174" y="16"/>
                  <a:pt x="175" y="16"/>
                  <a:pt x="176" y="16"/>
                </a:cubicBezTo>
                <a:cubicBezTo>
                  <a:pt x="178" y="16"/>
                  <a:pt x="179" y="16"/>
                  <a:pt x="180" y="17"/>
                </a:cubicBezTo>
                <a:cubicBezTo>
                  <a:pt x="180" y="17"/>
                  <a:pt x="180" y="17"/>
                  <a:pt x="180" y="17"/>
                </a:cubicBezTo>
                <a:cubicBezTo>
                  <a:pt x="333" y="97"/>
                  <a:pt x="333" y="97"/>
                  <a:pt x="333" y="97"/>
                </a:cubicBezTo>
                <a:cubicBezTo>
                  <a:pt x="333" y="97"/>
                  <a:pt x="333" y="97"/>
                  <a:pt x="333" y="97"/>
                </a:cubicBezTo>
                <a:cubicBezTo>
                  <a:pt x="335" y="99"/>
                  <a:pt x="337" y="101"/>
                  <a:pt x="337" y="104"/>
                </a:cubicBezTo>
                <a:cubicBezTo>
                  <a:pt x="337" y="107"/>
                  <a:pt x="335" y="110"/>
                  <a:pt x="333" y="111"/>
                </a:cubicBezTo>
                <a:cubicBezTo>
                  <a:pt x="333" y="111"/>
                  <a:pt x="333" y="111"/>
                  <a:pt x="333" y="111"/>
                </a:cubicBezTo>
                <a:cubicBezTo>
                  <a:pt x="180" y="192"/>
                  <a:pt x="180" y="192"/>
                  <a:pt x="180" y="192"/>
                </a:cubicBezTo>
                <a:cubicBezTo>
                  <a:pt x="180" y="192"/>
                  <a:pt x="180" y="192"/>
                  <a:pt x="180" y="192"/>
                </a:cubicBezTo>
                <a:cubicBezTo>
                  <a:pt x="179" y="192"/>
                  <a:pt x="178" y="193"/>
                  <a:pt x="176" y="193"/>
                </a:cubicBezTo>
                <a:cubicBezTo>
                  <a:pt x="175" y="193"/>
                  <a:pt x="174" y="192"/>
                  <a:pt x="173" y="192"/>
                </a:cubicBezTo>
                <a:cubicBezTo>
                  <a:pt x="173" y="192"/>
                  <a:pt x="173" y="192"/>
                  <a:pt x="173" y="192"/>
                </a:cubicBezTo>
                <a:lnTo>
                  <a:pt x="20" y="111"/>
                </a:lnTo>
                <a:close/>
                <a:moveTo>
                  <a:pt x="333" y="242"/>
                </a:moveTo>
                <a:cubicBezTo>
                  <a:pt x="333" y="242"/>
                  <a:pt x="333" y="242"/>
                  <a:pt x="333" y="242"/>
                </a:cubicBezTo>
                <a:cubicBezTo>
                  <a:pt x="335" y="243"/>
                  <a:pt x="337" y="246"/>
                  <a:pt x="337" y="249"/>
                </a:cubicBezTo>
                <a:cubicBezTo>
                  <a:pt x="337" y="252"/>
                  <a:pt x="335" y="255"/>
                  <a:pt x="333" y="256"/>
                </a:cubicBezTo>
                <a:cubicBezTo>
                  <a:pt x="333" y="256"/>
                  <a:pt x="333" y="256"/>
                  <a:pt x="333" y="256"/>
                </a:cubicBezTo>
                <a:cubicBezTo>
                  <a:pt x="180" y="336"/>
                  <a:pt x="180" y="336"/>
                  <a:pt x="180" y="336"/>
                </a:cubicBezTo>
                <a:cubicBezTo>
                  <a:pt x="180" y="336"/>
                  <a:pt x="180" y="336"/>
                  <a:pt x="180" y="336"/>
                </a:cubicBezTo>
                <a:cubicBezTo>
                  <a:pt x="179" y="337"/>
                  <a:pt x="178" y="337"/>
                  <a:pt x="176" y="337"/>
                </a:cubicBezTo>
                <a:cubicBezTo>
                  <a:pt x="175" y="337"/>
                  <a:pt x="174" y="337"/>
                  <a:pt x="173" y="336"/>
                </a:cubicBezTo>
                <a:cubicBezTo>
                  <a:pt x="173" y="336"/>
                  <a:pt x="173" y="336"/>
                  <a:pt x="173" y="336"/>
                </a:cubicBezTo>
                <a:cubicBezTo>
                  <a:pt x="20" y="256"/>
                  <a:pt x="20" y="256"/>
                  <a:pt x="20" y="256"/>
                </a:cubicBezTo>
                <a:cubicBezTo>
                  <a:pt x="20" y="256"/>
                  <a:pt x="20" y="256"/>
                  <a:pt x="20" y="256"/>
                </a:cubicBezTo>
                <a:cubicBezTo>
                  <a:pt x="18" y="255"/>
                  <a:pt x="16" y="252"/>
                  <a:pt x="16" y="249"/>
                </a:cubicBezTo>
                <a:cubicBezTo>
                  <a:pt x="16" y="246"/>
                  <a:pt x="18" y="243"/>
                  <a:pt x="20" y="242"/>
                </a:cubicBezTo>
                <a:cubicBezTo>
                  <a:pt x="20" y="242"/>
                  <a:pt x="20" y="242"/>
                  <a:pt x="20" y="242"/>
                </a:cubicBezTo>
                <a:cubicBezTo>
                  <a:pt x="58" y="222"/>
                  <a:pt x="58" y="222"/>
                  <a:pt x="58" y="222"/>
                </a:cubicBezTo>
                <a:cubicBezTo>
                  <a:pt x="165" y="278"/>
                  <a:pt x="165" y="278"/>
                  <a:pt x="165" y="278"/>
                </a:cubicBezTo>
                <a:cubicBezTo>
                  <a:pt x="165" y="278"/>
                  <a:pt x="165" y="278"/>
                  <a:pt x="165" y="278"/>
                </a:cubicBezTo>
                <a:cubicBezTo>
                  <a:pt x="169" y="280"/>
                  <a:pt x="172" y="281"/>
                  <a:pt x="176" y="281"/>
                </a:cubicBezTo>
                <a:cubicBezTo>
                  <a:pt x="181" y="281"/>
                  <a:pt x="184" y="280"/>
                  <a:pt x="188" y="278"/>
                </a:cubicBezTo>
                <a:cubicBezTo>
                  <a:pt x="188" y="278"/>
                  <a:pt x="188" y="278"/>
                  <a:pt x="188" y="278"/>
                </a:cubicBezTo>
                <a:cubicBezTo>
                  <a:pt x="295" y="222"/>
                  <a:pt x="295" y="222"/>
                  <a:pt x="295" y="222"/>
                </a:cubicBezTo>
                <a:lnTo>
                  <a:pt x="333" y="242"/>
                </a:lnTo>
                <a:close/>
                <a:moveTo>
                  <a:pt x="333" y="184"/>
                </a:moveTo>
                <a:cubicBezTo>
                  <a:pt x="333" y="184"/>
                  <a:pt x="333" y="184"/>
                  <a:pt x="333" y="184"/>
                </a:cubicBezTo>
                <a:cubicBezTo>
                  <a:pt x="180" y="264"/>
                  <a:pt x="180" y="264"/>
                  <a:pt x="180" y="264"/>
                </a:cubicBezTo>
                <a:cubicBezTo>
                  <a:pt x="180" y="264"/>
                  <a:pt x="180" y="264"/>
                  <a:pt x="180" y="264"/>
                </a:cubicBezTo>
                <a:cubicBezTo>
                  <a:pt x="179" y="265"/>
                  <a:pt x="178" y="265"/>
                  <a:pt x="176" y="265"/>
                </a:cubicBezTo>
                <a:cubicBezTo>
                  <a:pt x="175" y="265"/>
                  <a:pt x="174" y="265"/>
                  <a:pt x="173" y="264"/>
                </a:cubicBezTo>
                <a:cubicBezTo>
                  <a:pt x="173" y="264"/>
                  <a:pt x="173" y="264"/>
                  <a:pt x="173" y="264"/>
                </a:cubicBezTo>
                <a:cubicBezTo>
                  <a:pt x="20" y="184"/>
                  <a:pt x="20" y="184"/>
                  <a:pt x="20" y="184"/>
                </a:cubicBezTo>
                <a:cubicBezTo>
                  <a:pt x="20" y="184"/>
                  <a:pt x="20" y="184"/>
                  <a:pt x="20" y="184"/>
                </a:cubicBezTo>
                <a:cubicBezTo>
                  <a:pt x="18" y="182"/>
                  <a:pt x="16" y="180"/>
                  <a:pt x="16" y="177"/>
                </a:cubicBezTo>
                <a:cubicBezTo>
                  <a:pt x="16" y="174"/>
                  <a:pt x="18" y="171"/>
                  <a:pt x="20" y="170"/>
                </a:cubicBezTo>
                <a:cubicBezTo>
                  <a:pt x="20" y="170"/>
                  <a:pt x="20" y="170"/>
                  <a:pt x="20" y="170"/>
                </a:cubicBezTo>
                <a:cubicBezTo>
                  <a:pt x="58" y="150"/>
                  <a:pt x="58" y="150"/>
                  <a:pt x="58" y="150"/>
                </a:cubicBezTo>
                <a:cubicBezTo>
                  <a:pt x="165" y="206"/>
                  <a:pt x="165" y="206"/>
                  <a:pt x="165" y="206"/>
                </a:cubicBezTo>
                <a:cubicBezTo>
                  <a:pt x="165" y="206"/>
                  <a:pt x="165" y="206"/>
                  <a:pt x="165" y="206"/>
                </a:cubicBezTo>
                <a:cubicBezTo>
                  <a:pt x="169" y="208"/>
                  <a:pt x="172" y="209"/>
                  <a:pt x="176" y="209"/>
                </a:cubicBezTo>
                <a:cubicBezTo>
                  <a:pt x="181" y="209"/>
                  <a:pt x="184" y="208"/>
                  <a:pt x="188" y="206"/>
                </a:cubicBezTo>
                <a:cubicBezTo>
                  <a:pt x="188" y="206"/>
                  <a:pt x="188" y="206"/>
                  <a:pt x="188" y="206"/>
                </a:cubicBezTo>
                <a:cubicBezTo>
                  <a:pt x="295" y="150"/>
                  <a:pt x="295" y="150"/>
                  <a:pt x="295" y="150"/>
                </a:cubicBezTo>
                <a:cubicBezTo>
                  <a:pt x="333" y="170"/>
                  <a:pt x="333" y="170"/>
                  <a:pt x="333" y="170"/>
                </a:cubicBezTo>
                <a:cubicBezTo>
                  <a:pt x="333" y="170"/>
                  <a:pt x="333" y="170"/>
                  <a:pt x="333" y="170"/>
                </a:cubicBezTo>
                <a:cubicBezTo>
                  <a:pt x="335" y="171"/>
                  <a:pt x="337" y="174"/>
                  <a:pt x="337" y="177"/>
                </a:cubicBezTo>
                <a:cubicBezTo>
                  <a:pt x="337" y="180"/>
                  <a:pt x="335" y="182"/>
                  <a:pt x="333" y="184"/>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84" name="Freeform 54"/>
          <p:cNvSpPr>
            <a:spLocks noEditPoints="1"/>
          </p:cNvSpPr>
          <p:nvPr/>
        </p:nvSpPr>
        <p:spPr bwMode="auto">
          <a:xfrm>
            <a:off x="9113959" y="1205821"/>
            <a:ext cx="448913" cy="437768"/>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87" name="Freeform 77"/>
          <p:cNvSpPr>
            <a:spLocks noEditPoints="1"/>
          </p:cNvSpPr>
          <p:nvPr/>
        </p:nvSpPr>
        <p:spPr bwMode="auto">
          <a:xfrm>
            <a:off x="9128579" y="150409"/>
            <a:ext cx="404771" cy="406259"/>
          </a:xfrm>
          <a:custGeom>
            <a:avLst/>
            <a:gdLst>
              <a:gd name="T0" fmla="*/ 48 w 353"/>
              <a:gd name="T1" fmla="*/ 121 h 354"/>
              <a:gd name="T2" fmla="*/ 96 w 353"/>
              <a:gd name="T3" fmla="*/ 121 h 354"/>
              <a:gd name="T4" fmla="*/ 72 w 353"/>
              <a:gd name="T5" fmla="*/ 129 h 354"/>
              <a:gd name="T6" fmla="*/ 72 w 353"/>
              <a:gd name="T7" fmla="*/ 113 h 354"/>
              <a:gd name="T8" fmla="*/ 72 w 353"/>
              <a:gd name="T9" fmla="*/ 129 h 354"/>
              <a:gd name="T10" fmla="*/ 174 w 353"/>
              <a:gd name="T11" fmla="*/ 223 h 354"/>
              <a:gd name="T12" fmla="*/ 193 w 353"/>
              <a:gd name="T13" fmla="*/ 201 h 354"/>
              <a:gd name="T14" fmla="*/ 179 w 353"/>
              <a:gd name="T15" fmla="*/ 195 h 354"/>
              <a:gd name="T16" fmla="*/ 160 w 353"/>
              <a:gd name="T17" fmla="*/ 217 h 354"/>
              <a:gd name="T18" fmla="*/ 351 w 353"/>
              <a:gd name="T19" fmla="*/ 163 h 354"/>
              <a:gd name="T20" fmla="*/ 185 w 353"/>
              <a:gd name="T21" fmla="*/ 0 h 354"/>
              <a:gd name="T22" fmla="*/ 48 w 353"/>
              <a:gd name="T23" fmla="*/ 25 h 354"/>
              <a:gd name="T24" fmla="*/ 64 w 353"/>
              <a:gd name="T25" fmla="*/ 25 h 354"/>
              <a:gd name="T26" fmla="*/ 181 w 353"/>
              <a:gd name="T27" fmla="*/ 16 h 354"/>
              <a:gd name="T28" fmla="*/ 315 w 353"/>
              <a:gd name="T29" fmla="*/ 187 h 354"/>
              <a:gd name="T30" fmla="*/ 321 w 353"/>
              <a:gd name="T31" fmla="*/ 201 h 354"/>
              <a:gd name="T32" fmla="*/ 351 w 353"/>
              <a:gd name="T33" fmla="*/ 175 h 354"/>
              <a:gd name="T34" fmla="*/ 351 w 353"/>
              <a:gd name="T35" fmla="*/ 163 h 354"/>
              <a:gd name="T36" fmla="*/ 136 w 353"/>
              <a:gd name="T37" fmla="*/ 257 h 354"/>
              <a:gd name="T38" fmla="*/ 150 w 353"/>
              <a:gd name="T39" fmla="*/ 247 h 354"/>
              <a:gd name="T40" fmla="*/ 144 w 353"/>
              <a:gd name="T41" fmla="*/ 233 h 354"/>
              <a:gd name="T42" fmla="*/ 131 w 353"/>
              <a:gd name="T43" fmla="*/ 244 h 354"/>
              <a:gd name="T44" fmla="*/ 142 w 353"/>
              <a:gd name="T45" fmla="*/ 51 h 354"/>
              <a:gd name="T46" fmla="*/ 24 w 353"/>
              <a:gd name="T47" fmla="*/ 49 h 354"/>
              <a:gd name="T48" fmla="*/ 0 w 353"/>
              <a:gd name="T49" fmla="*/ 185 h 354"/>
              <a:gd name="T50" fmla="*/ 163 w 353"/>
              <a:gd name="T51" fmla="*/ 351 h 354"/>
              <a:gd name="T52" fmla="*/ 174 w 353"/>
              <a:gd name="T53" fmla="*/ 351 h 354"/>
              <a:gd name="T54" fmla="*/ 305 w 353"/>
              <a:gd name="T55" fmla="*/ 217 h 354"/>
              <a:gd name="T56" fmla="*/ 142 w 353"/>
              <a:gd name="T57" fmla="*/ 51 h 354"/>
              <a:gd name="T58" fmla="*/ 16 w 353"/>
              <a:gd name="T59" fmla="*/ 182 h 354"/>
              <a:gd name="T60" fmla="*/ 24 w 353"/>
              <a:gd name="T61" fmla="*/ 65 h 354"/>
              <a:gd name="T62" fmla="*/ 286 w 353"/>
              <a:gd name="T63" fmla="*/ 217 h 354"/>
              <a:gd name="T64" fmla="*/ 168 w 353"/>
              <a:gd name="T65" fmla="*/ 289 h 354"/>
              <a:gd name="T66" fmla="*/ 206 w 353"/>
              <a:gd name="T67" fmla="*/ 255 h 354"/>
              <a:gd name="T68" fmla="*/ 201 w 353"/>
              <a:gd name="T69" fmla="*/ 241 h 354"/>
              <a:gd name="T70" fmla="*/ 163 w 353"/>
              <a:gd name="T71" fmla="*/ 276 h 354"/>
              <a:gd name="T72" fmla="*/ 168 w 353"/>
              <a:gd name="T73" fmla="*/ 2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4">
                <a:moveTo>
                  <a:pt x="72" y="97"/>
                </a:moveTo>
                <a:cubicBezTo>
                  <a:pt x="59" y="97"/>
                  <a:pt x="48" y="108"/>
                  <a:pt x="48" y="121"/>
                </a:cubicBezTo>
                <a:cubicBezTo>
                  <a:pt x="48" y="134"/>
                  <a:pt x="59" y="145"/>
                  <a:pt x="72" y="145"/>
                </a:cubicBezTo>
                <a:cubicBezTo>
                  <a:pt x="85" y="145"/>
                  <a:pt x="96" y="134"/>
                  <a:pt x="96" y="121"/>
                </a:cubicBezTo>
                <a:cubicBezTo>
                  <a:pt x="96" y="108"/>
                  <a:pt x="85" y="97"/>
                  <a:pt x="72" y="97"/>
                </a:cubicBezTo>
                <a:moveTo>
                  <a:pt x="72" y="129"/>
                </a:moveTo>
                <a:cubicBezTo>
                  <a:pt x="68" y="129"/>
                  <a:pt x="64" y="125"/>
                  <a:pt x="64" y="121"/>
                </a:cubicBezTo>
                <a:cubicBezTo>
                  <a:pt x="64" y="116"/>
                  <a:pt x="68" y="113"/>
                  <a:pt x="72" y="113"/>
                </a:cubicBezTo>
                <a:cubicBezTo>
                  <a:pt x="77" y="113"/>
                  <a:pt x="80" y="116"/>
                  <a:pt x="80" y="121"/>
                </a:cubicBezTo>
                <a:cubicBezTo>
                  <a:pt x="80" y="125"/>
                  <a:pt x="77" y="129"/>
                  <a:pt x="72" y="129"/>
                </a:cubicBezTo>
                <a:moveTo>
                  <a:pt x="168" y="225"/>
                </a:moveTo>
                <a:cubicBezTo>
                  <a:pt x="171" y="225"/>
                  <a:pt x="173" y="224"/>
                  <a:pt x="174" y="223"/>
                </a:cubicBezTo>
                <a:cubicBezTo>
                  <a:pt x="190" y="207"/>
                  <a:pt x="190" y="207"/>
                  <a:pt x="190" y="207"/>
                </a:cubicBezTo>
                <a:cubicBezTo>
                  <a:pt x="192" y="205"/>
                  <a:pt x="193" y="203"/>
                  <a:pt x="193" y="201"/>
                </a:cubicBezTo>
                <a:cubicBezTo>
                  <a:pt x="193" y="197"/>
                  <a:pt x="189" y="193"/>
                  <a:pt x="185" y="193"/>
                </a:cubicBezTo>
                <a:cubicBezTo>
                  <a:pt x="182" y="193"/>
                  <a:pt x="180" y="194"/>
                  <a:pt x="179" y="195"/>
                </a:cubicBezTo>
                <a:cubicBezTo>
                  <a:pt x="163" y="212"/>
                  <a:pt x="163" y="212"/>
                  <a:pt x="163" y="212"/>
                </a:cubicBezTo>
                <a:cubicBezTo>
                  <a:pt x="161" y="213"/>
                  <a:pt x="160" y="215"/>
                  <a:pt x="160" y="217"/>
                </a:cubicBezTo>
                <a:cubicBezTo>
                  <a:pt x="160" y="222"/>
                  <a:pt x="164" y="225"/>
                  <a:pt x="168" y="225"/>
                </a:cubicBezTo>
                <a:moveTo>
                  <a:pt x="351" y="163"/>
                </a:moveTo>
                <a:cubicBezTo>
                  <a:pt x="190" y="3"/>
                  <a:pt x="190" y="3"/>
                  <a:pt x="190" y="3"/>
                </a:cubicBezTo>
                <a:cubicBezTo>
                  <a:pt x="189" y="1"/>
                  <a:pt x="187" y="0"/>
                  <a:pt x="185" y="0"/>
                </a:cubicBezTo>
                <a:cubicBezTo>
                  <a:pt x="72" y="0"/>
                  <a:pt x="72" y="0"/>
                  <a:pt x="72" y="0"/>
                </a:cubicBezTo>
                <a:cubicBezTo>
                  <a:pt x="59" y="0"/>
                  <a:pt x="48" y="11"/>
                  <a:pt x="48" y="25"/>
                </a:cubicBezTo>
                <a:cubicBezTo>
                  <a:pt x="48" y="29"/>
                  <a:pt x="52" y="33"/>
                  <a:pt x="56" y="33"/>
                </a:cubicBezTo>
                <a:cubicBezTo>
                  <a:pt x="61" y="33"/>
                  <a:pt x="64" y="29"/>
                  <a:pt x="64" y="25"/>
                </a:cubicBezTo>
                <a:cubicBezTo>
                  <a:pt x="64" y="20"/>
                  <a:pt x="68" y="16"/>
                  <a:pt x="72" y="16"/>
                </a:cubicBezTo>
                <a:cubicBezTo>
                  <a:pt x="181" y="16"/>
                  <a:pt x="181" y="16"/>
                  <a:pt x="181" y="16"/>
                </a:cubicBezTo>
                <a:cubicBezTo>
                  <a:pt x="334" y="169"/>
                  <a:pt x="334" y="169"/>
                  <a:pt x="334" y="169"/>
                </a:cubicBezTo>
                <a:cubicBezTo>
                  <a:pt x="315" y="187"/>
                  <a:pt x="315" y="187"/>
                  <a:pt x="315" y="187"/>
                </a:cubicBezTo>
                <a:cubicBezTo>
                  <a:pt x="314" y="189"/>
                  <a:pt x="313" y="191"/>
                  <a:pt x="313" y="193"/>
                </a:cubicBezTo>
                <a:cubicBezTo>
                  <a:pt x="313" y="198"/>
                  <a:pt x="317" y="201"/>
                  <a:pt x="321" y="201"/>
                </a:cubicBezTo>
                <a:cubicBezTo>
                  <a:pt x="323" y="201"/>
                  <a:pt x="325" y="200"/>
                  <a:pt x="327" y="199"/>
                </a:cubicBezTo>
                <a:cubicBezTo>
                  <a:pt x="351" y="175"/>
                  <a:pt x="351" y="175"/>
                  <a:pt x="351" y="175"/>
                </a:cubicBezTo>
                <a:cubicBezTo>
                  <a:pt x="352" y="173"/>
                  <a:pt x="353" y="171"/>
                  <a:pt x="353" y="169"/>
                </a:cubicBezTo>
                <a:cubicBezTo>
                  <a:pt x="353" y="167"/>
                  <a:pt x="352" y="165"/>
                  <a:pt x="351" y="163"/>
                </a:cubicBezTo>
                <a:moveTo>
                  <a:pt x="128" y="249"/>
                </a:moveTo>
                <a:cubicBezTo>
                  <a:pt x="128" y="254"/>
                  <a:pt x="132" y="257"/>
                  <a:pt x="136" y="257"/>
                </a:cubicBezTo>
                <a:cubicBezTo>
                  <a:pt x="139" y="257"/>
                  <a:pt x="141" y="256"/>
                  <a:pt x="142" y="255"/>
                </a:cubicBezTo>
                <a:cubicBezTo>
                  <a:pt x="150" y="247"/>
                  <a:pt x="150" y="247"/>
                  <a:pt x="150" y="247"/>
                </a:cubicBezTo>
                <a:cubicBezTo>
                  <a:pt x="152" y="245"/>
                  <a:pt x="152" y="243"/>
                  <a:pt x="152" y="241"/>
                </a:cubicBezTo>
                <a:cubicBezTo>
                  <a:pt x="152" y="237"/>
                  <a:pt x="149" y="233"/>
                  <a:pt x="144" y="233"/>
                </a:cubicBezTo>
                <a:cubicBezTo>
                  <a:pt x="142" y="233"/>
                  <a:pt x="140" y="234"/>
                  <a:pt x="139" y="236"/>
                </a:cubicBezTo>
                <a:cubicBezTo>
                  <a:pt x="131" y="244"/>
                  <a:pt x="131" y="244"/>
                  <a:pt x="131" y="244"/>
                </a:cubicBezTo>
                <a:cubicBezTo>
                  <a:pt x="129" y="245"/>
                  <a:pt x="128" y="247"/>
                  <a:pt x="128" y="249"/>
                </a:cubicBezTo>
                <a:moveTo>
                  <a:pt x="142" y="51"/>
                </a:moveTo>
                <a:cubicBezTo>
                  <a:pt x="141" y="49"/>
                  <a:pt x="139" y="49"/>
                  <a:pt x="136" y="49"/>
                </a:cubicBezTo>
                <a:cubicBezTo>
                  <a:pt x="24" y="49"/>
                  <a:pt x="24" y="49"/>
                  <a:pt x="24" y="49"/>
                </a:cubicBezTo>
                <a:cubicBezTo>
                  <a:pt x="11" y="49"/>
                  <a:pt x="0" y="59"/>
                  <a:pt x="0" y="73"/>
                </a:cubicBezTo>
                <a:cubicBezTo>
                  <a:pt x="0" y="185"/>
                  <a:pt x="0" y="185"/>
                  <a:pt x="0" y="185"/>
                </a:cubicBezTo>
                <a:cubicBezTo>
                  <a:pt x="0" y="187"/>
                  <a:pt x="1" y="189"/>
                  <a:pt x="2" y="191"/>
                </a:cubicBezTo>
                <a:cubicBezTo>
                  <a:pt x="163" y="351"/>
                  <a:pt x="163" y="351"/>
                  <a:pt x="163" y="351"/>
                </a:cubicBezTo>
                <a:cubicBezTo>
                  <a:pt x="164" y="353"/>
                  <a:pt x="166" y="354"/>
                  <a:pt x="168" y="354"/>
                </a:cubicBezTo>
                <a:cubicBezTo>
                  <a:pt x="171" y="354"/>
                  <a:pt x="173" y="353"/>
                  <a:pt x="174" y="351"/>
                </a:cubicBezTo>
                <a:cubicBezTo>
                  <a:pt x="303" y="223"/>
                  <a:pt x="303" y="223"/>
                  <a:pt x="303" y="223"/>
                </a:cubicBezTo>
                <a:cubicBezTo>
                  <a:pt x="304" y="221"/>
                  <a:pt x="305" y="219"/>
                  <a:pt x="305" y="217"/>
                </a:cubicBezTo>
                <a:cubicBezTo>
                  <a:pt x="305" y="215"/>
                  <a:pt x="304" y="213"/>
                  <a:pt x="303" y="212"/>
                </a:cubicBezTo>
                <a:lnTo>
                  <a:pt x="142" y="51"/>
                </a:lnTo>
                <a:close/>
                <a:moveTo>
                  <a:pt x="168" y="334"/>
                </a:moveTo>
                <a:cubicBezTo>
                  <a:pt x="16" y="182"/>
                  <a:pt x="16" y="182"/>
                  <a:pt x="16" y="182"/>
                </a:cubicBezTo>
                <a:cubicBezTo>
                  <a:pt x="16" y="73"/>
                  <a:pt x="16" y="73"/>
                  <a:pt x="16" y="73"/>
                </a:cubicBezTo>
                <a:cubicBezTo>
                  <a:pt x="16" y="68"/>
                  <a:pt x="20" y="65"/>
                  <a:pt x="24" y="65"/>
                </a:cubicBezTo>
                <a:cubicBezTo>
                  <a:pt x="133" y="65"/>
                  <a:pt x="133" y="65"/>
                  <a:pt x="133" y="65"/>
                </a:cubicBezTo>
                <a:cubicBezTo>
                  <a:pt x="286" y="217"/>
                  <a:pt x="286" y="217"/>
                  <a:pt x="286" y="217"/>
                </a:cubicBezTo>
                <a:lnTo>
                  <a:pt x="168" y="334"/>
                </a:lnTo>
                <a:close/>
                <a:moveTo>
                  <a:pt x="168" y="289"/>
                </a:moveTo>
                <a:cubicBezTo>
                  <a:pt x="171" y="289"/>
                  <a:pt x="173" y="289"/>
                  <a:pt x="174" y="287"/>
                </a:cubicBezTo>
                <a:cubicBezTo>
                  <a:pt x="206" y="255"/>
                  <a:pt x="206" y="255"/>
                  <a:pt x="206" y="255"/>
                </a:cubicBezTo>
                <a:cubicBezTo>
                  <a:pt x="208" y="254"/>
                  <a:pt x="209" y="252"/>
                  <a:pt x="209" y="249"/>
                </a:cubicBezTo>
                <a:cubicBezTo>
                  <a:pt x="209" y="245"/>
                  <a:pt x="205" y="241"/>
                  <a:pt x="201" y="241"/>
                </a:cubicBezTo>
                <a:cubicBezTo>
                  <a:pt x="198" y="241"/>
                  <a:pt x="196" y="242"/>
                  <a:pt x="195" y="244"/>
                </a:cubicBezTo>
                <a:cubicBezTo>
                  <a:pt x="163" y="276"/>
                  <a:pt x="163" y="276"/>
                  <a:pt x="163" y="276"/>
                </a:cubicBezTo>
                <a:cubicBezTo>
                  <a:pt x="161" y="277"/>
                  <a:pt x="160" y="279"/>
                  <a:pt x="160" y="281"/>
                </a:cubicBezTo>
                <a:cubicBezTo>
                  <a:pt x="160" y="286"/>
                  <a:pt x="164" y="289"/>
                  <a:pt x="168" y="28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92" name="Freeform 97"/>
          <p:cNvSpPr>
            <a:spLocks noEditPoints="1"/>
          </p:cNvSpPr>
          <p:nvPr/>
        </p:nvSpPr>
        <p:spPr bwMode="auto">
          <a:xfrm>
            <a:off x="9650454" y="136965"/>
            <a:ext cx="404771" cy="331852"/>
          </a:xfrm>
          <a:custGeom>
            <a:avLst/>
            <a:gdLst>
              <a:gd name="T0" fmla="*/ 241 w 353"/>
              <a:gd name="T1" fmla="*/ 32 h 289"/>
              <a:gd name="T2" fmla="*/ 144 w 353"/>
              <a:gd name="T3" fmla="*/ 0 h 289"/>
              <a:gd name="T4" fmla="*/ 16 w 353"/>
              <a:gd name="T5" fmla="*/ 32 h 289"/>
              <a:gd name="T6" fmla="*/ 0 w 353"/>
              <a:gd name="T7" fmla="*/ 129 h 289"/>
              <a:gd name="T8" fmla="*/ 16 w 353"/>
              <a:gd name="T9" fmla="*/ 273 h 289"/>
              <a:gd name="T10" fmla="*/ 321 w 353"/>
              <a:gd name="T11" fmla="*/ 289 h 289"/>
              <a:gd name="T12" fmla="*/ 337 w 353"/>
              <a:gd name="T13" fmla="*/ 145 h 289"/>
              <a:gd name="T14" fmla="*/ 353 w 353"/>
              <a:gd name="T15" fmla="*/ 48 h 289"/>
              <a:gd name="T16" fmla="*/ 144 w 353"/>
              <a:gd name="T17" fmla="*/ 16 h 289"/>
              <a:gd name="T18" fmla="*/ 225 w 353"/>
              <a:gd name="T19" fmla="*/ 32 h 289"/>
              <a:gd name="T20" fmla="*/ 144 w 353"/>
              <a:gd name="T21" fmla="*/ 16 h 289"/>
              <a:gd name="T22" fmla="*/ 32 w 353"/>
              <a:gd name="T23" fmla="*/ 273 h 289"/>
              <a:gd name="T24" fmla="*/ 64 w 353"/>
              <a:gd name="T25" fmla="*/ 145 h 289"/>
              <a:gd name="T26" fmla="*/ 80 w 353"/>
              <a:gd name="T27" fmla="*/ 177 h 289"/>
              <a:gd name="T28" fmla="*/ 128 w 353"/>
              <a:gd name="T29" fmla="*/ 161 h 289"/>
              <a:gd name="T30" fmla="*/ 225 w 353"/>
              <a:gd name="T31" fmla="*/ 145 h 289"/>
              <a:gd name="T32" fmla="*/ 241 w 353"/>
              <a:gd name="T33" fmla="*/ 177 h 289"/>
              <a:gd name="T34" fmla="*/ 289 w 353"/>
              <a:gd name="T35" fmla="*/ 161 h 289"/>
              <a:gd name="T36" fmla="*/ 321 w 353"/>
              <a:gd name="T37" fmla="*/ 145 h 289"/>
              <a:gd name="T38" fmla="*/ 80 w 353"/>
              <a:gd name="T39" fmla="*/ 113 h 289"/>
              <a:gd name="T40" fmla="*/ 112 w 353"/>
              <a:gd name="T41" fmla="*/ 161 h 289"/>
              <a:gd name="T42" fmla="*/ 80 w 353"/>
              <a:gd name="T43" fmla="*/ 113 h 289"/>
              <a:gd name="T44" fmla="*/ 273 w 353"/>
              <a:gd name="T45" fmla="*/ 113 h 289"/>
              <a:gd name="T46" fmla="*/ 241 w 353"/>
              <a:gd name="T47" fmla="*/ 161 h 289"/>
              <a:gd name="T48" fmla="*/ 337 w 353"/>
              <a:gd name="T49" fmla="*/ 129 h 289"/>
              <a:gd name="T50" fmla="*/ 289 w 353"/>
              <a:gd name="T51" fmla="*/ 113 h 289"/>
              <a:gd name="T52" fmla="*/ 241 w 353"/>
              <a:gd name="T53" fmla="*/ 97 h 289"/>
              <a:gd name="T54" fmla="*/ 225 w 353"/>
              <a:gd name="T55" fmla="*/ 129 h 289"/>
              <a:gd name="T56" fmla="*/ 128 w 353"/>
              <a:gd name="T57" fmla="*/ 113 h 289"/>
              <a:gd name="T58" fmla="*/ 80 w 353"/>
              <a:gd name="T59" fmla="*/ 97 h 289"/>
              <a:gd name="T60" fmla="*/ 64 w 353"/>
              <a:gd name="T61" fmla="*/ 129 h 289"/>
              <a:gd name="T62" fmla="*/ 16 w 353"/>
              <a:gd name="T63" fmla="*/ 48 h 289"/>
              <a:gd name="T64" fmla="*/ 337 w 353"/>
              <a:gd name="T65" fmla="*/ 12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289">
                <a:moveTo>
                  <a:pt x="337" y="32"/>
                </a:moveTo>
                <a:cubicBezTo>
                  <a:pt x="241" y="32"/>
                  <a:pt x="241" y="32"/>
                  <a:pt x="241" y="32"/>
                </a:cubicBezTo>
                <a:cubicBezTo>
                  <a:pt x="241" y="15"/>
                  <a:pt x="226" y="0"/>
                  <a:pt x="209" y="0"/>
                </a:cubicBezTo>
                <a:cubicBezTo>
                  <a:pt x="144" y="0"/>
                  <a:pt x="144" y="0"/>
                  <a:pt x="144" y="0"/>
                </a:cubicBezTo>
                <a:cubicBezTo>
                  <a:pt x="127" y="0"/>
                  <a:pt x="112" y="15"/>
                  <a:pt x="112" y="32"/>
                </a:cubicBezTo>
                <a:cubicBezTo>
                  <a:pt x="16" y="32"/>
                  <a:pt x="16" y="32"/>
                  <a:pt x="16" y="32"/>
                </a:cubicBezTo>
                <a:cubicBezTo>
                  <a:pt x="7" y="32"/>
                  <a:pt x="0" y="40"/>
                  <a:pt x="0" y="48"/>
                </a:cubicBezTo>
                <a:cubicBezTo>
                  <a:pt x="0" y="129"/>
                  <a:pt x="0" y="129"/>
                  <a:pt x="0" y="129"/>
                </a:cubicBezTo>
                <a:cubicBezTo>
                  <a:pt x="0" y="138"/>
                  <a:pt x="7" y="145"/>
                  <a:pt x="16" y="145"/>
                </a:cubicBezTo>
                <a:cubicBezTo>
                  <a:pt x="16" y="273"/>
                  <a:pt x="16" y="273"/>
                  <a:pt x="16" y="273"/>
                </a:cubicBezTo>
                <a:cubicBezTo>
                  <a:pt x="16" y="282"/>
                  <a:pt x="23" y="289"/>
                  <a:pt x="32" y="289"/>
                </a:cubicBezTo>
                <a:cubicBezTo>
                  <a:pt x="321" y="289"/>
                  <a:pt x="321" y="289"/>
                  <a:pt x="321" y="289"/>
                </a:cubicBezTo>
                <a:cubicBezTo>
                  <a:pt x="330" y="289"/>
                  <a:pt x="337" y="282"/>
                  <a:pt x="337" y="273"/>
                </a:cubicBezTo>
                <a:cubicBezTo>
                  <a:pt x="337" y="145"/>
                  <a:pt x="337" y="145"/>
                  <a:pt x="337" y="145"/>
                </a:cubicBezTo>
                <a:cubicBezTo>
                  <a:pt x="346" y="145"/>
                  <a:pt x="353" y="138"/>
                  <a:pt x="353" y="129"/>
                </a:cubicBezTo>
                <a:cubicBezTo>
                  <a:pt x="353" y="48"/>
                  <a:pt x="353" y="48"/>
                  <a:pt x="353" y="48"/>
                </a:cubicBezTo>
                <a:cubicBezTo>
                  <a:pt x="353" y="40"/>
                  <a:pt x="346" y="32"/>
                  <a:pt x="337" y="32"/>
                </a:cubicBezTo>
                <a:moveTo>
                  <a:pt x="144" y="16"/>
                </a:moveTo>
                <a:cubicBezTo>
                  <a:pt x="209" y="16"/>
                  <a:pt x="209" y="16"/>
                  <a:pt x="209" y="16"/>
                </a:cubicBezTo>
                <a:cubicBezTo>
                  <a:pt x="217" y="16"/>
                  <a:pt x="225" y="23"/>
                  <a:pt x="225" y="32"/>
                </a:cubicBezTo>
                <a:cubicBezTo>
                  <a:pt x="128" y="32"/>
                  <a:pt x="128" y="32"/>
                  <a:pt x="128" y="32"/>
                </a:cubicBezTo>
                <a:cubicBezTo>
                  <a:pt x="128" y="23"/>
                  <a:pt x="136" y="16"/>
                  <a:pt x="144" y="16"/>
                </a:cubicBezTo>
                <a:moveTo>
                  <a:pt x="321" y="273"/>
                </a:moveTo>
                <a:cubicBezTo>
                  <a:pt x="32" y="273"/>
                  <a:pt x="32" y="273"/>
                  <a:pt x="32" y="273"/>
                </a:cubicBezTo>
                <a:cubicBezTo>
                  <a:pt x="32" y="145"/>
                  <a:pt x="32" y="145"/>
                  <a:pt x="32" y="145"/>
                </a:cubicBezTo>
                <a:cubicBezTo>
                  <a:pt x="64" y="145"/>
                  <a:pt x="64" y="145"/>
                  <a:pt x="64" y="145"/>
                </a:cubicBezTo>
                <a:cubicBezTo>
                  <a:pt x="64" y="161"/>
                  <a:pt x="64" y="161"/>
                  <a:pt x="64" y="161"/>
                </a:cubicBezTo>
                <a:cubicBezTo>
                  <a:pt x="64" y="170"/>
                  <a:pt x="71" y="177"/>
                  <a:pt x="80" y="177"/>
                </a:cubicBezTo>
                <a:cubicBezTo>
                  <a:pt x="112" y="177"/>
                  <a:pt x="112" y="177"/>
                  <a:pt x="112" y="177"/>
                </a:cubicBezTo>
                <a:cubicBezTo>
                  <a:pt x="121" y="177"/>
                  <a:pt x="128" y="170"/>
                  <a:pt x="128" y="161"/>
                </a:cubicBezTo>
                <a:cubicBezTo>
                  <a:pt x="128" y="145"/>
                  <a:pt x="128" y="145"/>
                  <a:pt x="128" y="145"/>
                </a:cubicBezTo>
                <a:cubicBezTo>
                  <a:pt x="225" y="145"/>
                  <a:pt x="225" y="145"/>
                  <a:pt x="225" y="145"/>
                </a:cubicBezTo>
                <a:cubicBezTo>
                  <a:pt x="225" y="161"/>
                  <a:pt x="225" y="161"/>
                  <a:pt x="225" y="161"/>
                </a:cubicBezTo>
                <a:cubicBezTo>
                  <a:pt x="225" y="170"/>
                  <a:pt x="232" y="177"/>
                  <a:pt x="241" y="177"/>
                </a:cubicBezTo>
                <a:cubicBezTo>
                  <a:pt x="273" y="177"/>
                  <a:pt x="273" y="177"/>
                  <a:pt x="273" y="177"/>
                </a:cubicBezTo>
                <a:cubicBezTo>
                  <a:pt x="282" y="177"/>
                  <a:pt x="289" y="170"/>
                  <a:pt x="289" y="161"/>
                </a:cubicBezTo>
                <a:cubicBezTo>
                  <a:pt x="289" y="145"/>
                  <a:pt x="289" y="145"/>
                  <a:pt x="289" y="145"/>
                </a:cubicBezTo>
                <a:cubicBezTo>
                  <a:pt x="321" y="145"/>
                  <a:pt x="321" y="145"/>
                  <a:pt x="321" y="145"/>
                </a:cubicBezTo>
                <a:lnTo>
                  <a:pt x="321" y="273"/>
                </a:lnTo>
                <a:close/>
                <a:moveTo>
                  <a:pt x="80" y="113"/>
                </a:moveTo>
                <a:cubicBezTo>
                  <a:pt x="112" y="113"/>
                  <a:pt x="112" y="113"/>
                  <a:pt x="112" y="113"/>
                </a:cubicBezTo>
                <a:cubicBezTo>
                  <a:pt x="112" y="161"/>
                  <a:pt x="112" y="161"/>
                  <a:pt x="112" y="161"/>
                </a:cubicBezTo>
                <a:cubicBezTo>
                  <a:pt x="80" y="161"/>
                  <a:pt x="80" y="161"/>
                  <a:pt x="80" y="161"/>
                </a:cubicBezTo>
                <a:lnTo>
                  <a:pt x="80" y="113"/>
                </a:lnTo>
                <a:close/>
                <a:moveTo>
                  <a:pt x="241" y="113"/>
                </a:moveTo>
                <a:cubicBezTo>
                  <a:pt x="273" y="113"/>
                  <a:pt x="273" y="113"/>
                  <a:pt x="273" y="113"/>
                </a:cubicBezTo>
                <a:cubicBezTo>
                  <a:pt x="273" y="161"/>
                  <a:pt x="273" y="161"/>
                  <a:pt x="273" y="161"/>
                </a:cubicBezTo>
                <a:cubicBezTo>
                  <a:pt x="241" y="161"/>
                  <a:pt x="241" y="161"/>
                  <a:pt x="241" y="161"/>
                </a:cubicBezTo>
                <a:lnTo>
                  <a:pt x="241" y="113"/>
                </a:lnTo>
                <a:close/>
                <a:moveTo>
                  <a:pt x="337" y="129"/>
                </a:moveTo>
                <a:cubicBezTo>
                  <a:pt x="289" y="129"/>
                  <a:pt x="289" y="129"/>
                  <a:pt x="289" y="129"/>
                </a:cubicBezTo>
                <a:cubicBezTo>
                  <a:pt x="289" y="113"/>
                  <a:pt x="289" y="113"/>
                  <a:pt x="289" y="113"/>
                </a:cubicBezTo>
                <a:cubicBezTo>
                  <a:pt x="289" y="104"/>
                  <a:pt x="282" y="97"/>
                  <a:pt x="273" y="97"/>
                </a:cubicBezTo>
                <a:cubicBezTo>
                  <a:pt x="241" y="97"/>
                  <a:pt x="241" y="97"/>
                  <a:pt x="241" y="97"/>
                </a:cubicBezTo>
                <a:cubicBezTo>
                  <a:pt x="232" y="97"/>
                  <a:pt x="225" y="104"/>
                  <a:pt x="225" y="113"/>
                </a:cubicBezTo>
                <a:cubicBezTo>
                  <a:pt x="225" y="129"/>
                  <a:pt x="225" y="129"/>
                  <a:pt x="225" y="129"/>
                </a:cubicBezTo>
                <a:cubicBezTo>
                  <a:pt x="128" y="129"/>
                  <a:pt x="128" y="129"/>
                  <a:pt x="128" y="129"/>
                </a:cubicBezTo>
                <a:cubicBezTo>
                  <a:pt x="128" y="113"/>
                  <a:pt x="128" y="113"/>
                  <a:pt x="128" y="113"/>
                </a:cubicBezTo>
                <a:cubicBezTo>
                  <a:pt x="128" y="104"/>
                  <a:pt x="121" y="97"/>
                  <a:pt x="112" y="97"/>
                </a:cubicBezTo>
                <a:cubicBezTo>
                  <a:pt x="80" y="97"/>
                  <a:pt x="80" y="97"/>
                  <a:pt x="80" y="97"/>
                </a:cubicBezTo>
                <a:cubicBezTo>
                  <a:pt x="71" y="97"/>
                  <a:pt x="64" y="104"/>
                  <a:pt x="64" y="113"/>
                </a:cubicBezTo>
                <a:cubicBezTo>
                  <a:pt x="64" y="129"/>
                  <a:pt x="64" y="129"/>
                  <a:pt x="64" y="129"/>
                </a:cubicBezTo>
                <a:cubicBezTo>
                  <a:pt x="16" y="129"/>
                  <a:pt x="16" y="129"/>
                  <a:pt x="16" y="129"/>
                </a:cubicBezTo>
                <a:cubicBezTo>
                  <a:pt x="16" y="48"/>
                  <a:pt x="16" y="48"/>
                  <a:pt x="16" y="48"/>
                </a:cubicBezTo>
                <a:cubicBezTo>
                  <a:pt x="337" y="48"/>
                  <a:pt x="337" y="48"/>
                  <a:pt x="337" y="48"/>
                </a:cubicBezTo>
                <a:lnTo>
                  <a:pt x="337" y="12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95" name="Freeform 115"/>
          <p:cNvSpPr>
            <a:spLocks noEditPoints="1"/>
          </p:cNvSpPr>
          <p:nvPr/>
        </p:nvSpPr>
        <p:spPr bwMode="auto">
          <a:xfrm>
            <a:off x="9061655" y="636101"/>
            <a:ext cx="404771" cy="404771"/>
          </a:xfrm>
          <a:custGeom>
            <a:avLst/>
            <a:gdLst>
              <a:gd name="T0" fmla="*/ 289 w 353"/>
              <a:gd name="T1" fmla="*/ 32 h 353"/>
              <a:gd name="T2" fmla="*/ 281 w 353"/>
              <a:gd name="T3" fmla="*/ 0 h 353"/>
              <a:gd name="T4" fmla="*/ 273 w 353"/>
              <a:gd name="T5" fmla="*/ 32 h 353"/>
              <a:gd name="T6" fmla="*/ 80 w 353"/>
              <a:gd name="T7" fmla="*/ 8 h 353"/>
              <a:gd name="T8" fmla="*/ 64 w 353"/>
              <a:gd name="T9" fmla="*/ 8 h 353"/>
              <a:gd name="T10" fmla="*/ 32 w 353"/>
              <a:gd name="T11" fmla="*/ 32 h 353"/>
              <a:gd name="T12" fmla="*/ 0 w 353"/>
              <a:gd name="T13" fmla="*/ 321 h 353"/>
              <a:gd name="T14" fmla="*/ 321 w 353"/>
              <a:gd name="T15" fmla="*/ 353 h 353"/>
              <a:gd name="T16" fmla="*/ 353 w 353"/>
              <a:gd name="T17" fmla="*/ 64 h 353"/>
              <a:gd name="T18" fmla="*/ 337 w 353"/>
              <a:gd name="T19" fmla="*/ 321 h 353"/>
              <a:gd name="T20" fmla="*/ 32 w 353"/>
              <a:gd name="T21" fmla="*/ 337 h 353"/>
              <a:gd name="T22" fmla="*/ 16 w 353"/>
              <a:gd name="T23" fmla="*/ 128 h 353"/>
              <a:gd name="T24" fmla="*/ 337 w 353"/>
              <a:gd name="T25" fmla="*/ 321 h 353"/>
              <a:gd name="T26" fmla="*/ 16 w 353"/>
              <a:gd name="T27" fmla="*/ 112 h 353"/>
              <a:gd name="T28" fmla="*/ 32 w 353"/>
              <a:gd name="T29" fmla="*/ 48 h 353"/>
              <a:gd name="T30" fmla="*/ 64 w 353"/>
              <a:gd name="T31" fmla="*/ 72 h 353"/>
              <a:gd name="T32" fmla="*/ 80 w 353"/>
              <a:gd name="T33" fmla="*/ 72 h 353"/>
              <a:gd name="T34" fmla="*/ 273 w 353"/>
              <a:gd name="T35" fmla="*/ 48 h 353"/>
              <a:gd name="T36" fmla="*/ 281 w 353"/>
              <a:gd name="T37" fmla="*/ 80 h 353"/>
              <a:gd name="T38" fmla="*/ 289 w 353"/>
              <a:gd name="T39" fmla="*/ 48 h 353"/>
              <a:gd name="T40" fmla="*/ 337 w 353"/>
              <a:gd name="T41" fmla="*/ 64 h 353"/>
              <a:gd name="T42" fmla="*/ 233 w 353"/>
              <a:gd name="T43" fmla="*/ 297 h 353"/>
              <a:gd name="T44" fmla="*/ 248 w 353"/>
              <a:gd name="T45" fmla="*/ 168 h 353"/>
              <a:gd name="T46" fmla="*/ 232 w 353"/>
              <a:gd name="T47" fmla="*/ 180 h 353"/>
              <a:gd name="T48" fmla="*/ 213 w 353"/>
              <a:gd name="T49" fmla="*/ 191 h 353"/>
              <a:gd name="T50" fmla="*/ 201 w 353"/>
              <a:gd name="T51" fmla="*/ 204 h 353"/>
              <a:gd name="T52" fmla="*/ 233 w 353"/>
              <a:gd name="T53" fmla="*/ 297 h 353"/>
              <a:gd name="T54" fmla="*/ 148 w 353"/>
              <a:gd name="T55" fmla="*/ 283 h 353"/>
              <a:gd name="T56" fmla="*/ 118 w 353"/>
              <a:gd name="T57" fmla="*/ 277 h 353"/>
              <a:gd name="T58" fmla="*/ 96 w 353"/>
              <a:gd name="T59" fmla="*/ 257 h 353"/>
              <a:gd name="T60" fmla="*/ 107 w 353"/>
              <a:gd name="T61" fmla="*/ 288 h 353"/>
              <a:gd name="T62" fmla="*/ 138 w 353"/>
              <a:gd name="T63" fmla="*/ 299 h 353"/>
              <a:gd name="T64" fmla="*/ 168 w 353"/>
              <a:gd name="T65" fmla="*/ 289 h 353"/>
              <a:gd name="T66" fmla="*/ 181 w 353"/>
              <a:gd name="T67" fmla="*/ 259 h 353"/>
              <a:gd name="T68" fmla="*/ 158 w 353"/>
              <a:gd name="T69" fmla="*/ 228 h 353"/>
              <a:gd name="T70" fmla="*/ 171 w 353"/>
              <a:gd name="T71" fmla="*/ 218 h 353"/>
              <a:gd name="T72" fmla="*/ 173 w 353"/>
              <a:gd name="T73" fmla="*/ 187 h 353"/>
              <a:gd name="T74" fmla="*/ 153 w 353"/>
              <a:gd name="T75" fmla="*/ 170 h 353"/>
              <a:gd name="T76" fmla="*/ 121 w 353"/>
              <a:gd name="T77" fmla="*/ 171 h 353"/>
              <a:gd name="T78" fmla="*/ 102 w 353"/>
              <a:gd name="T79" fmla="*/ 192 h 353"/>
              <a:gd name="T80" fmla="*/ 114 w 353"/>
              <a:gd name="T81" fmla="*/ 209 h 353"/>
              <a:gd name="T82" fmla="*/ 120 w 353"/>
              <a:gd name="T83" fmla="*/ 190 h 353"/>
              <a:gd name="T84" fmla="*/ 137 w 353"/>
              <a:gd name="T85" fmla="*/ 181 h 353"/>
              <a:gd name="T86" fmla="*/ 160 w 353"/>
              <a:gd name="T87" fmla="*/ 202 h 353"/>
              <a:gd name="T88" fmla="*/ 153 w 353"/>
              <a:gd name="T89" fmla="*/ 218 h 353"/>
              <a:gd name="T90" fmla="*/ 136 w 353"/>
              <a:gd name="T91" fmla="*/ 223 h 353"/>
              <a:gd name="T92" fmla="*/ 129 w 353"/>
              <a:gd name="T93" fmla="*/ 223 h 353"/>
              <a:gd name="T94" fmla="*/ 138 w 353"/>
              <a:gd name="T95" fmla="*/ 235 h 353"/>
              <a:gd name="T96" fmla="*/ 157 w 353"/>
              <a:gd name="T97" fmla="*/ 242 h 353"/>
              <a:gd name="T98" fmla="*/ 165 w 353"/>
              <a:gd name="T99" fmla="*/ 260 h 353"/>
              <a:gd name="T100" fmla="*/ 157 w 353"/>
              <a:gd name="T101" fmla="*/ 27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3">
                <a:moveTo>
                  <a:pt x="321" y="32"/>
                </a:moveTo>
                <a:cubicBezTo>
                  <a:pt x="289" y="32"/>
                  <a:pt x="289" y="32"/>
                  <a:pt x="289" y="32"/>
                </a:cubicBezTo>
                <a:cubicBezTo>
                  <a:pt x="289" y="8"/>
                  <a:pt x="289" y="8"/>
                  <a:pt x="289" y="8"/>
                </a:cubicBezTo>
                <a:cubicBezTo>
                  <a:pt x="289" y="3"/>
                  <a:pt x="286" y="0"/>
                  <a:pt x="281" y="0"/>
                </a:cubicBezTo>
                <a:cubicBezTo>
                  <a:pt x="277" y="0"/>
                  <a:pt x="273" y="3"/>
                  <a:pt x="273" y="8"/>
                </a:cubicBezTo>
                <a:cubicBezTo>
                  <a:pt x="273" y="32"/>
                  <a:pt x="273" y="32"/>
                  <a:pt x="273" y="32"/>
                </a:cubicBezTo>
                <a:cubicBezTo>
                  <a:pt x="80" y="32"/>
                  <a:pt x="80" y="32"/>
                  <a:pt x="80" y="32"/>
                </a:cubicBezTo>
                <a:cubicBezTo>
                  <a:pt x="80" y="8"/>
                  <a:pt x="80" y="8"/>
                  <a:pt x="80" y="8"/>
                </a:cubicBezTo>
                <a:cubicBezTo>
                  <a:pt x="80" y="3"/>
                  <a:pt x="77" y="0"/>
                  <a:pt x="72" y="0"/>
                </a:cubicBezTo>
                <a:cubicBezTo>
                  <a:pt x="68" y="0"/>
                  <a:pt x="64" y="3"/>
                  <a:pt x="64" y="8"/>
                </a:cubicBezTo>
                <a:cubicBezTo>
                  <a:pt x="64" y="32"/>
                  <a:pt x="64" y="32"/>
                  <a:pt x="64" y="32"/>
                </a:cubicBezTo>
                <a:cubicBezTo>
                  <a:pt x="32" y="32"/>
                  <a:pt x="32" y="32"/>
                  <a:pt x="32" y="32"/>
                </a:cubicBezTo>
                <a:cubicBezTo>
                  <a:pt x="15" y="32"/>
                  <a:pt x="0" y="46"/>
                  <a:pt x="0" y="64"/>
                </a:cubicBezTo>
                <a:cubicBezTo>
                  <a:pt x="0" y="321"/>
                  <a:pt x="0" y="321"/>
                  <a:pt x="0" y="321"/>
                </a:cubicBezTo>
                <a:cubicBezTo>
                  <a:pt x="0" y="339"/>
                  <a:pt x="15" y="353"/>
                  <a:pt x="32" y="353"/>
                </a:cubicBezTo>
                <a:cubicBezTo>
                  <a:pt x="321" y="353"/>
                  <a:pt x="321" y="353"/>
                  <a:pt x="321" y="353"/>
                </a:cubicBezTo>
                <a:cubicBezTo>
                  <a:pt x="339" y="353"/>
                  <a:pt x="353" y="339"/>
                  <a:pt x="353" y="321"/>
                </a:cubicBezTo>
                <a:cubicBezTo>
                  <a:pt x="353" y="64"/>
                  <a:pt x="353" y="64"/>
                  <a:pt x="353" y="64"/>
                </a:cubicBezTo>
                <a:cubicBezTo>
                  <a:pt x="353" y="46"/>
                  <a:pt x="339" y="32"/>
                  <a:pt x="321" y="32"/>
                </a:cubicBezTo>
                <a:moveTo>
                  <a:pt x="337" y="321"/>
                </a:moveTo>
                <a:cubicBezTo>
                  <a:pt x="337" y="330"/>
                  <a:pt x="330" y="337"/>
                  <a:pt x="321" y="337"/>
                </a:cubicBezTo>
                <a:cubicBezTo>
                  <a:pt x="32" y="337"/>
                  <a:pt x="32" y="337"/>
                  <a:pt x="32" y="337"/>
                </a:cubicBezTo>
                <a:cubicBezTo>
                  <a:pt x="23" y="337"/>
                  <a:pt x="16" y="330"/>
                  <a:pt x="16" y="321"/>
                </a:cubicBezTo>
                <a:cubicBezTo>
                  <a:pt x="16" y="128"/>
                  <a:pt x="16" y="128"/>
                  <a:pt x="16" y="128"/>
                </a:cubicBezTo>
                <a:cubicBezTo>
                  <a:pt x="337" y="128"/>
                  <a:pt x="337" y="128"/>
                  <a:pt x="337" y="128"/>
                </a:cubicBezTo>
                <a:lnTo>
                  <a:pt x="337" y="321"/>
                </a:lnTo>
                <a:close/>
                <a:moveTo>
                  <a:pt x="337" y="112"/>
                </a:moveTo>
                <a:cubicBezTo>
                  <a:pt x="16" y="112"/>
                  <a:pt x="16" y="112"/>
                  <a:pt x="16" y="112"/>
                </a:cubicBezTo>
                <a:cubicBezTo>
                  <a:pt x="16" y="64"/>
                  <a:pt x="16" y="64"/>
                  <a:pt x="16" y="64"/>
                </a:cubicBezTo>
                <a:cubicBezTo>
                  <a:pt x="16" y="55"/>
                  <a:pt x="23" y="48"/>
                  <a:pt x="32" y="48"/>
                </a:cubicBezTo>
                <a:cubicBezTo>
                  <a:pt x="64" y="48"/>
                  <a:pt x="64" y="48"/>
                  <a:pt x="64" y="48"/>
                </a:cubicBezTo>
                <a:cubicBezTo>
                  <a:pt x="64" y="72"/>
                  <a:pt x="64" y="72"/>
                  <a:pt x="64" y="72"/>
                </a:cubicBezTo>
                <a:cubicBezTo>
                  <a:pt x="64" y="76"/>
                  <a:pt x="68" y="80"/>
                  <a:pt x="72" y="80"/>
                </a:cubicBezTo>
                <a:cubicBezTo>
                  <a:pt x="77" y="80"/>
                  <a:pt x="80" y="76"/>
                  <a:pt x="80" y="72"/>
                </a:cubicBezTo>
                <a:cubicBezTo>
                  <a:pt x="80" y="48"/>
                  <a:pt x="80" y="48"/>
                  <a:pt x="80" y="48"/>
                </a:cubicBezTo>
                <a:cubicBezTo>
                  <a:pt x="273" y="48"/>
                  <a:pt x="273" y="48"/>
                  <a:pt x="273" y="48"/>
                </a:cubicBezTo>
                <a:cubicBezTo>
                  <a:pt x="273" y="72"/>
                  <a:pt x="273" y="72"/>
                  <a:pt x="273" y="72"/>
                </a:cubicBezTo>
                <a:cubicBezTo>
                  <a:pt x="273" y="76"/>
                  <a:pt x="277" y="80"/>
                  <a:pt x="281" y="80"/>
                </a:cubicBezTo>
                <a:cubicBezTo>
                  <a:pt x="286" y="80"/>
                  <a:pt x="289" y="76"/>
                  <a:pt x="289" y="72"/>
                </a:cubicBezTo>
                <a:cubicBezTo>
                  <a:pt x="289" y="48"/>
                  <a:pt x="289" y="48"/>
                  <a:pt x="289" y="48"/>
                </a:cubicBezTo>
                <a:cubicBezTo>
                  <a:pt x="321" y="48"/>
                  <a:pt x="321" y="48"/>
                  <a:pt x="321" y="48"/>
                </a:cubicBezTo>
                <a:cubicBezTo>
                  <a:pt x="330" y="48"/>
                  <a:pt x="337" y="55"/>
                  <a:pt x="337" y="64"/>
                </a:cubicBezTo>
                <a:lnTo>
                  <a:pt x="337" y="112"/>
                </a:lnTo>
                <a:close/>
                <a:moveTo>
                  <a:pt x="233" y="297"/>
                </a:moveTo>
                <a:cubicBezTo>
                  <a:pt x="248" y="297"/>
                  <a:pt x="248" y="297"/>
                  <a:pt x="248" y="297"/>
                </a:cubicBezTo>
                <a:cubicBezTo>
                  <a:pt x="248" y="168"/>
                  <a:pt x="248" y="168"/>
                  <a:pt x="248" y="168"/>
                </a:cubicBezTo>
                <a:cubicBezTo>
                  <a:pt x="237" y="168"/>
                  <a:pt x="237" y="168"/>
                  <a:pt x="237" y="168"/>
                </a:cubicBezTo>
                <a:cubicBezTo>
                  <a:pt x="236" y="172"/>
                  <a:pt x="235" y="176"/>
                  <a:pt x="232" y="180"/>
                </a:cubicBezTo>
                <a:cubicBezTo>
                  <a:pt x="230" y="183"/>
                  <a:pt x="227" y="185"/>
                  <a:pt x="224" y="187"/>
                </a:cubicBezTo>
                <a:cubicBezTo>
                  <a:pt x="221" y="189"/>
                  <a:pt x="217" y="190"/>
                  <a:pt x="213" y="191"/>
                </a:cubicBezTo>
                <a:cubicBezTo>
                  <a:pt x="209" y="191"/>
                  <a:pt x="205" y="192"/>
                  <a:pt x="201" y="192"/>
                </a:cubicBezTo>
                <a:cubicBezTo>
                  <a:pt x="201" y="204"/>
                  <a:pt x="201" y="204"/>
                  <a:pt x="201" y="204"/>
                </a:cubicBezTo>
                <a:cubicBezTo>
                  <a:pt x="233" y="204"/>
                  <a:pt x="233" y="204"/>
                  <a:pt x="233" y="204"/>
                </a:cubicBezTo>
                <a:lnTo>
                  <a:pt x="233" y="297"/>
                </a:lnTo>
                <a:close/>
                <a:moveTo>
                  <a:pt x="157" y="278"/>
                </a:moveTo>
                <a:cubicBezTo>
                  <a:pt x="154" y="281"/>
                  <a:pt x="152" y="282"/>
                  <a:pt x="148" y="283"/>
                </a:cubicBezTo>
                <a:cubicBezTo>
                  <a:pt x="145" y="285"/>
                  <a:pt x="141" y="285"/>
                  <a:pt x="138" y="285"/>
                </a:cubicBezTo>
                <a:cubicBezTo>
                  <a:pt x="129" y="285"/>
                  <a:pt x="123" y="282"/>
                  <a:pt x="118" y="277"/>
                </a:cubicBezTo>
                <a:cubicBezTo>
                  <a:pt x="114" y="272"/>
                  <a:pt x="111" y="265"/>
                  <a:pt x="111" y="257"/>
                </a:cubicBezTo>
                <a:cubicBezTo>
                  <a:pt x="96" y="257"/>
                  <a:pt x="96" y="257"/>
                  <a:pt x="96" y="257"/>
                </a:cubicBezTo>
                <a:cubicBezTo>
                  <a:pt x="96" y="263"/>
                  <a:pt x="97" y="269"/>
                  <a:pt x="99" y="275"/>
                </a:cubicBezTo>
                <a:cubicBezTo>
                  <a:pt x="101" y="280"/>
                  <a:pt x="104" y="284"/>
                  <a:pt x="107" y="288"/>
                </a:cubicBezTo>
                <a:cubicBezTo>
                  <a:pt x="111" y="291"/>
                  <a:pt x="115" y="294"/>
                  <a:pt x="120" y="296"/>
                </a:cubicBezTo>
                <a:cubicBezTo>
                  <a:pt x="126" y="298"/>
                  <a:pt x="131" y="299"/>
                  <a:pt x="138" y="299"/>
                </a:cubicBezTo>
                <a:cubicBezTo>
                  <a:pt x="144" y="299"/>
                  <a:pt x="149" y="298"/>
                  <a:pt x="154" y="296"/>
                </a:cubicBezTo>
                <a:cubicBezTo>
                  <a:pt x="160" y="294"/>
                  <a:pt x="164" y="292"/>
                  <a:pt x="168" y="289"/>
                </a:cubicBezTo>
                <a:cubicBezTo>
                  <a:pt x="172" y="285"/>
                  <a:pt x="175" y="281"/>
                  <a:pt x="177" y="276"/>
                </a:cubicBezTo>
                <a:cubicBezTo>
                  <a:pt x="180" y="272"/>
                  <a:pt x="181" y="266"/>
                  <a:pt x="181" y="259"/>
                </a:cubicBezTo>
                <a:cubicBezTo>
                  <a:pt x="181" y="252"/>
                  <a:pt x="179" y="245"/>
                  <a:pt x="175" y="239"/>
                </a:cubicBezTo>
                <a:cubicBezTo>
                  <a:pt x="172" y="234"/>
                  <a:pt x="166" y="230"/>
                  <a:pt x="158" y="228"/>
                </a:cubicBezTo>
                <a:cubicBezTo>
                  <a:pt x="158" y="228"/>
                  <a:pt x="158" y="228"/>
                  <a:pt x="158" y="228"/>
                </a:cubicBezTo>
                <a:cubicBezTo>
                  <a:pt x="163" y="226"/>
                  <a:pt x="167" y="222"/>
                  <a:pt x="171" y="218"/>
                </a:cubicBezTo>
                <a:cubicBezTo>
                  <a:pt x="174" y="213"/>
                  <a:pt x="176" y="208"/>
                  <a:pt x="176" y="202"/>
                </a:cubicBezTo>
                <a:cubicBezTo>
                  <a:pt x="176" y="196"/>
                  <a:pt x="175" y="191"/>
                  <a:pt x="173" y="187"/>
                </a:cubicBezTo>
                <a:cubicBezTo>
                  <a:pt x="171" y="182"/>
                  <a:pt x="168" y="179"/>
                  <a:pt x="165" y="176"/>
                </a:cubicBezTo>
                <a:cubicBezTo>
                  <a:pt x="161" y="173"/>
                  <a:pt x="157" y="171"/>
                  <a:pt x="153" y="170"/>
                </a:cubicBezTo>
                <a:cubicBezTo>
                  <a:pt x="148" y="168"/>
                  <a:pt x="143" y="168"/>
                  <a:pt x="137" y="168"/>
                </a:cubicBezTo>
                <a:cubicBezTo>
                  <a:pt x="131" y="168"/>
                  <a:pt x="126" y="169"/>
                  <a:pt x="121" y="171"/>
                </a:cubicBezTo>
                <a:cubicBezTo>
                  <a:pt x="116" y="173"/>
                  <a:pt x="112" y="176"/>
                  <a:pt x="109" y="179"/>
                </a:cubicBezTo>
                <a:cubicBezTo>
                  <a:pt x="106" y="183"/>
                  <a:pt x="103" y="187"/>
                  <a:pt x="102" y="192"/>
                </a:cubicBezTo>
                <a:cubicBezTo>
                  <a:pt x="100" y="197"/>
                  <a:pt x="99" y="203"/>
                  <a:pt x="99" y="209"/>
                </a:cubicBezTo>
                <a:cubicBezTo>
                  <a:pt x="114" y="209"/>
                  <a:pt x="114" y="209"/>
                  <a:pt x="114" y="209"/>
                </a:cubicBezTo>
                <a:cubicBezTo>
                  <a:pt x="114" y="205"/>
                  <a:pt x="114" y="202"/>
                  <a:pt x="115" y="199"/>
                </a:cubicBezTo>
                <a:cubicBezTo>
                  <a:pt x="116" y="195"/>
                  <a:pt x="118" y="192"/>
                  <a:pt x="120" y="190"/>
                </a:cubicBezTo>
                <a:cubicBezTo>
                  <a:pt x="121" y="187"/>
                  <a:pt x="124" y="185"/>
                  <a:pt x="127" y="184"/>
                </a:cubicBezTo>
                <a:cubicBezTo>
                  <a:pt x="130" y="182"/>
                  <a:pt x="133" y="181"/>
                  <a:pt x="137" y="181"/>
                </a:cubicBezTo>
                <a:cubicBezTo>
                  <a:pt x="144" y="181"/>
                  <a:pt x="149" y="183"/>
                  <a:pt x="153" y="186"/>
                </a:cubicBezTo>
                <a:cubicBezTo>
                  <a:pt x="158" y="190"/>
                  <a:pt x="160" y="195"/>
                  <a:pt x="160" y="202"/>
                </a:cubicBezTo>
                <a:cubicBezTo>
                  <a:pt x="160" y="205"/>
                  <a:pt x="159" y="208"/>
                  <a:pt x="158" y="211"/>
                </a:cubicBezTo>
                <a:cubicBezTo>
                  <a:pt x="156" y="214"/>
                  <a:pt x="155" y="216"/>
                  <a:pt x="153" y="218"/>
                </a:cubicBezTo>
                <a:cubicBezTo>
                  <a:pt x="150" y="219"/>
                  <a:pt x="148" y="221"/>
                  <a:pt x="145" y="222"/>
                </a:cubicBezTo>
                <a:cubicBezTo>
                  <a:pt x="142" y="223"/>
                  <a:pt x="139" y="223"/>
                  <a:pt x="136" y="223"/>
                </a:cubicBezTo>
                <a:cubicBezTo>
                  <a:pt x="131" y="223"/>
                  <a:pt x="131" y="223"/>
                  <a:pt x="131" y="223"/>
                </a:cubicBezTo>
                <a:cubicBezTo>
                  <a:pt x="130" y="223"/>
                  <a:pt x="130" y="223"/>
                  <a:pt x="129" y="223"/>
                </a:cubicBezTo>
                <a:cubicBezTo>
                  <a:pt x="129" y="236"/>
                  <a:pt x="129" y="236"/>
                  <a:pt x="129" y="236"/>
                </a:cubicBezTo>
                <a:cubicBezTo>
                  <a:pt x="132" y="236"/>
                  <a:pt x="135" y="235"/>
                  <a:pt x="138" y="235"/>
                </a:cubicBezTo>
                <a:cubicBezTo>
                  <a:pt x="142" y="235"/>
                  <a:pt x="146" y="236"/>
                  <a:pt x="149" y="237"/>
                </a:cubicBezTo>
                <a:cubicBezTo>
                  <a:pt x="152" y="238"/>
                  <a:pt x="155" y="240"/>
                  <a:pt x="157" y="242"/>
                </a:cubicBezTo>
                <a:cubicBezTo>
                  <a:pt x="160" y="244"/>
                  <a:pt x="161" y="246"/>
                  <a:pt x="163" y="250"/>
                </a:cubicBezTo>
                <a:cubicBezTo>
                  <a:pt x="164" y="253"/>
                  <a:pt x="165" y="256"/>
                  <a:pt x="165" y="260"/>
                </a:cubicBezTo>
                <a:cubicBezTo>
                  <a:pt x="165" y="264"/>
                  <a:pt x="164" y="268"/>
                  <a:pt x="163" y="271"/>
                </a:cubicBezTo>
                <a:cubicBezTo>
                  <a:pt x="161" y="274"/>
                  <a:pt x="159" y="276"/>
                  <a:pt x="157" y="278"/>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96" name="Freeform 95"/>
          <p:cNvSpPr>
            <a:spLocks noEditPoints="1"/>
          </p:cNvSpPr>
          <p:nvPr/>
        </p:nvSpPr>
        <p:spPr bwMode="auto">
          <a:xfrm>
            <a:off x="4702724" y="1880492"/>
            <a:ext cx="735013" cy="600395"/>
          </a:xfrm>
          <a:custGeom>
            <a:avLst/>
            <a:gdLst>
              <a:gd name="T0" fmla="*/ 56 w 353"/>
              <a:gd name="T1" fmla="*/ 176 h 289"/>
              <a:gd name="T2" fmla="*/ 8 w 353"/>
              <a:gd name="T3" fmla="*/ 176 h 289"/>
              <a:gd name="T4" fmla="*/ 0 w 353"/>
              <a:gd name="T5" fmla="*/ 184 h 289"/>
              <a:gd name="T6" fmla="*/ 0 w 353"/>
              <a:gd name="T7" fmla="*/ 281 h 289"/>
              <a:gd name="T8" fmla="*/ 8 w 353"/>
              <a:gd name="T9" fmla="*/ 289 h 289"/>
              <a:gd name="T10" fmla="*/ 56 w 353"/>
              <a:gd name="T11" fmla="*/ 289 h 289"/>
              <a:gd name="T12" fmla="*/ 64 w 353"/>
              <a:gd name="T13" fmla="*/ 281 h 289"/>
              <a:gd name="T14" fmla="*/ 64 w 353"/>
              <a:gd name="T15" fmla="*/ 184 h 289"/>
              <a:gd name="T16" fmla="*/ 56 w 353"/>
              <a:gd name="T17" fmla="*/ 176 h 289"/>
              <a:gd name="T18" fmla="*/ 48 w 353"/>
              <a:gd name="T19" fmla="*/ 272 h 289"/>
              <a:gd name="T20" fmla="*/ 16 w 353"/>
              <a:gd name="T21" fmla="*/ 272 h 289"/>
              <a:gd name="T22" fmla="*/ 16 w 353"/>
              <a:gd name="T23" fmla="*/ 192 h 289"/>
              <a:gd name="T24" fmla="*/ 48 w 353"/>
              <a:gd name="T25" fmla="*/ 192 h 289"/>
              <a:gd name="T26" fmla="*/ 48 w 353"/>
              <a:gd name="T27" fmla="*/ 272 h 289"/>
              <a:gd name="T28" fmla="*/ 249 w 353"/>
              <a:gd name="T29" fmla="*/ 128 h 289"/>
              <a:gd name="T30" fmla="*/ 201 w 353"/>
              <a:gd name="T31" fmla="*/ 128 h 289"/>
              <a:gd name="T32" fmla="*/ 193 w 353"/>
              <a:gd name="T33" fmla="*/ 136 h 289"/>
              <a:gd name="T34" fmla="*/ 193 w 353"/>
              <a:gd name="T35" fmla="*/ 281 h 289"/>
              <a:gd name="T36" fmla="*/ 201 w 353"/>
              <a:gd name="T37" fmla="*/ 289 h 289"/>
              <a:gd name="T38" fmla="*/ 249 w 353"/>
              <a:gd name="T39" fmla="*/ 289 h 289"/>
              <a:gd name="T40" fmla="*/ 257 w 353"/>
              <a:gd name="T41" fmla="*/ 281 h 289"/>
              <a:gd name="T42" fmla="*/ 257 w 353"/>
              <a:gd name="T43" fmla="*/ 136 h 289"/>
              <a:gd name="T44" fmla="*/ 249 w 353"/>
              <a:gd name="T45" fmla="*/ 128 h 289"/>
              <a:gd name="T46" fmla="*/ 241 w 353"/>
              <a:gd name="T47" fmla="*/ 272 h 289"/>
              <a:gd name="T48" fmla="*/ 209 w 353"/>
              <a:gd name="T49" fmla="*/ 272 h 289"/>
              <a:gd name="T50" fmla="*/ 209 w 353"/>
              <a:gd name="T51" fmla="*/ 144 h 289"/>
              <a:gd name="T52" fmla="*/ 241 w 353"/>
              <a:gd name="T53" fmla="*/ 144 h 289"/>
              <a:gd name="T54" fmla="*/ 241 w 353"/>
              <a:gd name="T55" fmla="*/ 272 h 289"/>
              <a:gd name="T56" fmla="*/ 153 w 353"/>
              <a:gd name="T57" fmla="*/ 32 h 289"/>
              <a:gd name="T58" fmla="*/ 105 w 353"/>
              <a:gd name="T59" fmla="*/ 32 h 289"/>
              <a:gd name="T60" fmla="*/ 97 w 353"/>
              <a:gd name="T61" fmla="*/ 40 h 289"/>
              <a:gd name="T62" fmla="*/ 97 w 353"/>
              <a:gd name="T63" fmla="*/ 281 h 289"/>
              <a:gd name="T64" fmla="*/ 105 w 353"/>
              <a:gd name="T65" fmla="*/ 289 h 289"/>
              <a:gd name="T66" fmla="*/ 153 w 353"/>
              <a:gd name="T67" fmla="*/ 289 h 289"/>
              <a:gd name="T68" fmla="*/ 161 w 353"/>
              <a:gd name="T69" fmla="*/ 281 h 289"/>
              <a:gd name="T70" fmla="*/ 161 w 353"/>
              <a:gd name="T71" fmla="*/ 40 h 289"/>
              <a:gd name="T72" fmla="*/ 153 w 353"/>
              <a:gd name="T73" fmla="*/ 32 h 289"/>
              <a:gd name="T74" fmla="*/ 145 w 353"/>
              <a:gd name="T75" fmla="*/ 272 h 289"/>
              <a:gd name="T76" fmla="*/ 113 w 353"/>
              <a:gd name="T77" fmla="*/ 272 h 289"/>
              <a:gd name="T78" fmla="*/ 113 w 353"/>
              <a:gd name="T79" fmla="*/ 48 h 289"/>
              <a:gd name="T80" fmla="*/ 145 w 353"/>
              <a:gd name="T81" fmla="*/ 48 h 289"/>
              <a:gd name="T82" fmla="*/ 145 w 353"/>
              <a:gd name="T83" fmla="*/ 272 h 289"/>
              <a:gd name="T84" fmla="*/ 345 w 353"/>
              <a:gd name="T85" fmla="*/ 0 h 289"/>
              <a:gd name="T86" fmla="*/ 297 w 353"/>
              <a:gd name="T87" fmla="*/ 0 h 289"/>
              <a:gd name="T88" fmla="*/ 289 w 353"/>
              <a:gd name="T89" fmla="*/ 8 h 289"/>
              <a:gd name="T90" fmla="*/ 289 w 353"/>
              <a:gd name="T91" fmla="*/ 281 h 289"/>
              <a:gd name="T92" fmla="*/ 297 w 353"/>
              <a:gd name="T93" fmla="*/ 289 h 289"/>
              <a:gd name="T94" fmla="*/ 345 w 353"/>
              <a:gd name="T95" fmla="*/ 289 h 289"/>
              <a:gd name="T96" fmla="*/ 353 w 353"/>
              <a:gd name="T97" fmla="*/ 281 h 289"/>
              <a:gd name="T98" fmla="*/ 353 w 353"/>
              <a:gd name="T99" fmla="*/ 8 h 289"/>
              <a:gd name="T100" fmla="*/ 345 w 353"/>
              <a:gd name="T101" fmla="*/ 0 h 289"/>
              <a:gd name="T102" fmla="*/ 337 w 353"/>
              <a:gd name="T103" fmla="*/ 272 h 289"/>
              <a:gd name="T104" fmla="*/ 305 w 353"/>
              <a:gd name="T105" fmla="*/ 272 h 289"/>
              <a:gd name="T106" fmla="*/ 305 w 353"/>
              <a:gd name="T107" fmla="*/ 16 h 289"/>
              <a:gd name="T108" fmla="*/ 337 w 353"/>
              <a:gd name="T109" fmla="*/ 16 h 289"/>
              <a:gd name="T110" fmla="*/ 337 w 353"/>
              <a:gd name="T111" fmla="*/ 2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289">
                <a:moveTo>
                  <a:pt x="56" y="176"/>
                </a:moveTo>
                <a:cubicBezTo>
                  <a:pt x="8" y="176"/>
                  <a:pt x="8" y="176"/>
                  <a:pt x="8" y="176"/>
                </a:cubicBezTo>
                <a:cubicBezTo>
                  <a:pt x="4" y="176"/>
                  <a:pt x="0" y="180"/>
                  <a:pt x="0" y="184"/>
                </a:cubicBezTo>
                <a:cubicBezTo>
                  <a:pt x="0" y="281"/>
                  <a:pt x="0" y="281"/>
                  <a:pt x="0" y="281"/>
                </a:cubicBezTo>
                <a:cubicBezTo>
                  <a:pt x="0" y="285"/>
                  <a:pt x="4" y="289"/>
                  <a:pt x="8" y="289"/>
                </a:cubicBezTo>
                <a:cubicBezTo>
                  <a:pt x="56" y="289"/>
                  <a:pt x="56" y="289"/>
                  <a:pt x="56" y="289"/>
                </a:cubicBezTo>
                <a:cubicBezTo>
                  <a:pt x="61" y="289"/>
                  <a:pt x="64" y="285"/>
                  <a:pt x="64" y="281"/>
                </a:cubicBezTo>
                <a:cubicBezTo>
                  <a:pt x="64" y="184"/>
                  <a:pt x="64" y="184"/>
                  <a:pt x="64" y="184"/>
                </a:cubicBezTo>
                <a:cubicBezTo>
                  <a:pt x="64" y="180"/>
                  <a:pt x="61" y="176"/>
                  <a:pt x="56" y="176"/>
                </a:cubicBezTo>
                <a:moveTo>
                  <a:pt x="48" y="272"/>
                </a:moveTo>
                <a:cubicBezTo>
                  <a:pt x="16" y="272"/>
                  <a:pt x="16" y="272"/>
                  <a:pt x="16" y="272"/>
                </a:cubicBezTo>
                <a:cubicBezTo>
                  <a:pt x="16" y="192"/>
                  <a:pt x="16" y="192"/>
                  <a:pt x="16" y="192"/>
                </a:cubicBezTo>
                <a:cubicBezTo>
                  <a:pt x="48" y="192"/>
                  <a:pt x="48" y="192"/>
                  <a:pt x="48" y="192"/>
                </a:cubicBezTo>
                <a:lnTo>
                  <a:pt x="48" y="272"/>
                </a:lnTo>
                <a:close/>
                <a:moveTo>
                  <a:pt x="249" y="128"/>
                </a:moveTo>
                <a:cubicBezTo>
                  <a:pt x="201" y="128"/>
                  <a:pt x="201" y="128"/>
                  <a:pt x="201" y="128"/>
                </a:cubicBezTo>
                <a:cubicBezTo>
                  <a:pt x="196" y="128"/>
                  <a:pt x="193" y="132"/>
                  <a:pt x="193" y="136"/>
                </a:cubicBezTo>
                <a:cubicBezTo>
                  <a:pt x="193" y="281"/>
                  <a:pt x="193" y="281"/>
                  <a:pt x="193" y="281"/>
                </a:cubicBezTo>
                <a:cubicBezTo>
                  <a:pt x="193" y="285"/>
                  <a:pt x="196" y="289"/>
                  <a:pt x="201" y="289"/>
                </a:cubicBezTo>
                <a:cubicBezTo>
                  <a:pt x="249" y="289"/>
                  <a:pt x="249" y="289"/>
                  <a:pt x="249" y="289"/>
                </a:cubicBezTo>
                <a:cubicBezTo>
                  <a:pt x="254" y="289"/>
                  <a:pt x="257" y="285"/>
                  <a:pt x="257" y="281"/>
                </a:cubicBezTo>
                <a:cubicBezTo>
                  <a:pt x="257" y="136"/>
                  <a:pt x="257" y="136"/>
                  <a:pt x="257" y="136"/>
                </a:cubicBezTo>
                <a:cubicBezTo>
                  <a:pt x="257" y="132"/>
                  <a:pt x="254" y="128"/>
                  <a:pt x="249" y="128"/>
                </a:cubicBezTo>
                <a:moveTo>
                  <a:pt x="241" y="272"/>
                </a:moveTo>
                <a:cubicBezTo>
                  <a:pt x="209" y="272"/>
                  <a:pt x="209" y="272"/>
                  <a:pt x="209" y="272"/>
                </a:cubicBezTo>
                <a:cubicBezTo>
                  <a:pt x="209" y="144"/>
                  <a:pt x="209" y="144"/>
                  <a:pt x="209" y="144"/>
                </a:cubicBezTo>
                <a:cubicBezTo>
                  <a:pt x="241" y="144"/>
                  <a:pt x="241" y="144"/>
                  <a:pt x="241" y="144"/>
                </a:cubicBezTo>
                <a:lnTo>
                  <a:pt x="241" y="272"/>
                </a:lnTo>
                <a:close/>
                <a:moveTo>
                  <a:pt x="153" y="32"/>
                </a:moveTo>
                <a:cubicBezTo>
                  <a:pt x="105" y="32"/>
                  <a:pt x="105" y="32"/>
                  <a:pt x="105" y="32"/>
                </a:cubicBezTo>
                <a:cubicBezTo>
                  <a:pt x="100" y="32"/>
                  <a:pt x="97" y="35"/>
                  <a:pt x="97" y="40"/>
                </a:cubicBezTo>
                <a:cubicBezTo>
                  <a:pt x="97" y="281"/>
                  <a:pt x="97" y="281"/>
                  <a:pt x="97" y="281"/>
                </a:cubicBezTo>
                <a:cubicBezTo>
                  <a:pt x="97" y="285"/>
                  <a:pt x="100" y="289"/>
                  <a:pt x="105" y="289"/>
                </a:cubicBezTo>
                <a:cubicBezTo>
                  <a:pt x="153" y="289"/>
                  <a:pt x="153" y="289"/>
                  <a:pt x="153" y="289"/>
                </a:cubicBezTo>
                <a:cubicBezTo>
                  <a:pt x="157" y="289"/>
                  <a:pt x="161" y="285"/>
                  <a:pt x="161" y="281"/>
                </a:cubicBezTo>
                <a:cubicBezTo>
                  <a:pt x="161" y="40"/>
                  <a:pt x="161" y="40"/>
                  <a:pt x="161" y="40"/>
                </a:cubicBezTo>
                <a:cubicBezTo>
                  <a:pt x="161" y="35"/>
                  <a:pt x="157" y="32"/>
                  <a:pt x="153" y="32"/>
                </a:cubicBezTo>
                <a:moveTo>
                  <a:pt x="145" y="272"/>
                </a:moveTo>
                <a:cubicBezTo>
                  <a:pt x="113" y="272"/>
                  <a:pt x="113" y="272"/>
                  <a:pt x="113" y="272"/>
                </a:cubicBezTo>
                <a:cubicBezTo>
                  <a:pt x="113" y="48"/>
                  <a:pt x="113" y="48"/>
                  <a:pt x="113" y="48"/>
                </a:cubicBezTo>
                <a:cubicBezTo>
                  <a:pt x="145" y="48"/>
                  <a:pt x="145" y="48"/>
                  <a:pt x="145" y="48"/>
                </a:cubicBezTo>
                <a:lnTo>
                  <a:pt x="145" y="272"/>
                </a:lnTo>
                <a:close/>
                <a:moveTo>
                  <a:pt x="345" y="0"/>
                </a:moveTo>
                <a:cubicBezTo>
                  <a:pt x="297" y="0"/>
                  <a:pt x="297" y="0"/>
                  <a:pt x="297" y="0"/>
                </a:cubicBezTo>
                <a:cubicBezTo>
                  <a:pt x="293" y="0"/>
                  <a:pt x="289" y="3"/>
                  <a:pt x="289" y="8"/>
                </a:cubicBezTo>
                <a:cubicBezTo>
                  <a:pt x="289" y="281"/>
                  <a:pt x="289" y="281"/>
                  <a:pt x="289" y="281"/>
                </a:cubicBezTo>
                <a:cubicBezTo>
                  <a:pt x="289" y="285"/>
                  <a:pt x="293" y="289"/>
                  <a:pt x="297" y="289"/>
                </a:cubicBezTo>
                <a:cubicBezTo>
                  <a:pt x="345" y="289"/>
                  <a:pt x="345" y="289"/>
                  <a:pt x="345" y="289"/>
                </a:cubicBezTo>
                <a:cubicBezTo>
                  <a:pt x="350" y="289"/>
                  <a:pt x="353" y="285"/>
                  <a:pt x="353" y="281"/>
                </a:cubicBezTo>
                <a:cubicBezTo>
                  <a:pt x="353" y="8"/>
                  <a:pt x="353" y="8"/>
                  <a:pt x="353" y="8"/>
                </a:cubicBezTo>
                <a:cubicBezTo>
                  <a:pt x="353" y="3"/>
                  <a:pt x="350" y="0"/>
                  <a:pt x="345" y="0"/>
                </a:cubicBezTo>
                <a:moveTo>
                  <a:pt x="337" y="272"/>
                </a:moveTo>
                <a:cubicBezTo>
                  <a:pt x="305" y="272"/>
                  <a:pt x="305" y="272"/>
                  <a:pt x="305" y="272"/>
                </a:cubicBezTo>
                <a:cubicBezTo>
                  <a:pt x="305" y="16"/>
                  <a:pt x="305" y="16"/>
                  <a:pt x="305" y="16"/>
                </a:cubicBezTo>
                <a:cubicBezTo>
                  <a:pt x="337" y="16"/>
                  <a:pt x="337" y="16"/>
                  <a:pt x="337" y="16"/>
                </a:cubicBezTo>
                <a:lnTo>
                  <a:pt x="337" y="27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11" name="Oval 110"/>
          <p:cNvSpPr/>
          <p:nvPr/>
        </p:nvSpPr>
        <p:spPr>
          <a:xfrm>
            <a:off x="3063393" y="5287176"/>
            <a:ext cx="112486" cy="1124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85"/>
          <p:cNvSpPr>
            <a:spLocks noEditPoints="1"/>
          </p:cNvSpPr>
          <p:nvPr/>
        </p:nvSpPr>
        <p:spPr bwMode="auto">
          <a:xfrm>
            <a:off x="8510404" y="119152"/>
            <a:ext cx="382680" cy="382680"/>
          </a:xfrm>
          <a:custGeom>
            <a:avLst/>
            <a:gdLst>
              <a:gd name="T0" fmla="*/ 177 w 353"/>
              <a:gd name="T1" fmla="*/ 273 h 353"/>
              <a:gd name="T2" fmla="*/ 177 w 353"/>
              <a:gd name="T3" fmla="*/ 96 h 353"/>
              <a:gd name="T4" fmla="*/ 177 w 353"/>
              <a:gd name="T5" fmla="*/ 144 h 353"/>
              <a:gd name="T6" fmla="*/ 177 w 353"/>
              <a:gd name="T7" fmla="*/ 96 h 353"/>
              <a:gd name="T8" fmla="*/ 103 w 353"/>
              <a:gd name="T9" fmla="*/ 145 h 353"/>
              <a:gd name="T10" fmla="*/ 169 w 353"/>
              <a:gd name="T11" fmla="*/ 207 h 353"/>
              <a:gd name="T12" fmla="*/ 177 w 353"/>
              <a:gd name="T13" fmla="*/ 160 h 353"/>
              <a:gd name="T14" fmla="*/ 161 w 353"/>
              <a:gd name="T15" fmla="*/ 176 h 353"/>
              <a:gd name="T16" fmla="*/ 185 w 353"/>
              <a:gd name="T17" fmla="*/ 207 h 353"/>
              <a:gd name="T18" fmla="*/ 251 w 353"/>
              <a:gd name="T19" fmla="*/ 145 h 353"/>
              <a:gd name="T20" fmla="*/ 325 w 353"/>
              <a:gd name="T21" fmla="*/ 137 h 353"/>
              <a:gd name="T22" fmla="*/ 318 w 353"/>
              <a:gd name="T23" fmla="*/ 68 h 353"/>
              <a:gd name="T24" fmla="*/ 268 w 353"/>
              <a:gd name="T25" fmla="*/ 35 h 353"/>
              <a:gd name="T26" fmla="*/ 212 w 353"/>
              <a:gd name="T27" fmla="*/ 12 h 353"/>
              <a:gd name="T28" fmla="*/ 142 w 353"/>
              <a:gd name="T29" fmla="*/ 12 h 353"/>
              <a:gd name="T30" fmla="*/ 85 w 353"/>
              <a:gd name="T31" fmla="*/ 35 h 353"/>
              <a:gd name="T32" fmla="*/ 35 w 353"/>
              <a:gd name="T33" fmla="*/ 68 h 353"/>
              <a:gd name="T34" fmla="*/ 29 w 353"/>
              <a:gd name="T35" fmla="*/ 137 h 353"/>
              <a:gd name="T36" fmla="*/ 0 w 353"/>
              <a:gd name="T37" fmla="*/ 200 h 353"/>
              <a:gd name="T38" fmla="*/ 44 w 353"/>
              <a:gd name="T39" fmla="*/ 253 h 353"/>
              <a:gd name="T40" fmla="*/ 69 w 353"/>
              <a:gd name="T41" fmla="*/ 318 h 353"/>
              <a:gd name="T42" fmla="*/ 100 w 353"/>
              <a:gd name="T43" fmla="*/ 309 h 353"/>
              <a:gd name="T44" fmla="*/ 153 w 353"/>
              <a:gd name="T45" fmla="*/ 353 h 353"/>
              <a:gd name="T46" fmla="*/ 216 w 353"/>
              <a:gd name="T47" fmla="*/ 324 h 353"/>
              <a:gd name="T48" fmla="*/ 278 w 353"/>
              <a:gd name="T49" fmla="*/ 321 h 353"/>
              <a:gd name="T50" fmla="*/ 318 w 353"/>
              <a:gd name="T51" fmla="*/ 268 h 353"/>
              <a:gd name="T52" fmla="*/ 342 w 353"/>
              <a:gd name="T53" fmla="*/ 212 h 353"/>
              <a:gd name="T54" fmla="*/ 342 w 353"/>
              <a:gd name="T55" fmla="*/ 141 h 353"/>
              <a:gd name="T56" fmla="*/ 321 w 353"/>
              <a:gd name="T57" fmla="*/ 200 h 353"/>
              <a:gd name="T58" fmla="*/ 296 w 353"/>
              <a:gd name="T59" fmla="*/ 261 h 353"/>
              <a:gd name="T60" fmla="*/ 276 w 353"/>
              <a:gd name="T61" fmla="*/ 304 h 353"/>
              <a:gd name="T62" fmla="*/ 245 w 353"/>
              <a:gd name="T63" fmla="*/ 295 h 353"/>
              <a:gd name="T64" fmla="*/ 197 w 353"/>
              <a:gd name="T65" fmla="*/ 337 h 353"/>
              <a:gd name="T66" fmla="*/ 153 w 353"/>
              <a:gd name="T67" fmla="*/ 320 h 353"/>
              <a:gd name="T68" fmla="*/ 100 w 353"/>
              <a:gd name="T69" fmla="*/ 293 h 353"/>
              <a:gd name="T70" fmla="*/ 77 w 353"/>
              <a:gd name="T71" fmla="*/ 304 h 353"/>
              <a:gd name="T72" fmla="*/ 58 w 353"/>
              <a:gd name="T73" fmla="*/ 245 h 353"/>
              <a:gd name="T74" fmla="*/ 16 w 353"/>
              <a:gd name="T75" fmla="*/ 196 h 353"/>
              <a:gd name="T76" fmla="*/ 33 w 353"/>
              <a:gd name="T77" fmla="*/ 152 h 353"/>
              <a:gd name="T78" fmla="*/ 58 w 353"/>
              <a:gd name="T79" fmla="*/ 92 h 353"/>
              <a:gd name="T80" fmla="*/ 77 w 353"/>
              <a:gd name="T81" fmla="*/ 49 h 353"/>
              <a:gd name="T82" fmla="*/ 108 w 353"/>
              <a:gd name="T83" fmla="*/ 58 h 353"/>
              <a:gd name="T84" fmla="*/ 157 w 353"/>
              <a:gd name="T85" fmla="*/ 16 h 353"/>
              <a:gd name="T86" fmla="*/ 201 w 353"/>
              <a:gd name="T87" fmla="*/ 33 h 353"/>
              <a:gd name="T88" fmla="*/ 253 w 353"/>
              <a:gd name="T89" fmla="*/ 60 h 353"/>
              <a:gd name="T90" fmla="*/ 304 w 353"/>
              <a:gd name="T91" fmla="*/ 77 h 353"/>
              <a:gd name="T92" fmla="*/ 295 w 353"/>
              <a:gd name="T93" fmla="*/ 108 h 353"/>
              <a:gd name="T94" fmla="*/ 337 w 353"/>
              <a:gd name="T95" fmla="*/ 1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3" h="353">
                <a:moveTo>
                  <a:pt x="177" y="80"/>
                </a:moveTo>
                <a:cubicBezTo>
                  <a:pt x="124" y="80"/>
                  <a:pt x="80" y="123"/>
                  <a:pt x="80" y="176"/>
                </a:cubicBezTo>
                <a:cubicBezTo>
                  <a:pt x="80" y="230"/>
                  <a:pt x="124" y="273"/>
                  <a:pt x="177" y="273"/>
                </a:cubicBezTo>
                <a:cubicBezTo>
                  <a:pt x="230" y="273"/>
                  <a:pt x="273" y="230"/>
                  <a:pt x="273" y="176"/>
                </a:cubicBezTo>
                <a:cubicBezTo>
                  <a:pt x="273" y="123"/>
                  <a:pt x="230" y="80"/>
                  <a:pt x="177" y="80"/>
                </a:cubicBezTo>
                <a:moveTo>
                  <a:pt x="177" y="96"/>
                </a:moveTo>
                <a:cubicBezTo>
                  <a:pt x="204" y="96"/>
                  <a:pt x="228" y="110"/>
                  <a:pt x="243" y="131"/>
                </a:cubicBezTo>
                <a:cubicBezTo>
                  <a:pt x="200" y="154"/>
                  <a:pt x="200" y="154"/>
                  <a:pt x="200" y="154"/>
                </a:cubicBezTo>
                <a:cubicBezTo>
                  <a:pt x="194" y="148"/>
                  <a:pt x="186" y="144"/>
                  <a:pt x="177" y="144"/>
                </a:cubicBezTo>
                <a:cubicBezTo>
                  <a:pt x="168" y="144"/>
                  <a:pt x="159" y="148"/>
                  <a:pt x="154" y="154"/>
                </a:cubicBezTo>
                <a:cubicBezTo>
                  <a:pt x="111" y="131"/>
                  <a:pt x="111" y="131"/>
                  <a:pt x="111" y="131"/>
                </a:cubicBezTo>
                <a:cubicBezTo>
                  <a:pt x="125" y="110"/>
                  <a:pt x="150" y="96"/>
                  <a:pt x="177" y="96"/>
                </a:cubicBezTo>
                <a:moveTo>
                  <a:pt x="169" y="256"/>
                </a:moveTo>
                <a:cubicBezTo>
                  <a:pt x="128" y="252"/>
                  <a:pt x="97" y="218"/>
                  <a:pt x="97" y="176"/>
                </a:cubicBezTo>
                <a:cubicBezTo>
                  <a:pt x="97" y="165"/>
                  <a:pt x="99" y="154"/>
                  <a:pt x="103" y="145"/>
                </a:cubicBezTo>
                <a:cubicBezTo>
                  <a:pt x="146" y="168"/>
                  <a:pt x="146" y="168"/>
                  <a:pt x="146" y="168"/>
                </a:cubicBezTo>
                <a:cubicBezTo>
                  <a:pt x="145" y="171"/>
                  <a:pt x="145" y="174"/>
                  <a:pt x="145" y="176"/>
                </a:cubicBezTo>
                <a:cubicBezTo>
                  <a:pt x="145" y="191"/>
                  <a:pt x="155" y="204"/>
                  <a:pt x="169" y="207"/>
                </a:cubicBezTo>
                <a:lnTo>
                  <a:pt x="169" y="256"/>
                </a:lnTo>
                <a:close/>
                <a:moveTo>
                  <a:pt x="161" y="176"/>
                </a:moveTo>
                <a:cubicBezTo>
                  <a:pt x="161" y="168"/>
                  <a:pt x="168" y="160"/>
                  <a:pt x="177" y="160"/>
                </a:cubicBezTo>
                <a:cubicBezTo>
                  <a:pt x="186" y="160"/>
                  <a:pt x="193" y="168"/>
                  <a:pt x="193" y="176"/>
                </a:cubicBezTo>
                <a:cubicBezTo>
                  <a:pt x="193" y="185"/>
                  <a:pt x="186" y="192"/>
                  <a:pt x="177" y="192"/>
                </a:cubicBezTo>
                <a:cubicBezTo>
                  <a:pt x="168" y="192"/>
                  <a:pt x="161" y="185"/>
                  <a:pt x="161" y="176"/>
                </a:cubicBezTo>
                <a:moveTo>
                  <a:pt x="257" y="176"/>
                </a:moveTo>
                <a:cubicBezTo>
                  <a:pt x="257" y="218"/>
                  <a:pt x="225" y="252"/>
                  <a:pt x="185" y="256"/>
                </a:cubicBezTo>
                <a:cubicBezTo>
                  <a:pt x="185" y="207"/>
                  <a:pt x="185" y="207"/>
                  <a:pt x="185" y="207"/>
                </a:cubicBezTo>
                <a:cubicBezTo>
                  <a:pt x="199" y="204"/>
                  <a:pt x="209" y="191"/>
                  <a:pt x="209" y="176"/>
                </a:cubicBezTo>
                <a:cubicBezTo>
                  <a:pt x="209" y="174"/>
                  <a:pt x="208" y="171"/>
                  <a:pt x="208" y="168"/>
                </a:cubicBezTo>
                <a:cubicBezTo>
                  <a:pt x="251" y="145"/>
                  <a:pt x="251" y="145"/>
                  <a:pt x="251" y="145"/>
                </a:cubicBezTo>
                <a:cubicBezTo>
                  <a:pt x="255" y="154"/>
                  <a:pt x="257" y="165"/>
                  <a:pt x="257" y="176"/>
                </a:cubicBezTo>
                <a:moveTo>
                  <a:pt x="342" y="141"/>
                </a:moveTo>
                <a:cubicBezTo>
                  <a:pt x="325" y="137"/>
                  <a:pt x="325" y="137"/>
                  <a:pt x="325"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8" y="32"/>
                </a:cubicBezTo>
                <a:cubicBezTo>
                  <a:pt x="275" y="32"/>
                  <a:pt x="271" y="33"/>
                  <a:pt x="268" y="35"/>
                </a:cubicBezTo>
                <a:cubicBezTo>
                  <a:pt x="253" y="44"/>
                  <a:pt x="253" y="44"/>
                  <a:pt x="253" y="44"/>
                </a:cubicBezTo>
                <a:cubicBezTo>
                  <a:pt x="242" y="37"/>
                  <a:pt x="229" y="32"/>
                  <a:pt x="216" y="29"/>
                </a:cubicBezTo>
                <a:cubicBezTo>
                  <a:pt x="212" y="12"/>
                  <a:pt x="212" y="12"/>
                  <a:pt x="212" y="12"/>
                </a:cubicBezTo>
                <a:cubicBezTo>
                  <a:pt x="210" y="6"/>
                  <a:pt x="207" y="0"/>
                  <a:pt x="200" y="0"/>
                </a:cubicBezTo>
                <a:cubicBezTo>
                  <a:pt x="153" y="0"/>
                  <a:pt x="153" y="0"/>
                  <a:pt x="153" y="0"/>
                </a:cubicBezTo>
                <a:cubicBezTo>
                  <a:pt x="147" y="0"/>
                  <a:pt x="143" y="6"/>
                  <a:pt x="142"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1" y="33"/>
                  <a:pt x="69" y="35"/>
                </a:cubicBezTo>
                <a:cubicBezTo>
                  <a:pt x="35" y="68"/>
                  <a:pt x="35" y="68"/>
                  <a:pt x="35" y="68"/>
                </a:cubicBezTo>
                <a:cubicBezTo>
                  <a:pt x="31" y="73"/>
                  <a:pt x="33" y="79"/>
                  <a:pt x="35" y="85"/>
                </a:cubicBezTo>
                <a:cubicBezTo>
                  <a:pt x="44" y="100"/>
                  <a:pt x="44" y="100"/>
                  <a:pt x="44" y="100"/>
                </a:cubicBezTo>
                <a:cubicBezTo>
                  <a:pt x="38"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8" y="241"/>
                  <a:pt x="44" y="253"/>
                </a:cubicBezTo>
                <a:cubicBezTo>
                  <a:pt x="35" y="268"/>
                  <a:pt x="35" y="268"/>
                  <a:pt x="35" y="268"/>
                </a:cubicBezTo>
                <a:cubicBezTo>
                  <a:pt x="32" y="273"/>
                  <a:pt x="31" y="280"/>
                  <a:pt x="35" y="285"/>
                </a:cubicBezTo>
                <a:cubicBezTo>
                  <a:pt x="69" y="318"/>
                  <a:pt x="69" y="318"/>
                  <a:pt x="69" y="318"/>
                </a:cubicBezTo>
                <a:cubicBezTo>
                  <a:pt x="71" y="320"/>
                  <a:pt x="73" y="321"/>
                  <a:pt x="76" y="321"/>
                </a:cubicBezTo>
                <a:cubicBezTo>
                  <a:pt x="79" y="321"/>
                  <a:pt x="82" y="319"/>
                  <a:pt x="85" y="318"/>
                </a:cubicBezTo>
                <a:cubicBezTo>
                  <a:pt x="100" y="309"/>
                  <a:pt x="100" y="309"/>
                  <a:pt x="100" y="309"/>
                </a:cubicBezTo>
                <a:cubicBezTo>
                  <a:pt x="112" y="315"/>
                  <a:pt x="124" y="321"/>
                  <a:pt x="137" y="324"/>
                </a:cubicBezTo>
                <a:cubicBezTo>
                  <a:pt x="142" y="341"/>
                  <a:pt x="142" y="341"/>
                  <a:pt x="142" y="341"/>
                </a:cubicBezTo>
                <a:cubicBezTo>
                  <a:pt x="143" y="347"/>
                  <a:pt x="147" y="353"/>
                  <a:pt x="153" y="353"/>
                </a:cubicBezTo>
                <a:cubicBezTo>
                  <a:pt x="200" y="353"/>
                  <a:pt x="200" y="353"/>
                  <a:pt x="200" y="353"/>
                </a:cubicBezTo>
                <a:cubicBezTo>
                  <a:pt x="207" y="353"/>
                  <a:pt x="210" y="347"/>
                  <a:pt x="212" y="341"/>
                </a:cubicBezTo>
                <a:cubicBezTo>
                  <a:pt x="216" y="324"/>
                  <a:pt x="216" y="324"/>
                  <a:pt x="216" y="324"/>
                </a:cubicBezTo>
                <a:cubicBezTo>
                  <a:pt x="229" y="321"/>
                  <a:pt x="242" y="315"/>
                  <a:pt x="253" y="309"/>
                </a:cubicBezTo>
                <a:cubicBezTo>
                  <a:pt x="268" y="318"/>
                  <a:pt x="268" y="318"/>
                  <a:pt x="268" y="318"/>
                </a:cubicBezTo>
                <a:cubicBezTo>
                  <a:pt x="271" y="319"/>
                  <a:pt x="275" y="321"/>
                  <a:pt x="278" y="321"/>
                </a:cubicBezTo>
                <a:cubicBezTo>
                  <a:pt x="281"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5" y="216"/>
                </a:cubicBezTo>
                <a:cubicBezTo>
                  <a:pt x="342" y="212"/>
                  <a:pt x="342" y="212"/>
                  <a:pt x="342" y="212"/>
                </a:cubicBezTo>
                <a:cubicBezTo>
                  <a:pt x="347" y="210"/>
                  <a:pt x="353" y="206"/>
                  <a:pt x="353" y="200"/>
                </a:cubicBezTo>
                <a:cubicBezTo>
                  <a:pt x="353" y="153"/>
                  <a:pt x="353" y="153"/>
                  <a:pt x="353" y="153"/>
                </a:cubicBezTo>
                <a:cubicBezTo>
                  <a:pt x="353" y="146"/>
                  <a:pt x="347" y="143"/>
                  <a:pt x="342" y="141"/>
                </a:cubicBezTo>
                <a:moveTo>
                  <a:pt x="337" y="196"/>
                </a:moveTo>
                <a:cubicBezTo>
                  <a:pt x="337" y="196"/>
                  <a:pt x="337" y="196"/>
                  <a:pt x="337" y="196"/>
                </a:cubicBezTo>
                <a:cubicBezTo>
                  <a:pt x="321" y="200"/>
                  <a:pt x="321" y="200"/>
                  <a:pt x="321" y="200"/>
                </a:cubicBezTo>
                <a:cubicBezTo>
                  <a:pt x="315" y="202"/>
                  <a:pt x="311" y="206"/>
                  <a:pt x="309" y="212"/>
                </a:cubicBezTo>
                <a:cubicBezTo>
                  <a:pt x="306" y="223"/>
                  <a:pt x="301" y="234"/>
                  <a:pt x="295" y="245"/>
                </a:cubicBezTo>
                <a:cubicBezTo>
                  <a:pt x="292" y="250"/>
                  <a:pt x="293" y="256"/>
                  <a:pt x="296" y="261"/>
                </a:cubicBezTo>
                <a:cubicBezTo>
                  <a:pt x="304" y="276"/>
                  <a:pt x="304" y="276"/>
                  <a:pt x="304" y="276"/>
                </a:cubicBezTo>
                <a:cubicBezTo>
                  <a:pt x="276" y="304"/>
                  <a:pt x="276" y="304"/>
                  <a:pt x="276" y="304"/>
                </a:cubicBezTo>
                <a:cubicBezTo>
                  <a:pt x="276" y="304"/>
                  <a:pt x="276" y="304"/>
                  <a:pt x="276" y="304"/>
                </a:cubicBezTo>
                <a:cubicBezTo>
                  <a:pt x="262" y="295"/>
                  <a:pt x="262" y="295"/>
                  <a:pt x="262" y="295"/>
                </a:cubicBezTo>
                <a:cubicBezTo>
                  <a:pt x="259" y="294"/>
                  <a:pt x="256" y="293"/>
                  <a:pt x="253" y="293"/>
                </a:cubicBezTo>
                <a:cubicBezTo>
                  <a:pt x="250" y="293"/>
                  <a:pt x="248" y="293"/>
                  <a:pt x="245" y="295"/>
                </a:cubicBezTo>
                <a:cubicBezTo>
                  <a:pt x="235" y="301"/>
                  <a:pt x="224" y="305"/>
                  <a:pt x="212" y="309"/>
                </a:cubicBezTo>
                <a:cubicBezTo>
                  <a:pt x="207" y="310"/>
                  <a:pt x="202" y="315"/>
                  <a:pt x="201" y="320"/>
                </a:cubicBezTo>
                <a:cubicBezTo>
                  <a:pt x="197" y="337"/>
                  <a:pt x="197" y="337"/>
                  <a:pt x="197" y="337"/>
                </a:cubicBezTo>
                <a:cubicBezTo>
                  <a:pt x="197" y="337"/>
                  <a:pt x="197" y="337"/>
                  <a:pt x="197" y="337"/>
                </a:cubicBezTo>
                <a:cubicBezTo>
                  <a:pt x="157" y="337"/>
                  <a:pt x="157" y="337"/>
                  <a:pt x="157" y="337"/>
                </a:cubicBezTo>
                <a:cubicBezTo>
                  <a:pt x="153" y="320"/>
                  <a:pt x="153" y="320"/>
                  <a:pt x="153" y="320"/>
                </a:cubicBezTo>
                <a:cubicBezTo>
                  <a:pt x="151" y="315"/>
                  <a:pt x="147" y="310"/>
                  <a:pt x="141" y="309"/>
                </a:cubicBezTo>
                <a:cubicBezTo>
                  <a:pt x="130" y="305"/>
                  <a:pt x="119" y="301"/>
                  <a:pt x="108" y="295"/>
                </a:cubicBezTo>
                <a:cubicBezTo>
                  <a:pt x="106" y="293"/>
                  <a:pt x="103" y="293"/>
                  <a:pt x="100" y="293"/>
                </a:cubicBezTo>
                <a:cubicBezTo>
                  <a:pt x="98" y="293"/>
                  <a:pt x="95"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8" y="223"/>
                  <a:pt x="44" y="212"/>
                </a:cubicBezTo>
                <a:cubicBezTo>
                  <a:pt x="43" y="206"/>
                  <a:pt x="39"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9" y="151"/>
                  <a:pt x="43" y="147"/>
                  <a:pt x="44" y="141"/>
                </a:cubicBezTo>
                <a:cubicBezTo>
                  <a:pt x="48"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5" y="59"/>
                  <a:pt x="98" y="60"/>
                  <a:pt x="100" y="60"/>
                </a:cubicBezTo>
                <a:cubicBezTo>
                  <a:pt x="103" y="60"/>
                  <a:pt x="106" y="59"/>
                  <a:pt x="108" y="58"/>
                </a:cubicBezTo>
                <a:cubicBezTo>
                  <a:pt x="119" y="52"/>
                  <a:pt x="130" y="47"/>
                  <a:pt x="141" y="44"/>
                </a:cubicBezTo>
                <a:cubicBezTo>
                  <a:pt x="147" y="43"/>
                  <a:pt x="151" y="38"/>
                  <a:pt x="153" y="33"/>
                </a:cubicBezTo>
                <a:cubicBezTo>
                  <a:pt x="157" y="16"/>
                  <a:pt x="157" y="16"/>
                  <a:pt x="157" y="16"/>
                </a:cubicBezTo>
                <a:cubicBezTo>
                  <a:pt x="197" y="16"/>
                  <a:pt x="197" y="16"/>
                  <a:pt x="197" y="16"/>
                </a:cubicBezTo>
                <a:cubicBezTo>
                  <a:pt x="197" y="16"/>
                  <a:pt x="197" y="16"/>
                  <a:pt x="197" y="16"/>
                </a:cubicBezTo>
                <a:cubicBezTo>
                  <a:pt x="201" y="33"/>
                  <a:pt x="201" y="33"/>
                  <a:pt x="201" y="33"/>
                </a:cubicBezTo>
                <a:cubicBezTo>
                  <a:pt x="202" y="38"/>
                  <a:pt x="207" y="43"/>
                  <a:pt x="212" y="44"/>
                </a:cubicBezTo>
                <a:cubicBezTo>
                  <a:pt x="224" y="47"/>
                  <a:pt x="235" y="52"/>
                  <a:pt x="245" y="58"/>
                </a:cubicBezTo>
                <a:cubicBezTo>
                  <a:pt x="248" y="59"/>
                  <a:pt x="250" y="60"/>
                  <a:pt x="253" y="60"/>
                </a:cubicBezTo>
                <a:cubicBezTo>
                  <a:pt x="256" y="60"/>
                  <a:pt x="259" y="59"/>
                  <a:pt x="262" y="58"/>
                </a:cubicBezTo>
                <a:cubicBezTo>
                  <a:pt x="276" y="49"/>
                  <a:pt x="276" y="49"/>
                  <a:pt x="276" y="49"/>
                </a:cubicBezTo>
                <a:cubicBezTo>
                  <a:pt x="304" y="77"/>
                  <a:pt x="304" y="77"/>
                  <a:pt x="304" y="77"/>
                </a:cubicBezTo>
                <a:cubicBezTo>
                  <a:pt x="304" y="77"/>
                  <a:pt x="304" y="77"/>
                  <a:pt x="304" y="77"/>
                </a:cubicBezTo>
                <a:cubicBezTo>
                  <a:pt x="296" y="92"/>
                  <a:pt x="296" y="92"/>
                  <a:pt x="296" y="92"/>
                </a:cubicBezTo>
                <a:cubicBezTo>
                  <a:pt x="293" y="97"/>
                  <a:pt x="292" y="103"/>
                  <a:pt x="295" y="108"/>
                </a:cubicBezTo>
                <a:cubicBezTo>
                  <a:pt x="301" y="118"/>
                  <a:pt x="306" y="129"/>
                  <a:pt x="309" y="141"/>
                </a:cubicBezTo>
                <a:cubicBezTo>
                  <a:pt x="311" y="147"/>
                  <a:pt x="315" y="151"/>
                  <a:pt x="321" y="152"/>
                </a:cubicBezTo>
                <a:cubicBezTo>
                  <a:pt x="337" y="157"/>
                  <a:pt x="337" y="157"/>
                  <a:pt x="337" y="157"/>
                </a:cubicBezTo>
                <a:lnTo>
                  <a:pt x="337" y="19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23" name="Freeform 27"/>
          <p:cNvSpPr>
            <a:spLocks noEditPoints="1"/>
          </p:cNvSpPr>
          <p:nvPr/>
        </p:nvSpPr>
        <p:spPr bwMode="auto">
          <a:xfrm>
            <a:off x="8505705" y="658693"/>
            <a:ext cx="384088" cy="385495"/>
          </a:xfrm>
          <a:custGeom>
            <a:avLst/>
            <a:gdLst>
              <a:gd name="T0" fmla="*/ 182 w 353"/>
              <a:gd name="T1" fmla="*/ 67 h 354"/>
              <a:gd name="T2" fmla="*/ 176 w 353"/>
              <a:gd name="T3" fmla="*/ 65 h 354"/>
              <a:gd name="T4" fmla="*/ 170 w 353"/>
              <a:gd name="T5" fmla="*/ 67 h 354"/>
              <a:gd name="T6" fmla="*/ 138 w 353"/>
              <a:gd name="T7" fmla="*/ 99 h 354"/>
              <a:gd name="T8" fmla="*/ 136 w 353"/>
              <a:gd name="T9" fmla="*/ 105 h 354"/>
              <a:gd name="T10" fmla="*/ 144 w 353"/>
              <a:gd name="T11" fmla="*/ 113 h 354"/>
              <a:gd name="T12" fmla="*/ 150 w 353"/>
              <a:gd name="T13" fmla="*/ 110 h 354"/>
              <a:gd name="T14" fmla="*/ 168 w 353"/>
              <a:gd name="T15" fmla="*/ 92 h 354"/>
              <a:gd name="T16" fmla="*/ 168 w 353"/>
              <a:gd name="T17" fmla="*/ 185 h 354"/>
              <a:gd name="T18" fmla="*/ 176 w 353"/>
              <a:gd name="T19" fmla="*/ 193 h 354"/>
              <a:gd name="T20" fmla="*/ 184 w 353"/>
              <a:gd name="T21" fmla="*/ 185 h 354"/>
              <a:gd name="T22" fmla="*/ 184 w 353"/>
              <a:gd name="T23" fmla="*/ 92 h 354"/>
              <a:gd name="T24" fmla="*/ 203 w 353"/>
              <a:gd name="T25" fmla="*/ 110 h 354"/>
              <a:gd name="T26" fmla="*/ 208 w 353"/>
              <a:gd name="T27" fmla="*/ 113 h 354"/>
              <a:gd name="T28" fmla="*/ 216 w 353"/>
              <a:gd name="T29" fmla="*/ 105 h 354"/>
              <a:gd name="T30" fmla="*/ 214 w 353"/>
              <a:gd name="T31" fmla="*/ 99 h 354"/>
              <a:gd name="T32" fmla="*/ 182 w 353"/>
              <a:gd name="T33" fmla="*/ 67 h 354"/>
              <a:gd name="T34" fmla="*/ 321 w 353"/>
              <a:gd name="T35" fmla="*/ 0 h 354"/>
              <a:gd name="T36" fmla="*/ 32 w 353"/>
              <a:gd name="T37" fmla="*/ 0 h 354"/>
              <a:gd name="T38" fmla="*/ 0 w 353"/>
              <a:gd name="T39" fmla="*/ 33 h 354"/>
              <a:gd name="T40" fmla="*/ 0 w 353"/>
              <a:gd name="T41" fmla="*/ 273 h 354"/>
              <a:gd name="T42" fmla="*/ 32 w 353"/>
              <a:gd name="T43" fmla="*/ 305 h 354"/>
              <a:gd name="T44" fmla="*/ 144 w 353"/>
              <a:gd name="T45" fmla="*/ 305 h 354"/>
              <a:gd name="T46" fmla="*/ 144 w 353"/>
              <a:gd name="T47" fmla="*/ 338 h 354"/>
              <a:gd name="T48" fmla="*/ 120 w 353"/>
              <a:gd name="T49" fmla="*/ 338 h 354"/>
              <a:gd name="T50" fmla="*/ 112 w 353"/>
              <a:gd name="T51" fmla="*/ 346 h 354"/>
              <a:gd name="T52" fmla="*/ 120 w 353"/>
              <a:gd name="T53" fmla="*/ 354 h 354"/>
              <a:gd name="T54" fmla="*/ 232 w 353"/>
              <a:gd name="T55" fmla="*/ 354 h 354"/>
              <a:gd name="T56" fmla="*/ 240 w 353"/>
              <a:gd name="T57" fmla="*/ 346 h 354"/>
              <a:gd name="T58" fmla="*/ 232 w 353"/>
              <a:gd name="T59" fmla="*/ 338 h 354"/>
              <a:gd name="T60" fmla="*/ 208 w 353"/>
              <a:gd name="T61" fmla="*/ 338 h 354"/>
              <a:gd name="T62" fmla="*/ 208 w 353"/>
              <a:gd name="T63" fmla="*/ 305 h 354"/>
              <a:gd name="T64" fmla="*/ 321 w 353"/>
              <a:gd name="T65" fmla="*/ 305 h 354"/>
              <a:gd name="T66" fmla="*/ 353 w 353"/>
              <a:gd name="T67" fmla="*/ 273 h 354"/>
              <a:gd name="T68" fmla="*/ 353 w 353"/>
              <a:gd name="T69" fmla="*/ 33 h 354"/>
              <a:gd name="T70" fmla="*/ 321 w 353"/>
              <a:gd name="T71" fmla="*/ 0 h 354"/>
              <a:gd name="T72" fmla="*/ 192 w 353"/>
              <a:gd name="T73" fmla="*/ 338 h 354"/>
              <a:gd name="T74" fmla="*/ 160 w 353"/>
              <a:gd name="T75" fmla="*/ 338 h 354"/>
              <a:gd name="T76" fmla="*/ 160 w 353"/>
              <a:gd name="T77" fmla="*/ 305 h 354"/>
              <a:gd name="T78" fmla="*/ 192 w 353"/>
              <a:gd name="T79" fmla="*/ 305 h 354"/>
              <a:gd name="T80" fmla="*/ 192 w 353"/>
              <a:gd name="T81" fmla="*/ 338 h 354"/>
              <a:gd name="T82" fmla="*/ 337 w 353"/>
              <a:gd name="T83" fmla="*/ 273 h 354"/>
              <a:gd name="T84" fmla="*/ 321 w 353"/>
              <a:gd name="T85" fmla="*/ 289 h 354"/>
              <a:gd name="T86" fmla="*/ 32 w 353"/>
              <a:gd name="T87" fmla="*/ 289 h 354"/>
              <a:gd name="T88" fmla="*/ 16 w 353"/>
              <a:gd name="T89" fmla="*/ 273 h 354"/>
              <a:gd name="T90" fmla="*/ 16 w 353"/>
              <a:gd name="T91" fmla="*/ 257 h 354"/>
              <a:gd name="T92" fmla="*/ 337 w 353"/>
              <a:gd name="T93" fmla="*/ 257 h 354"/>
              <a:gd name="T94" fmla="*/ 337 w 353"/>
              <a:gd name="T95" fmla="*/ 273 h 354"/>
              <a:gd name="T96" fmla="*/ 337 w 353"/>
              <a:gd name="T97" fmla="*/ 241 h 354"/>
              <a:gd name="T98" fmla="*/ 16 w 353"/>
              <a:gd name="T99" fmla="*/ 241 h 354"/>
              <a:gd name="T100" fmla="*/ 16 w 353"/>
              <a:gd name="T101" fmla="*/ 33 h 354"/>
              <a:gd name="T102" fmla="*/ 32 w 353"/>
              <a:gd name="T103" fmla="*/ 16 h 354"/>
              <a:gd name="T104" fmla="*/ 321 w 353"/>
              <a:gd name="T105" fmla="*/ 16 h 354"/>
              <a:gd name="T106" fmla="*/ 337 w 353"/>
              <a:gd name="T107" fmla="*/ 33 h 354"/>
              <a:gd name="T108" fmla="*/ 337 w 353"/>
              <a:gd name="T109" fmla="*/ 24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3" h="354">
                <a:moveTo>
                  <a:pt x="182" y="67"/>
                </a:moveTo>
                <a:cubicBezTo>
                  <a:pt x="180" y="66"/>
                  <a:pt x="178" y="65"/>
                  <a:pt x="176" y="65"/>
                </a:cubicBezTo>
                <a:cubicBezTo>
                  <a:pt x="174" y="65"/>
                  <a:pt x="172" y="66"/>
                  <a:pt x="170" y="67"/>
                </a:cubicBezTo>
                <a:cubicBezTo>
                  <a:pt x="138" y="99"/>
                  <a:pt x="138" y="99"/>
                  <a:pt x="138" y="99"/>
                </a:cubicBezTo>
                <a:cubicBezTo>
                  <a:pt x="137" y="101"/>
                  <a:pt x="136" y="103"/>
                  <a:pt x="136" y="105"/>
                </a:cubicBezTo>
                <a:cubicBezTo>
                  <a:pt x="136" y="109"/>
                  <a:pt x="140" y="113"/>
                  <a:pt x="144" y="113"/>
                </a:cubicBezTo>
                <a:cubicBezTo>
                  <a:pt x="146" y="113"/>
                  <a:pt x="148" y="112"/>
                  <a:pt x="150" y="110"/>
                </a:cubicBezTo>
                <a:cubicBezTo>
                  <a:pt x="168" y="92"/>
                  <a:pt x="168" y="92"/>
                  <a:pt x="168" y="92"/>
                </a:cubicBezTo>
                <a:cubicBezTo>
                  <a:pt x="168" y="185"/>
                  <a:pt x="168" y="185"/>
                  <a:pt x="168" y="185"/>
                </a:cubicBezTo>
                <a:cubicBezTo>
                  <a:pt x="168" y="189"/>
                  <a:pt x="172" y="193"/>
                  <a:pt x="176" y="193"/>
                </a:cubicBezTo>
                <a:cubicBezTo>
                  <a:pt x="181" y="193"/>
                  <a:pt x="184" y="189"/>
                  <a:pt x="184" y="185"/>
                </a:cubicBezTo>
                <a:cubicBezTo>
                  <a:pt x="184" y="92"/>
                  <a:pt x="184" y="92"/>
                  <a:pt x="184" y="92"/>
                </a:cubicBezTo>
                <a:cubicBezTo>
                  <a:pt x="203" y="110"/>
                  <a:pt x="203" y="110"/>
                  <a:pt x="203" y="110"/>
                </a:cubicBezTo>
                <a:cubicBezTo>
                  <a:pt x="204" y="112"/>
                  <a:pt x="206" y="113"/>
                  <a:pt x="208" y="113"/>
                </a:cubicBezTo>
                <a:cubicBezTo>
                  <a:pt x="213" y="113"/>
                  <a:pt x="216" y="109"/>
                  <a:pt x="216" y="105"/>
                </a:cubicBezTo>
                <a:cubicBezTo>
                  <a:pt x="216" y="103"/>
                  <a:pt x="215" y="101"/>
                  <a:pt x="214" y="99"/>
                </a:cubicBezTo>
                <a:lnTo>
                  <a:pt x="182" y="67"/>
                </a:lnTo>
                <a:close/>
                <a:moveTo>
                  <a:pt x="321" y="0"/>
                </a:moveTo>
                <a:cubicBezTo>
                  <a:pt x="32" y="0"/>
                  <a:pt x="32" y="0"/>
                  <a:pt x="32" y="0"/>
                </a:cubicBezTo>
                <a:cubicBezTo>
                  <a:pt x="14" y="0"/>
                  <a:pt x="0" y="15"/>
                  <a:pt x="0" y="33"/>
                </a:cubicBezTo>
                <a:cubicBezTo>
                  <a:pt x="0" y="273"/>
                  <a:pt x="0" y="273"/>
                  <a:pt x="0" y="273"/>
                </a:cubicBezTo>
                <a:cubicBezTo>
                  <a:pt x="0" y="291"/>
                  <a:pt x="14" y="305"/>
                  <a:pt x="32" y="305"/>
                </a:cubicBezTo>
                <a:cubicBezTo>
                  <a:pt x="144" y="305"/>
                  <a:pt x="144" y="305"/>
                  <a:pt x="144" y="305"/>
                </a:cubicBezTo>
                <a:cubicBezTo>
                  <a:pt x="144" y="338"/>
                  <a:pt x="144" y="338"/>
                  <a:pt x="144" y="338"/>
                </a:cubicBezTo>
                <a:cubicBezTo>
                  <a:pt x="120" y="338"/>
                  <a:pt x="120" y="338"/>
                  <a:pt x="120" y="338"/>
                </a:cubicBezTo>
                <a:cubicBezTo>
                  <a:pt x="116" y="338"/>
                  <a:pt x="112" y="341"/>
                  <a:pt x="112" y="346"/>
                </a:cubicBezTo>
                <a:cubicBezTo>
                  <a:pt x="112" y="350"/>
                  <a:pt x="116" y="354"/>
                  <a:pt x="120" y="354"/>
                </a:cubicBezTo>
                <a:cubicBezTo>
                  <a:pt x="232" y="354"/>
                  <a:pt x="232" y="354"/>
                  <a:pt x="232" y="354"/>
                </a:cubicBezTo>
                <a:cubicBezTo>
                  <a:pt x="237" y="354"/>
                  <a:pt x="240" y="350"/>
                  <a:pt x="240" y="346"/>
                </a:cubicBezTo>
                <a:cubicBezTo>
                  <a:pt x="240" y="341"/>
                  <a:pt x="237" y="338"/>
                  <a:pt x="232" y="338"/>
                </a:cubicBezTo>
                <a:cubicBezTo>
                  <a:pt x="208" y="338"/>
                  <a:pt x="208" y="338"/>
                  <a:pt x="208" y="338"/>
                </a:cubicBezTo>
                <a:cubicBezTo>
                  <a:pt x="208" y="305"/>
                  <a:pt x="208" y="305"/>
                  <a:pt x="208" y="305"/>
                </a:cubicBezTo>
                <a:cubicBezTo>
                  <a:pt x="321" y="305"/>
                  <a:pt x="321" y="305"/>
                  <a:pt x="321" y="305"/>
                </a:cubicBezTo>
                <a:cubicBezTo>
                  <a:pt x="338" y="305"/>
                  <a:pt x="353" y="291"/>
                  <a:pt x="353" y="273"/>
                </a:cubicBezTo>
                <a:cubicBezTo>
                  <a:pt x="353" y="33"/>
                  <a:pt x="353" y="33"/>
                  <a:pt x="353" y="33"/>
                </a:cubicBezTo>
                <a:cubicBezTo>
                  <a:pt x="353" y="15"/>
                  <a:pt x="338" y="0"/>
                  <a:pt x="321" y="0"/>
                </a:cubicBezTo>
                <a:moveTo>
                  <a:pt x="192" y="338"/>
                </a:moveTo>
                <a:cubicBezTo>
                  <a:pt x="160" y="338"/>
                  <a:pt x="160" y="338"/>
                  <a:pt x="160" y="338"/>
                </a:cubicBezTo>
                <a:cubicBezTo>
                  <a:pt x="160" y="305"/>
                  <a:pt x="160" y="305"/>
                  <a:pt x="160" y="305"/>
                </a:cubicBezTo>
                <a:cubicBezTo>
                  <a:pt x="192" y="305"/>
                  <a:pt x="192" y="305"/>
                  <a:pt x="192" y="305"/>
                </a:cubicBezTo>
                <a:lnTo>
                  <a:pt x="192" y="338"/>
                </a:lnTo>
                <a:close/>
                <a:moveTo>
                  <a:pt x="337" y="273"/>
                </a:moveTo>
                <a:cubicBezTo>
                  <a:pt x="337" y="282"/>
                  <a:pt x="330" y="289"/>
                  <a:pt x="321" y="289"/>
                </a:cubicBezTo>
                <a:cubicBezTo>
                  <a:pt x="32" y="289"/>
                  <a:pt x="32" y="289"/>
                  <a:pt x="32" y="289"/>
                </a:cubicBezTo>
                <a:cubicBezTo>
                  <a:pt x="23" y="289"/>
                  <a:pt x="16" y="282"/>
                  <a:pt x="16" y="273"/>
                </a:cubicBezTo>
                <a:cubicBezTo>
                  <a:pt x="16" y="257"/>
                  <a:pt x="16" y="257"/>
                  <a:pt x="16" y="257"/>
                </a:cubicBezTo>
                <a:cubicBezTo>
                  <a:pt x="337" y="257"/>
                  <a:pt x="337" y="257"/>
                  <a:pt x="337" y="257"/>
                </a:cubicBezTo>
                <a:lnTo>
                  <a:pt x="337" y="273"/>
                </a:lnTo>
                <a:close/>
                <a:moveTo>
                  <a:pt x="337" y="241"/>
                </a:moveTo>
                <a:cubicBezTo>
                  <a:pt x="16" y="241"/>
                  <a:pt x="16" y="241"/>
                  <a:pt x="16" y="241"/>
                </a:cubicBezTo>
                <a:cubicBezTo>
                  <a:pt x="16" y="33"/>
                  <a:pt x="16" y="33"/>
                  <a:pt x="16" y="33"/>
                </a:cubicBezTo>
                <a:cubicBezTo>
                  <a:pt x="16" y="24"/>
                  <a:pt x="23" y="16"/>
                  <a:pt x="32" y="16"/>
                </a:cubicBezTo>
                <a:cubicBezTo>
                  <a:pt x="321" y="16"/>
                  <a:pt x="321" y="16"/>
                  <a:pt x="321" y="16"/>
                </a:cubicBezTo>
                <a:cubicBezTo>
                  <a:pt x="330" y="16"/>
                  <a:pt x="337" y="24"/>
                  <a:pt x="337" y="33"/>
                </a:cubicBezTo>
                <a:lnTo>
                  <a:pt x="337" y="241"/>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24" name="Freeform 18"/>
          <p:cNvSpPr>
            <a:spLocks noEditPoints="1"/>
          </p:cNvSpPr>
          <p:nvPr/>
        </p:nvSpPr>
        <p:spPr bwMode="auto">
          <a:xfrm>
            <a:off x="9683586" y="616014"/>
            <a:ext cx="385495" cy="350322"/>
          </a:xfrm>
          <a:custGeom>
            <a:avLst/>
            <a:gdLst>
              <a:gd name="T0" fmla="*/ 321 w 353"/>
              <a:gd name="T1" fmla="*/ 112 h 321"/>
              <a:gd name="T2" fmla="*/ 321 w 353"/>
              <a:gd name="T3" fmla="*/ 24 h 321"/>
              <a:gd name="T4" fmla="*/ 297 w 353"/>
              <a:gd name="T5" fmla="*/ 0 h 321"/>
              <a:gd name="T6" fmla="*/ 273 w 353"/>
              <a:gd name="T7" fmla="*/ 24 h 321"/>
              <a:gd name="T8" fmla="*/ 273 w 353"/>
              <a:gd name="T9" fmla="*/ 30 h 321"/>
              <a:gd name="T10" fmla="*/ 39 w 353"/>
              <a:gd name="T11" fmla="*/ 106 h 321"/>
              <a:gd name="T12" fmla="*/ 32 w 353"/>
              <a:gd name="T13" fmla="*/ 104 h 321"/>
              <a:gd name="T14" fmla="*/ 16 w 353"/>
              <a:gd name="T15" fmla="*/ 104 h 321"/>
              <a:gd name="T16" fmla="*/ 0 w 353"/>
              <a:gd name="T17" fmla="*/ 120 h 321"/>
              <a:gd name="T18" fmla="*/ 0 w 353"/>
              <a:gd name="T19" fmla="*/ 200 h 321"/>
              <a:gd name="T20" fmla="*/ 16 w 353"/>
              <a:gd name="T21" fmla="*/ 217 h 321"/>
              <a:gd name="T22" fmla="*/ 32 w 353"/>
              <a:gd name="T23" fmla="*/ 217 h 321"/>
              <a:gd name="T24" fmla="*/ 39 w 353"/>
              <a:gd name="T25" fmla="*/ 215 h 321"/>
              <a:gd name="T26" fmla="*/ 77 w 353"/>
              <a:gd name="T27" fmla="*/ 227 h 321"/>
              <a:gd name="T28" fmla="*/ 74 w 353"/>
              <a:gd name="T29" fmla="*/ 237 h 321"/>
              <a:gd name="T30" fmla="*/ 95 w 353"/>
              <a:gd name="T31" fmla="*/ 277 h 321"/>
              <a:gd name="T32" fmla="*/ 179 w 353"/>
              <a:gd name="T33" fmla="*/ 304 h 321"/>
              <a:gd name="T34" fmla="*/ 219 w 353"/>
              <a:gd name="T35" fmla="*/ 283 h 321"/>
              <a:gd name="T36" fmla="*/ 222 w 353"/>
              <a:gd name="T37" fmla="*/ 274 h 321"/>
              <a:gd name="T38" fmla="*/ 273 w 353"/>
              <a:gd name="T39" fmla="*/ 290 h 321"/>
              <a:gd name="T40" fmla="*/ 273 w 353"/>
              <a:gd name="T41" fmla="*/ 297 h 321"/>
              <a:gd name="T42" fmla="*/ 297 w 353"/>
              <a:gd name="T43" fmla="*/ 321 h 321"/>
              <a:gd name="T44" fmla="*/ 321 w 353"/>
              <a:gd name="T45" fmla="*/ 297 h 321"/>
              <a:gd name="T46" fmla="*/ 321 w 353"/>
              <a:gd name="T47" fmla="*/ 209 h 321"/>
              <a:gd name="T48" fmla="*/ 353 w 353"/>
              <a:gd name="T49" fmla="*/ 176 h 321"/>
              <a:gd name="T50" fmla="*/ 353 w 353"/>
              <a:gd name="T51" fmla="*/ 144 h 321"/>
              <a:gd name="T52" fmla="*/ 321 w 353"/>
              <a:gd name="T53" fmla="*/ 112 h 321"/>
              <a:gd name="T54" fmla="*/ 32 w 353"/>
              <a:gd name="T55" fmla="*/ 200 h 321"/>
              <a:gd name="T56" fmla="*/ 16 w 353"/>
              <a:gd name="T57" fmla="*/ 200 h 321"/>
              <a:gd name="T58" fmla="*/ 16 w 353"/>
              <a:gd name="T59" fmla="*/ 120 h 321"/>
              <a:gd name="T60" fmla="*/ 32 w 353"/>
              <a:gd name="T61" fmla="*/ 120 h 321"/>
              <a:gd name="T62" fmla="*/ 32 w 353"/>
              <a:gd name="T63" fmla="*/ 200 h 321"/>
              <a:gd name="T64" fmla="*/ 204 w 353"/>
              <a:gd name="T65" fmla="*/ 278 h 321"/>
              <a:gd name="T66" fmla="*/ 184 w 353"/>
              <a:gd name="T67" fmla="*/ 289 h 321"/>
              <a:gd name="T68" fmla="*/ 100 w 353"/>
              <a:gd name="T69" fmla="*/ 262 h 321"/>
              <a:gd name="T70" fmla="*/ 89 w 353"/>
              <a:gd name="T71" fmla="*/ 242 h 321"/>
              <a:gd name="T72" fmla="*/ 92 w 353"/>
              <a:gd name="T73" fmla="*/ 232 h 321"/>
              <a:gd name="T74" fmla="*/ 207 w 353"/>
              <a:gd name="T75" fmla="*/ 269 h 321"/>
              <a:gd name="T76" fmla="*/ 204 w 353"/>
              <a:gd name="T77" fmla="*/ 278 h 321"/>
              <a:gd name="T78" fmla="*/ 273 w 353"/>
              <a:gd name="T79" fmla="*/ 273 h 321"/>
              <a:gd name="T80" fmla="*/ 48 w 353"/>
              <a:gd name="T81" fmla="*/ 201 h 321"/>
              <a:gd name="T82" fmla="*/ 48 w 353"/>
              <a:gd name="T83" fmla="*/ 200 h 321"/>
              <a:gd name="T84" fmla="*/ 48 w 353"/>
              <a:gd name="T85" fmla="*/ 120 h 321"/>
              <a:gd name="T86" fmla="*/ 48 w 353"/>
              <a:gd name="T87" fmla="*/ 120 h 321"/>
              <a:gd name="T88" fmla="*/ 273 w 353"/>
              <a:gd name="T89" fmla="*/ 47 h 321"/>
              <a:gd name="T90" fmla="*/ 273 w 353"/>
              <a:gd name="T91" fmla="*/ 273 h 321"/>
              <a:gd name="T92" fmla="*/ 305 w 353"/>
              <a:gd name="T93" fmla="*/ 297 h 321"/>
              <a:gd name="T94" fmla="*/ 297 w 353"/>
              <a:gd name="T95" fmla="*/ 305 h 321"/>
              <a:gd name="T96" fmla="*/ 289 w 353"/>
              <a:gd name="T97" fmla="*/ 297 h 321"/>
              <a:gd name="T98" fmla="*/ 289 w 353"/>
              <a:gd name="T99" fmla="*/ 24 h 321"/>
              <a:gd name="T100" fmla="*/ 297 w 353"/>
              <a:gd name="T101" fmla="*/ 16 h 321"/>
              <a:gd name="T102" fmla="*/ 305 w 353"/>
              <a:gd name="T103" fmla="*/ 24 h 321"/>
              <a:gd name="T104" fmla="*/ 305 w 353"/>
              <a:gd name="T105" fmla="*/ 297 h 321"/>
              <a:gd name="T106" fmla="*/ 337 w 353"/>
              <a:gd name="T107" fmla="*/ 176 h 321"/>
              <a:gd name="T108" fmla="*/ 321 w 353"/>
              <a:gd name="T109" fmla="*/ 192 h 321"/>
              <a:gd name="T110" fmla="*/ 321 w 353"/>
              <a:gd name="T111" fmla="*/ 128 h 321"/>
              <a:gd name="T112" fmla="*/ 337 w 353"/>
              <a:gd name="T113" fmla="*/ 144 h 321"/>
              <a:gd name="T114" fmla="*/ 337 w 353"/>
              <a:gd name="T115" fmla="*/ 17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3" h="321">
                <a:moveTo>
                  <a:pt x="321" y="112"/>
                </a:moveTo>
                <a:cubicBezTo>
                  <a:pt x="321" y="24"/>
                  <a:pt x="321" y="24"/>
                  <a:pt x="321" y="24"/>
                </a:cubicBezTo>
                <a:cubicBezTo>
                  <a:pt x="321" y="11"/>
                  <a:pt x="310" y="0"/>
                  <a:pt x="297" y="0"/>
                </a:cubicBezTo>
                <a:cubicBezTo>
                  <a:pt x="284" y="0"/>
                  <a:pt x="273" y="11"/>
                  <a:pt x="273" y="24"/>
                </a:cubicBezTo>
                <a:cubicBezTo>
                  <a:pt x="273" y="30"/>
                  <a:pt x="273" y="30"/>
                  <a:pt x="273" y="30"/>
                </a:cubicBezTo>
                <a:cubicBezTo>
                  <a:pt x="39" y="106"/>
                  <a:pt x="39" y="106"/>
                  <a:pt x="39" y="106"/>
                </a:cubicBezTo>
                <a:cubicBezTo>
                  <a:pt x="37" y="105"/>
                  <a:pt x="35" y="104"/>
                  <a:pt x="32" y="104"/>
                </a:cubicBezTo>
                <a:cubicBezTo>
                  <a:pt x="16" y="104"/>
                  <a:pt x="16" y="104"/>
                  <a:pt x="16" y="104"/>
                </a:cubicBezTo>
                <a:cubicBezTo>
                  <a:pt x="7" y="104"/>
                  <a:pt x="0" y="111"/>
                  <a:pt x="0" y="120"/>
                </a:cubicBezTo>
                <a:cubicBezTo>
                  <a:pt x="0" y="200"/>
                  <a:pt x="0" y="200"/>
                  <a:pt x="0" y="200"/>
                </a:cubicBezTo>
                <a:cubicBezTo>
                  <a:pt x="0" y="209"/>
                  <a:pt x="7" y="217"/>
                  <a:pt x="16" y="217"/>
                </a:cubicBezTo>
                <a:cubicBezTo>
                  <a:pt x="32" y="217"/>
                  <a:pt x="32" y="217"/>
                  <a:pt x="32" y="217"/>
                </a:cubicBezTo>
                <a:cubicBezTo>
                  <a:pt x="35" y="217"/>
                  <a:pt x="37" y="216"/>
                  <a:pt x="39" y="215"/>
                </a:cubicBezTo>
                <a:cubicBezTo>
                  <a:pt x="77" y="227"/>
                  <a:pt x="77" y="227"/>
                  <a:pt x="77" y="227"/>
                </a:cubicBezTo>
                <a:cubicBezTo>
                  <a:pt x="74" y="237"/>
                  <a:pt x="74" y="237"/>
                  <a:pt x="74" y="237"/>
                </a:cubicBezTo>
                <a:cubicBezTo>
                  <a:pt x="69" y="254"/>
                  <a:pt x="78" y="272"/>
                  <a:pt x="95" y="277"/>
                </a:cubicBezTo>
                <a:cubicBezTo>
                  <a:pt x="179" y="304"/>
                  <a:pt x="179" y="304"/>
                  <a:pt x="179" y="304"/>
                </a:cubicBezTo>
                <a:cubicBezTo>
                  <a:pt x="196" y="309"/>
                  <a:pt x="214" y="300"/>
                  <a:pt x="219" y="283"/>
                </a:cubicBezTo>
                <a:cubicBezTo>
                  <a:pt x="222" y="274"/>
                  <a:pt x="222" y="274"/>
                  <a:pt x="222" y="274"/>
                </a:cubicBezTo>
                <a:cubicBezTo>
                  <a:pt x="273" y="290"/>
                  <a:pt x="273" y="290"/>
                  <a:pt x="273" y="290"/>
                </a:cubicBezTo>
                <a:cubicBezTo>
                  <a:pt x="273" y="297"/>
                  <a:pt x="273" y="297"/>
                  <a:pt x="273" y="297"/>
                </a:cubicBezTo>
                <a:cubicBezTo>
                  <a:pt x="273" y="310"/>
                  <a:pt x="284" y="321"/>
                  <a:pt x="297" y="321"/>
                </a:cubicBezTo>
                <a:cubicBezTo>
                  <a:pt x="310" y="321"/>
                  <a:pt x="321" y="310"/>
                  <a:pt x="321" y="297"/>
                </a:cubicBezTo>
                <a:cubicBezTo>
                  <a:pt x="321" y="209"/>
                  <a:pt x="321" y="209"/>
                  <a:pt x="321" y="209"/>
                </a:cubicBezTo>
                <a:cubicBezTo>
                  <a:pt x="339" y="209"/>
                  <a:pt x="353" y="194"/>
                  <a:pt x="353" y="176"/>
                </a:cubicBezTo>
                <a:cubicBezTo>
                  <a:pt x="353" y="144"/>
                  <a:pt x="353" y="144"/>
                  <a:pt x="353" y="144"/>
                </a:cubicBezTo>
                <a:cubicBezTo>
                  <a:pt x="353" y="127"/>
                  <a:pt x="339" y="112"/>
                  <a:pt x="321" y="112"/>
                </a:cubicBezTo>
                <a:moveTo>
                  <a:pt x="32" y="200"/>
                </a:moveTo>
                <a:cubicBezTo>
                  <a:pt x="16" y="200"/>
                  <a:pt x="16" y="200"/>
                  <a:pt x="16" y="200"/>
                </a:cubicBezTo>
                <a:cubicBezTo>
                  <a:pt x="16" y="120"/>
                  <a:pt x="16" y="120"/>
                  <a:pt x="16" y="120"/>
                </a:cubicBezTo>
                <a:cubicBezTo>
                  <a:pt x="32" y="120"/>
                  <a:pt x="32" y="120"/>
                  <a:pt x="32" y="120"/>
                </a:cubicBezTo>
                <a:lnTo>
                  <a:pt x="32" y="200"/>
                </a:lnTo>
                <a:close/>
                <a:moveTo>
                  <a:pt x="204" y="278"/>
                </a:moveTo>
                <a:cubicBezTo>
                  <a:pt x="201" y="287"/>
                  <a:pt x="192" y="291"/>
                  <a:pt x="184" y="289"/>
                </a:cubicBezTo>
                <a:cubicBezTo>
                  <a:pt x="100" y="262"/>
                  <a:pt x="100" y="262"/>
                  <a:pt x="100" y="262"/>
                </a:cubicBezTo>
                <a:cubicBezTo>
                  <a:pt x="91" y="259"/>
                  <a:pt x="87" y="250"/>
                  <a:pt x="89" y="242"/>
                </a:cubicBezTo>
                <a:cubicBezTo>
                  <a:pt x="92" y="232"/>
                  <a:pt x="92" y="232"/>
                  <a:pt x="92" y="232"/>
                </a:cubicBezTo>
                <a:cubicBezTo>
                  <a:pt x="207" y="269"/>
                  <a:pt x="207" y="269"/>
                  <a:pt x="207" y="269"/>
                </a:cubicBezTo>
                <a:lnTo>
                  <a:pt x="204" y="278"/>
                </a:lnTo>
                <a:close/>
                <a:moveTo>
                  <a:pt x="273" y="273"/>
                </a:moveTo>
                <a:cubicBezTo>
                  <a:pt x="48" y="201"/>
                  <a:pt x="48" y="201"/>
                  <a:pt x="48" y="201"/>
                </a:cubicBezTo>
                <a:cubicBezTo>
                  <a:pt x="48" y="201"/>
                  <a:pt x="48" y="201"/>
                  <a:pt x="48" y="200"/>
                </a:cubicBezTo>
                <a:cubicBezTo>
                  <a:pt x="48" y="120"/>
                  <a:pt x="48" y="120"/>
                  <a:pt x="48" y="120"/>
                </a:cubicBezTo>
                <a:cubicBezTo>
                  <a:pt x="48" y="120"/>
                  <a:pt x="48" y="120"/>
                  <a:pt x="48" y="120"/>
                </a:cubicBezTo>
                <a:cubicBezTo>
                  <a:pt x="273" y="47"/>
                  <a:pt x="273" y="47"/>
                  <a:pt x="273" y="47"/>
                </a:cubicBezTo>
                <a:lnTo>
                  <a:pt x="273" y="273"/>
                </a:lnTo>
                <a:close/>
                <a:moveTo>
                  <a:pt x="305" y="297"/>
                </a:moveTo>
                <a:cubicBezTo>
                  <a:pt x="305" y="301"/>
                  <a:pt x="301" y="305"/>
                  <a:pt x="297" y="305"/>
                </a:cubicBezTo>
                <a:cubicBezTo>
                  <a:pt x="292" y="305"/>
                  <a:pt x="289" y="301"/>
                  <a:pt x="289" y="297"/>
                </a:cubicBezTo>
                <a:cubicBezTo>
                  <a:pt x="289" y="24"/>
                  <a:pt x="289" y="24"/>
                  <a:pt x="289" y="24"/>
                </a:cubicBezTo>
                <a:cubicBezTo>
                  <a:pt x="289" y="19"/>
                  <a:pt x="292" y="16"/>
                  <a:pt x="297" y="16"/>
                </a:cubicBezTo>
                <a:cubicBezTo>
                  <a:pt x="301" y="16"/>
                  <a:pt x="305" y="19"/>
                  <a:pt x="305" y="24"/>
                </a:cubicBezTo>
                <a:lnTo>
                  <a:pt x="305" y="297"/>
                </a:lnTo>
                <a:close/>
                <a:moveTo>
                  <a:pt x="337" y="176"/>
                </a:moveTo>
                <a:cubicBezTo>
                  <a:pt x="337" y="185"/>
                  <a:pt x="330" y="192"/>
                  <a:pt x="321" y="192"/>
                </a:cubicBezTo>
                <a:cubicBezTo>
                  <a:pt x="321" y="128"/>
                  <a:pt x="321" y="128"/>
                  <a:pt x="321" y="128"/>
                </a:cubicBezTo>
                <a:cubicBezTo>
                  <a:pt x="330" y="128"/>
                  <a:pt x="337" y="135"/>
                  <a:pt x="337" y="144"/>
                </a:cubicBezTo>
                <a:lnTo>
                  <a:pt x="337" y="17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1" name="Freeform 51"/>
          <p:cNvSpPr>
            <a:spLocks noEditPoints="1"/>
          </p:cNvSpPr>
          <p:nvPr/>
        </p:nvSpPr>
        <p:spPr bwMode="auto">
          <a:xfrm>
            <a:off x="2862954" y="3947286"/>
            <a:ext cx="319851" cy="319849"/>
          </a:xfrm>
          <a:custGeom>
            <a:avLst/>
            <a:gdLst>
              <a:gd name="T0" fmla="*/ 340 w 353"/>
              <a:gd name="T1" fmla="*/ 155 h 353"/>
              <a:gd name="T2" fmla="*/ 312 w 353"/>
              <a:gd name="T3" fmla="*/ 140 h 353"/>
              <a:gd name="T4" fmla="*/ 340 w 353"/>
              <a:gd name="T5" fmla="*/ 126 h 353"/>
              <a:gd name="T6" fmla="*/ 340 w 353"/>
              <a:gd name="T7" fmla="*/ 83 h 353"/>
              <a:gd name="T8" fmla="*/ 188 w 353"/>
              <a:gd name="T9" fmla="*/ 3 h 353"/>
              <a:gd name="T10" fmla="*/ 176 w 353"/>
              <a:gd name="T11" fmla="*/ 0 h 353"/>
              <a:gd name="T12" fmla="*/ 165 w 353"/>
              <a:gd name="T13" fmla="*/ 3 h 353"/>
              <a:gd name="T14" fmla="*/ 13 w 353"/>
              <a:gd name="T15" fmla="*/ 83 h 353"/>
              <a:gd name="T16" fmla="*/ 13 w 353"/>
              <a:gd name="T17" fmla="*/ 126 h 353"/>
              <a:gd name="T18" fmla="*/ 41 w 353"/>
              <a:gd name="T19" fmla="*/ 140 h 353"/>
              <a:gd name="T20" fmla="*/ 13 w 353"/>
              <a:gd name="T21" fmla="*/ 155 h 353"/>
              <a:gd name="T22" fmla="*/ 13 w 353"/>
              <a:gd name="T23" fmla="*/ 198 h 353"/>
              <a:gd name="T24" fmla="*/ 41 w 353"/>
              <a:gd name="T25" fmla="*/ 213 h 353"/>
              <a:gd name="T26" fmla="*/ 13 w 353"/>
              <a:gd name="T27" fmla="*/ 228 h 353"/>
              <a:gd name="T28" fmla="*/ 13 w 353"/>
              <a:gd name="T29" fmla="*/ 270 h 353"/>
              <a:gd name="T30" fmla="*/ 165 w 353"/>
              <a:gd name="T31" fmla="*/ 350 h 353"/>
              <a:gd name="T32" fmla="*/ 176 w 353"/>
              <a:gd name="T33" fmla="*/ 353 h 353"/>
              <a:gd name="T34" fmla="*/ 188 w 353"/>
              <a:gd name="T35" fmla="*/ 350 h 353"/>
              <a:gd name="T36" fmla="*/ 340 w 353"/>
              <a:gd name="T37" fmla="*/ 270 h 353"/>
              <a:gd name="T38" fmla="*/ 340 w 353"/>
              <a:gd name="T39" fmla="*/ 228 h 353"/>
              <a:gd name="T40" fmla="*/ 312 w 353"/>
              <a:gd name="T41" fmla="*/ 213 h 353"/>
              <a:gd name="T42" fmla="*/ 340 w 353"/>
              <a:gd name="T43" fmla="*/ 198 h 353"/>
              <a:gd name="T44" fmla="*/ 20 w 353"/>
              <a:gd name="T45" fmla="*/ 111 h 353"/>
              <a:gd name="T46" fmla="*/ 16 w 353"/>
              <a:gd name="T47" fmla="*/ 104 h 353"/>
              <a:gd name="T48" fmla="*/ 20 w 353"/>
              <a:gd name="T49" fmla="*/ 97 h 353"/>
              <a:gd name="T50" fmla="*/ 173 w 353"/>
              <a:gd name="T51" fmla="*/ 17 h 353"/>
              <a:gd name="T52" fmla="*/ 180 w 353"/>
              <a:gd name="T53" fmla="*/ 17 h 353"/>
              <a:gd name="T54" fmla="*/ 333 w 353"/>
              <a:gd name="T55" fmla="*/ 97 h 353"/>
              <a:gd name="T56" fmla="*/ 337 w 353"/>
              <a:gd name="T57" fmla="*/ 104 h 353"/>
              <a:gd name="T58" fmla="*/ 333 w 353"/>
              <a:gd name="T59" fmla="*/ 111 h 353"/>
              <a:gd name="T60" fmla="*/ 180 w 353"/>
              <a:gd name="T61" fmla="*/ 192 h 353"/>
              <a:gd name="T62" fmla="*/ 173 w 353"/>
              <a:gd name="T63" fmla="*/ 192 h 353"/>
              <a:gd name="T64" fmla="*/ 20 w 353"/>
              <a:gd name="T65" fmla="*/ 111 h 353"/>
              <a:gd name="T66" fmla="*/ 333 w 353"/>
              <a:gd name="T67" fmla="*/ 242 h 353"/>
              <a:gd name="T68" fmla="*/ 333 w 353"/>
              <a:gd name="T69" fmla="*/ 256 h 353"/>
              <a:gd name="T70" fmla="*/ 180 w 353"/>
              <a:gd name="T71" fmla="*/ 336 h 353"/>
              <a:gd name="T72" fmla="*/ 176 w 353"/>
              <a:gd name="T73" fmla="*/ 337 h 353"/>
              <a:gd name="T74" fmla="*/ 173 w 353"/>
              <a:gd name="T75" fmla="*/ 336 h 353"/>
              <a:gd name="T76" fmla="*/ 20 w 353"/>
              <a:gd name="T77" fmla="*/ 256 h 353"/>
              <a:gd name="T78" fmla="*/ 20 w 353"/>
              <a:gd name="T79" fmla="*/ 242 h 353"/>
              <a:gd name="T80" fmla="*/ 58 w 353"/>
              <a:gd name="T81" fmla="*/ 222 h 353"/>
              <a:gd name="T82" fmla="*/ 165 w 353"/>
              <a:gd name="T83" fmla="*/ 278 h 353"/>
              <a:gd name="T84" fmla="*/ 188 w 353"/>
              <a:gd name="T85" fmla="*/ 278 h 353"/>
              <a:gd name="T86" fmla="*/ 295 w 353"/>
              <a:gd name="T87" fmla="*/ 222 h 353"/>
              <a:gd name="T88" fmla="*/ 333 w 353"/>
              <a:gd name="T89" fmla="*/ 184 h 353"/>
              <a:gd name="T90" fmla="*/ 180 w 353"/>
              <a:gd name="T91" fmla="*/ 264 h 353"/>
              <a:gd name="T92" fmla="*/ 176 w 353"/>
              <a:gd name="T93" fmla="*/ 265 h 353"/>
              <a:gd name="T94" fmla="*/ 173 w 353"/>
              <a:gd name="T95" fmla="*/ 264 h 353"/>
              <a:gd name="T96" fmla="*/ 20 w 353"/>
              <a:gd name="T97" fmla="*/ 184 h 353"/>
              <a:gd name="T98" fmla="*/ 20 w 353"/>
              <a:gd name="T99" fmla="*/ 170 h 353"/>
              <a:gd name="T100" fmla="*/ 58 w 353"/>
              <a:gd name="T101" fmla="*/ 150 h 353"/>
              <a:gd name="T102" fmla="*/ 165 w 353"/>
              <a:gd name="T103" fmla="*/ 206 h 353"/>
              <a:gd name="T104" fmla="*/ 188 w 353"/>
              <a:gd name="T105" fmla="*/ 206 h 353"/>
              <a:gd name="T106" fmla="*/ 295 w 353"/>
              <a:gd name="T107" fmla="*/ 150 h 353"/>
              <a:gd name="T108" fmla="*/ 333 w 353"/>
              <a:gd name="T109" fmla="*/ 170 h 353"/>
              <a:gd name="T110" fmla="*/ 333 w 353"/>
              <a:gd name="T111" fmla="*/ 18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3">
                <a:moveTo>
                  <a:pt x="353" y="177"/>
                </a:moveTo>
                <a:cubicBezTo>
                  <a:pt x="353" y="167"/>
                  <a:pt x="348" y="159"/>
                  <a:pt x="340" y="155"/>
                </a:cubicBezTo>
                <a:cubicBezTo>
                  <a:pt x="340" y="155"/>
                  <a:pt x="340" y="155"/>
                  <a:pt x="340" y="155"/>
                </a:cubicBezTo>
                <a:cubicBezTo>
                  <a:pt x="312" y="140"/>
                  <a:pt x="312" y="140"/>
                  <a:pt x="312" y="140"/>
                </a:cubicBezTo>
                <a:cubicBezTo>
                  <a:pt x="340" y="126"/>
                  <a:pt x="340" y="126"/>
                  <a:pt x="340" y="126"/>
                </a:cubicBezTo>
                <a:cubicBezTo>
                  <a:pt x="340" y="126"/>
                  <a:pt x="340" y="126"/>
                  <a:pt x="340" y="126"/>
                </a:cubicBezTo>
                <a:cubicBezTo>
                  <a:pt x="348" y="122"/>
                  <a:pt x="353" y="114"/>
                  <a:pt x="353" y="104"/>
                </a:cubicBezTo>
                <a:cubicBezTo>
                  <a:pt x="353" y="95"/>
                  <a:pt x="348" y="87"/>
                  <a:pt x="340" y="83"/>
                </a:cubicBezTo>
                <a:cubicBezTo>
                  <a:pt x="340" y="83"/>
                  <a:pt x="340" y="83"/>
                  <a:pt x="340" y="83"/>
                </a:cubicBezTo>
                <a:cubicBezTo>
                  <a:pt x="188" y="3"/>
                  <a:pt x="188" y="3"/>
                  <a:pt x="188" y="3"/>
                </a:cubicBezTo>
                <a:cubicBezTo>
                  <a:pt x="188" y="3"/>
                  <a:pt x="188" y="3"/>
                  <a:pt x="188" y="3"/>
                </a:cubicBezTo>
                <a:cubicBezTo>
                  <a:pt x="184" y="1"/>
                  <a:pt x="181" y="0"/>
                  <a:pt x="176" y="0"/>
                </a:cubicBezTo>
                <a:cubicBezTo>
                  <a:pt x="172" y="0"/>
                  <a:pt x="169" y="1"/>
                  <a:pt x="165" y="3"/>
                </a:cubicBezTo>
                <a:cubicBezTo>
                  <a:pt x="165" y="3"/>
                  <a:pt x="165" y="3"/>
                  <a:pt x="165" y="3"/>
                </a:cubicBezTo>
                <a:cubicBezTo>
                  <a:pt x="13" y="83"/>
                  <a:pt x="13" y="83"/>
                  <a:pt x="13" y="83"/>
                </a:cubicBezTo>
                <a:cubicBezTo>
                  <a:pt x="13" y="83"/>
                  <a:pt x="13" y="83"/>
                  <a:pt x="13" y="83"/>
                </a:cubicBezTo>
                <a:cubicBezTo>
                  <a:pt x="5" y="87"/>
                  <a:pt x="0" y="95"/>
                  <a:pt x="0" y="104"/>
                </a:cubicBezTo>
                <a:cubicBezTo>
                  <a:pt x="0" y="114"/>
                  <a:pt x="5" y="122"/>
                  <a:pt x="13" y="126"/>
                </a:cubicBezTo>
                <a:cubicBezTo>
                  <a:pt x="13" y="126"/>
                  <a:pt x="13" y="126"/>
                  <a:pt x="13" y="126"/>
                </a:cubicBezTo>
                <a:cubicBezTo>
                  <a:pt x="41" y="140"/>
                  <a:pt x="41" y="140"/>
                  <a:pt x="41" y="140"/>
                </a:cubicBezTo>
                <a:cubicBezTo>
                  <a:pt x="13" y="155"/>
                  <a:pt x="13" y="155"/>
                  <a:pt x="13" y="155"/>
                </a:cubicBezTo>
                <a:cubicBezTo>
                  <a:pt x="13" y="155"/>
                  <a:pt x="13" y="155"/>
                  <a:pt x="13" y="155"/>
                </a:cubicBezTo>
                <a:cubicBezTo>
                  <a:pt x="5" y="159"/>
                  <a:pt x="0" y="167"/>
                  <a:pt x="0" y="177"/>
                </a:cubicBezTo>
                <a:cubicBezTo>
                  <a:pt x="0" y="186"/>
                  <a:pt x="5" y="194"/>
                  <a:pt x="13" y="198"/>
                </a:cubicBezTo>
                <a:cubicBezTo>
                  <a:pt x="13" y="198"/>
                  <a:pt x="13" y="198"/>
                  <a:pt x="13" y="198"/>
                </a:cubicBezTo>
                <a:cubicBezTo>
                  <a:pt x="41" y="213"/>
                  <a:pt x="41" y="213"/>
                  <a:pt x="41" y="213"/>
                </a:cubicBezTo>
                <a:cubicBezTo>
                  <a:pt x="13" y="228"/>
                  <a:pt x="13" y="228"/>
                  <a:pt x="13" y="228"/>
                </a:cubicBezTo>
                <a:cubicBezTo>
                  <a:pt x="13" y="228"/>
                  <a:pt x="13" y="228"/>
                  <a:pt x="13" y="228"/>
                </a:cubicBezTo>
                <a:cubicBezTo>
                  <a:pt x="5" y="232"/>
                  <a:pt x="0" y="240"/>
                  <a:pt x="0" y="249"/>
                </a:cubicBezTo>
                <a:cubicBezTo>
                  <a:pt x="0" y="258"/>
                  <a:pt x="5" y="266"/>
                  <a:pt x="13" y="270"/>
                </a:cubicBezTo>
                <a:cubicBezTo>
                  <a:pt x="13" y="270"/>
                  <a:pt x="13" y="270"/>
                  <a:pt x="13" y="270"/>
                </a:cubicBezTo>
                <a:cubicBezTo>
                  <a:pt x="165" y="350"/>
                  <a:pt x="165" y="350"/>
                  <a:pt x="165" y="350"/>
                </a:cubicBezTo>
                <a:cubicBezTo>
                  <a:pt x="165" y="350"/>
                  <a:pt x="165" y="350"/>
                  <a:pt x="165" y="350"/>
                </a:cubicBezTo>
                <a:cubicBezTo>
                  <a:pt x="169" y="352"/>
                  <a:pt x="172" y="353"/>
                  <a:pt x="176" y="353"/>
                </a:cubicBezTo>
                <a:cubicBezTo>
                  <a:pt x="181" y="353"/>
                  <a:pt x="184" y="352"/>
                  <a:pt x="188" y="350"/>
                </a:cubicBezTo>
                <a:cubicBezTo>
                  <a:pt x="188" y="350"/>
                  <a:pt x="188" y="350"/>
                  <a:pt x="188" y="350"/>
                </a:cubicBezTo>
                <a:cubicBezTo>
                  <a:pt x="340" y="270"/>
                  <a:pt x="340" y="270"/>
                  <a:pt x="340" y="270"/>
                </a:cubicBezTo>
                <a:cubicBezTo>
                  <a:pt x="340" y="270"/>
                  <a:pt x="340" y="270"/>
                  <a:pt x="340" y="270"/>
                </a:cubicBezTo>
                <a:cubicBezTo>
                  <a:pt x="348" y="266"/>
                  <a:pt x="353" y="258"/>
                  <a:pt x="353" y="249"/>
                </a:cubicBezTo>
                <a:cubicBezTo>
                  <a:pt x="353" y="240"/>
                  <a:pt x="348" y="232"/>
                  <a:pt x="340" y="228"/>
                </a:cubicBezTo>
                <a:cubicBezTo>
                  <a:pt x="340" y="228"/>
                  <a:pt x="340" y="228"/>
                  <a:pt x="340" y="228"/>
                </a:cubicBezTo>
                <a:cubicBezTo>
                  <a:pt x="312" y="213"/>
                  <a:pt x="312" y="213"/>
                  <a:pt x="312" y="213"/>
                </a:cubicBezTo>
                <a:cubicBezTo>
                  <a:pt x="340" y="198"/>
                  <a:pt x="340" y="198"/>
                  <a:pt x="340" y="198"/>
                </a:cubicBezTo>
                <a:cubicBezTo>
                  <a:pt x="340" y="198"/>
                  <a:pt x="340" y="198"/>
                  <a:pt x="340" y="198"/>
                </a:cubicBezTo>
                <a:cubicBezTo>
                  <a:pt x="348" y="194"/>
                  <a:pt x="353" y="186"/>
                  <a:pt x="353" y="177"/>
                </a:cubicBezTo>
                <a:moveTo>
                  <a:pt x="20" y="111"/>
                </a:moveTo>
                <a:cubicBezTo>
                  <a:pt x="20" y="111"/>
                  <a:pt x="20" y="111"/>
                  <a:pt x="20" y="111"/>
                </a:cubicBezTo>
                <a:cubicBezTo>
                  <a:pt x="18" y="110"/>
                  <a:pt x="16" y="107"/>
                  <a:pt x="16" y="104"/>
                </a:cubicBezTo>
                <a:cubicBezTo>
                  <a:pt x="16" y="101"/>
                  <a:pt x="18" y="99"/>
                  <a:pt x="20" y="97"/>
                </a:cubicBezTo>
                <a:cubicBezTo>
                  <a:pt x="20" y="97"/>
                  <a:pt x="20" y="97"/>
                  <a:pt x="20" y="97"/>
                </a:cubicBezTo>
                <a:cubicBezTo>
                  <a:pt x="173" y="17"/>
                  <a:pt x="173" y="17"/>
                  <a:pt x="173" y="17"/>
                </a:cubicBezTo>
                <a:cubicBezTo>
                  <a:pt x="173" y="17"/>
                  <a:pt x="173" y="17"/>
                  <a:pt x="173" y="17"/>
                </a:cubicBezTo>
                <a:cubicBezTo>
                  <a:pt x="174" y="16"/>
                  <a:pt x="175" y="16"/>
                  <a:pt x="176" y="16"/>
                </a:cubicBezTo>
                <a:cubicBezTo>
                  <a:pt x="178" y="16"/>
                  <a:pt x="179" y="16"/>
                  <a:pt x="180" y="17"/>
                </a:cubicBezTo>
                <a:cubicBezTo>
                  <a:pt x="180" y="17"/>
                  <a:pt x="180" y="17"/>
                  <a:pt x="180" y="17"/>
                </a:cubicBezTo>
                <a:cubicBezTo>
                  <a:pt x="333" y="97"/>
                  <a:pt x="333" y="97"/>
                  <a:pt x="333" y="97"/>
                </a:cubicBezTo>
                <a:cubicBezTo>
                  <a:pt x="333" y="97"/>
                  <a:pt x="333" y="97"/>
                  <a:pt x="333" y="97"/>
                </a:cubicBezTo>
                <a:cubicBezTo>
                  <a:pt x="335" y="99"/>
                  <a:pt x="337" y="101"/>
                  <a:pt x="337" y="104"/>
                </a:cubicBezTo>
                <a:cubicBezTo>
                  <a:pt x="337" y="107"/>
                  <a:pt x="335" y="110"/>
                  <a:pt x="333" y="111"/>
                </a:cubicBezTo>
                <a:cubicBezTo>
                  <a:pt x="333" y="111"/>
                  <a:pt x="333" y="111"/>
                  <a:pt x="333" y="111"/>
                </a:cubicBezTo>
                <a:cubicBezTo>
                  <a:pt x="180" y="192"/>
                  <a:pt x="180" y="192"/>
                  <a:pt x="180" y="192"/>
                </a:cubicBezTo>
                <a:cubicBezTo>
                  <a:pt x="180" y="192"/>
                  <a:pt x="180" y="192"/>
                  <a:pt x="180" y="192"/>
                </a:cubicBezTo>
                <a:cubicBezTo>
                  <a:pt x="179" y="192"/>
                  <a:pt x="178" y="193"/>
                  <a:pt x="176" y="193"/>
                </a:cubicBezTo>
                <a:cubicBezTo>
                  <a:pt x="175" y="193"/>
                  <a:pt x="174" y="192"/>
                  <a:pt x="173" y="192"/>
                </a:cubicBezTo>
                <a:cubicBezTo>
                  <a:pt x="173" y="192"/>
                  <a:pt x="173" y="192"/>
                  <a:pt x="173" y="192"/>
                </a:cubicBezTo>
                <a:lnTo>
                  <a:pt x="20" y="111"/>
                </a:lnTo>
                <a:close/>
                <a:moveTo>
                  <a:pt x="333" y="242"/>
                </a:moveTo>
                <a:cubicBezTo>
                  <a:pt x="333" y="242"/>
                  <a:pt x="333" y="242"/>
                  <a:pt x="333" y="242"/>
                </a:cubicBezTo>
                <a:cubicBezTo>
                  <a:pt x="335" y="243"/>
                  <a:pt x="337" y="246"/>
                  <a:pt x="337" y="249"/>
                </a:cubicBezTo>
                <a:cubicBezTo>
                  <a:pt x="337" y="252"/>
                  <a:pt x="335" y="255"/>
                  <a:pt x="333" y="256"/>
                </a:cubicBezTo>
                <a:cubicBezTo>
                  <a:pt x="333" y="256"/>
                  <a:pt x="333" y="256"/>
                  <a:pt x="333" y="256"/>
                </a:cubicBezTo>
                <a:cubicBezTo>
                  <a:pt x="180" y="336"/>
                  <a:pt x="180" y="336"/>
                  <a:pt x="180" y="336"/>
                </a:cubicBezTo>
                <a:cubicBezTo>
                  <a:pt x="180" y="336"/>
                  <a:pt x="180" y="336"/>
                  <a:pt x="180" y="336"/>
                </a:cubicBezTo>
                <a:cubicBezTo>
                  <a:pt x="179" y="337"/>
                  <a:pt x="178" y="337"/>
                  <a:pt x="176" y="337"/>
                </a:cubicBezTo>
                <a:cubicBezTo>
                  <a:pt x="175" y="337"/>
                  <a:pt x="174" y="337"/>
                  <a:pt x="173" y="336"/>
                </a:cubicBezTo>
                <a:cubicBezTo>
                  <a:pt x="173" y="336"/>
                  <a:pt x="173" y="336"/>
                  <a:pt x="173" y="336"/>
                </a:cubicBezTo>
                <a:cubicBezTo>
                  <a:pt x="20" y="256"/>
                  <a:pt x="20" y="256"/>
                  <a:pt x="20" y="256"/>
                </a:cubicBezTo>
                <a:cubicBezTo>
                  <a:pt x="20" y="256"/>
                  <a:pt x="20" y="256"/>
                  <a:pt x="20" y="256"/>
                </a:cubicBezTo>
                <a:cubicBezTo>
                  <a:pt x="18" y="255"/>
                  <a:pt x="16" y="252"/>
                  <a:pt x="16" y="249"/>
                </a:cubicBezTo>
                <a:cubicBezTo>
                  <a:pt x="16" y="246"/>
                  <a:pt x="18" y="243"/>
                  <a:pt x="20" y="242"/>
                </a:cubicBezTo>
                <a:cubicBezTo>
                  <a:pt x="20" y="242"/>
                  <a:pt x="20" y="242"/>
                  <a:pt x="20" y="242"/>
                </a:cubicBezTo>
                <a:cubicBezTo>
                  <a:pt x="58" y="222"/>
                  <a:pt x="58" y="222"/>
                  <a:pt x="58" y="222"/>
                </a:cubicBezTo>
                <a:cubicBezTo>
                  <a:pt x="165" y="278"/>
                  <a:pt x="165" y="278"/>
                  <a:pt x="165" y="278"/>
                </a:cubicBezTo>
                <a:cubicBezTo>
                  <a:pt x="165" y="278"/>
                  <a:pt x="165" y="278"/>
                  <a:pt x="165" y="278"/>
                </a:cubicBezTo>
                <a:cubicBezTo>
                  <a:pt x="169" y="280"/>
                  <a:pt x="172" y="281"/>
                  <a:pt x="176" y="281"/>
                </a:cubicBezTo>
                <a:cubicBezTo>
                  <a:pt x="181" y="281"/>
                  <a:pt x="184" y="280"/>
                  <a:pt x="188" y="278"/>
                </a:cubicBezTo>
                <a:cubicBezTo>
                  <a:pt x="188" y="278"/>
                  <a:pt x="188" y="278"/>
                  <a:pt x="188" y="278"/>
                </a:cubicBezTo>
                <a:cubicBezTo>
                  <a:pt x="295" y="222"/>
                  <a:pt x="295" y="222"/>
                  <a:pt x="295" y="222"/>
                </a:cubicBezTo>
                <a:lnTo>
                  <a:pt x="333" y="242"/>
                </a:lnTo>
                <a:close/>
                <a:moveTo>
                  <a:pt x="333" y="184"/>
                </a:moveTo>
                <a:cubicBezTo>
                  <a:pt x="333" y="184"/>
                  <a:pt x="333" y="184"/>
                  <a:pt x="333" y="184"/>
                </a:cubicBezTo>
                <a:cubicBezTo>
                  <a:pt x="180" y="264"/>
                  <a:pt x="180" y="264"/>
                  <a:pt x="180" y="264"/>
                </a:cubicBezTo>
                <a:cubicBezTo>
                  <a:pt x="180" y="264"/>
                  <a:pt x="180" y="264"/>
                  <a:pt x="180" y="264"/>
                </a:cubicBezTo>
                <a:cubicBezTo>
                  <a:pt x="179" y="265"/>
                  <a:pt x="178" y="265"/>
                  <a:pt x="176" y="265"/>
                </a:cubicBezTo>
                <a:cubicBezTo>
                  <a:pt x="175" y="265"/>
                  <a:pt x="174" y="265"/>
                  <a:pt x="173" y="264"/>
                </a:cubicBezTo>
                <a:cubicBezTo>
                  <a:pt x="173" y="264"/>
                  <a:pt x="173" y="264"/>
                  <a:pt x="173" y="264"/>
                </a:cubicBezTo>
                <a:cubicBezTo>
                  <a:pt x="20" y="184"/>
                  <a:pt x="20" y="184"/>
                  <a:pt x="20" y="184"/>
                </a:cubicBezTo>
                <a:cubicBezTo>
                  <a:pt x="20" y="184"/>
                  <a:pt x="20" y="184"/>
                  <a:pt x="20" y="184"/>
                </a:cubicBezTo>
                <a:cubicBezTo>
                  <a:pt x="18" y="182"/>
                  <a:pt x="16" y="180"/>
                  <a:pt x="16" y="177"/>
                </a:cubicBezTo>
                <a:cubicBezTo>
                  <a:pt x="16" y="174"/>
                  <a:pt x="18" y="171"/>
                  <a:pt x="20" y="170"/>
                </a:cubicBezTo>
                <a:cubicBezTo>
                  <a:pt x="20" y="170"/>
                  <a:pt x="20" y="170"/>
                  <a:pt x="20" y="170"/>
                </a:cubicBezTo>
                <a:cubicBezTo>
                  <a:pt x="58" y="150"/>
                  <a:pt x="58" y="150"/>
                  <a:pt x="58" y="150"/>
                </a:cubicBezTo>
                <a:cubicBezTo>
                  <a:pt x="165" y="206"/>
                  <a:pt x="165" y="206"/>
                  <a:pt x="165" y="206"/>
                </a:cubicBezTo>
                <a:cubicBezTo>
                  <a:pt x="165" y="206"/>
                  <a:pt x="165" y="206"/>
                  <a:pt x="165" y="206"/>
                </a:cubicBezTo>
                <a:cubicBezTo>
                  <a:pt x="169" y="208"/>
                  <a:pt x="172" y="209"/>
                  <a:pt x="176" y="209"/>
                </a:cubicBezTo>
                <a:cubicBezTo>
                  <a:pt x="181" y="209"/>
                  <a:pt x="184" y="208"/>
                  <a:pt x="188" y="206"/>
                </a:cubicBezTo>
                <a:cubicBezTo>
                  <a:pt x="188" y="206"/>
                  <a:pt x="188" y="206"/>
                  <a:pt x="188" y="206"/>
                </a:cubicBezTo>
                <a:cubicBezTo>
                  <a:pt x="295" y="150"/>
                  <a:pt x="295" y="150"/>
                  <a:pt x="295" y="150"/>
                </a:cubicBezTo>
                <a:cubicBezTo>
                  <a:pt x="333" y="170"/>
                  <a:pt x="333" y="170"/>
                  <a:pt x="333" y="170"/>
                </a:cubicBezTo>
                <a:cubicBezTo>
                  <a:pt x="333" y="170"/>
                  <a:pt x="333" y="170"/>
                  <a:pt x="333" y="170"/>
                </a:cubicBezTo>
                <a:cubicBezTo>
                  <a:pt x="335" y="171"/>
                  <a:pt x="337" y="174"/>
                  <a:pt x="337" y="177"/>
                </a:cubicBezTo>
                <a:cubicBezTo>
                  <a:pt x="337" y="180"/>
                  <a:pt x="335" y="182"/>
                  <a:pt x="333" y="184"/>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2" name="Freeform 54"/>
          <p:cNvSpPr>
            <a:spLocks noEditPoints="1"/>
          </p:cNvSpPr>
          <p:nvPr/>
        </p:nvSpPr>
        <p:spPr bwMode="auto">
          <a:xfrm>
            <a:off x="2836737" y="4390206"/>
            <a:ext cx="327992" cy="319850"/>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3" name="Freeform 45"/>
          <p:cNvSpPr>
            <a:spLocks noEditPoints="1"/>
          </p:cNvSpPr>
          <p:nvPr/>
        </p:nvSpPr>
        <p:spPr bwMode="auto">
          <a:xfrm>
            <a:off x="1830989" y="4407100"/>
            <a:ext cx="315198" cy="316360"/>
          </a:xfrm>
          <a:custGeom>
            <a:avLst/>
            <a:gdLst>
              <a:gd name="T0" fmla="*/ 0 w 353"/>
              <a:gd name="T1" fmla="*/ 177 h 354"/>
              <a:gd name="T2" fmla="*/ 353 w 353"/>
              <a:gd name="T3" fmla="*/ 177 h 354"/>
              <a:gd name="T4" fmla="*/ 129 w 353"/>
              <a:gd name="T5" fmla="*/ 24 h 354"/>
              <a:gd name="T6" fmla="*/ 118 w 353"/>
              <a:gd name="T7" fmla="*/ 37 h 354"/>
              <a:gd name="T8" fmla="*/ 100 w 353"/>
              <a:gd name="T9" fmla="*/ 69 h 354"/>
              <a:gd name="T10" fmla="*/ 73 w 353"/>
              <a:gd name="T11" fmla="*/ 55 h 354"/>
              <a:gd name="T12" fmla="*/ 61 w 353"/>
              <a:gd name="T13" fmla="*/ 65 h 354"/>
              <a:gd name="T14" fmla="*/ 93 w 353"/>
              <a:gd name="T15" fmla="*/ 89 h 354"/>
              <a:gd name="T16" fmla="*/ 83 w 353"/>
              <a:gd name="T17" fmla="*/ 133 h 354"/>
              <a:gd name="T18" fmla="*/ 81 w 353"/>
              <a:gd name="T19" fmla="*/ 155 h 354"/>
              <a:gd name="T20" fmla="*/ 16 w 353"/>
              <a:gd name="T21" fmla="*/ 169 h 354"/>
              <a:gd name="T22" fmla="*/ 16 w 353"/>
              <a:gd name="T23" fmla="*/ 185 h 354"/>
              <a:gd name="T24" fmla="*/ 81 w 353"/>
              <a:gd name="T25" fmla="*/ 199 h 354"/>
              <a:gd name="T26" fmla="*/ 83 w 353"/>
              <a:gd name="T27" fmla="*/ 221 h 354"/>
              <a:gd name="T28" fmla="*/ 93 w 353"/>
              <a:gd name="T29" fmla="*/ 265 h 354"/>
              <a:gd name="T30" fmla="*/ 61 w 353"/>
              <a:gd name="T31" fmla="*/ 288 h 354"/>
              <a:gd name="T32" fmla="*/ 73 w 353"/>
              <a:gd name="T33" fmla="*/ 299 h 354"/>
              <a:gd name="T34" fmla="*/ 100 w 353"/>
              <a:gd name="T35" fmla="*/ 284 h 354"/>
              <a:gd name="T36" fmla="*/ 118 w 353"/>
              <a:gd name="T37" fmla="*/ 317 h 354"/>
              <a:gd name="T38" fmla="*/ 129 w 353"/>
              <a:gd name="T39" fmla="*/ 330 h 354"/>
              <a:gd name="T40" fmla="*/ 168 w 353"/>
              <a:gd name="T41" fmla="*/ 337 h 354"/>
              <a:gd name="T42" fmla="*/ 168 w 353"/>
              <a:gd name="T43" fmla="*/ 266 h 354"/>
              <a:gd name="T44" fmla="*/ 168 w 353"/>
              <a:gd name="T45" fmla="*/ 250 h 354"/>
              <a:gd name="T46" fmla="*/ 96 w 353"/>
              <a:gd name="T47" fmla="*/ 185 h 354"/>
              <a:gd name="T48" fmla="*/ 168 w 353"/>
              <a:gd name="T49" fmla="*/ 250 h 354"/>
              <a:gd name="T50" fmla="*/ 96 w 353"/>
              <a:gd name="T51" fmla="*/ 169 h 354"/>
              <a:gd name="T52" fmla="*/ 168 w 353"/>
              <a:gd name="T53" fmla="*/ 104 h 354"/>
              <a:gd name="T54" fmla="*/ 168 w 353"/>
              <a:gd name="T55" fmla="*/ 88 h 354"/>
              <a:gd name="T56" fmla="*/ 168 w 353"/>
              <a:gd name="T57" fmla="*/ 17 h 354"/>
              <a:gd name="T58" fmla="*/ 337 w 353"/>
              <a:gd name="T59" fmla="*/ 169 h 354"/>
              <a:gd name="T60" fmla="*/ 272 w 353"/>
              <a:gd name="T61" fmla="*/ 155 h 354"/>
              <a:gd name="T62" fmla="*/ 270 w 353"/>
              <a:gd name="T63" fmla="*/ 133 h 354"/>
              <a:gd name="T64" fmla="*/ 260 w 353"/>
              <a:gd name="T65" fmla="*/ 89 h 354"/>
              <a:gd name="T66" fmla="*/ 292 w 353"/>
              <a:gd name="T67" fmla="*/ 65 h 354"/>
              <a:gd name="T68" fmla="*/ 280 w 353"/>
              <a:gd name="T69" fmla="*/ 55 h 354"/>
              <a:gd name="T70" fmla="*/ 253 w 353"/>
              <a:gd name="T71" fmla="*/ 69 h 354"/>
              <a:gd name="T72" fmla="*/ 235 w 353"/>
              <a:gd name="T73" fmla="*/ 37 h 354"/>
              <a:gd name="T74" fmla="*/ 224 w 353"/>
              <a:gd name="T75" fmla="*/ 24 h 354"/>
              <a:gd name="T76" fmla="*/ 185 w 353"/>
              <a:gd name="T77" fmla="*/ 17 h 354"/>
              <a:gd name="T78" fmla="*/ 185 w 353"/>
              <a:gd name="T79" fmla="*/ 88 h 354"/>
              <a:gd name="T80" fmla="*/ 185 w 353"/>
              <a:gd name="T81" fmla="*/ 104 h 354"/>
              <a:gd name="T82" fmla="*/ 257 w 353"/>
              <a:gd name="T83" fmla="*/ 169 h 354"/>
              <a:gd name="T84" fmla="*/ 185 w 353"/>
              <a:gd name="T85" fmla="*/ 104 h 354"/>
              <a:gd name="T86" fmla="*/ 257 w 353"/>
              <a:gd name="T87" fmla="*/ 185 h 354"/>
              <a:gd name="T88" fmla="*/ 185 w 353"/>
              <a:gd name="T89" fmla="*/ 250 h 354"/>
              <a:gd name="T90" fmla="*/ 185 w 353"/>
              <a:gd name="T91" fmla="*/ 337 h 354"/>
              <a:gd name="T92" fmla="*/ 240 w 353"/>
              <a:gd name="T93" fmla="*/ 276 h 354"/>
              <a:gd name="T94" fmla="*/ 224 w 353"/>
              <a:gd name="T95" fmla="*/ 330 h 354"/>
              <a:gd name="T96" fmla="*/ 235 w 353"/>
              <a:gd name="T97" fmla="*/ 317 h 354"/>
              <a:gd name="T98" fmla="*/ 253 w 353"/>
              <a:gd name="T99" fmla="*/ 284 h 354"/>
              <a:gd name="T100" fmla="*/ 280 w 353"/>
              <a:gd name="T101" fmla="*/ 299 h 354"/>
              <a:gd name="T102" fmla="*/ 292 w 353"/>
              <a:gd name="T103" fmla="*/ 288 h 354"/>
              <a:gd name="T104" fmla="*/ 260 w 353"/>
              <a:gd name="T105" fmla="*/ 265 h 354"/>
              <a:gd name="T106" fmla="*/ 270 w 353"/>
              <a:gd name="T107" fmla="*/ 221 h 354"/>
              <a:gd name="T108" fmla="*/ 272 w 353"/>
              <a:gd name="T109" fmla="*/ 199 h 354"/>
              <a:gd name="T110" fmla="*/ 337 w 353"/>
              <a:gd name="T111" fmla="*/ 1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354">
                <a:moveTo>
                  <a:pt x="177" y="0"/>
                </a:moveTo>
                <a:cubicBezTo>
                  <a:pt x="79" y="0"/>
                  <a:pt x="0" y="79"/>
                  <a:pt x="0" y="177"/>
                </a:cubicBezTo>
                <a:cubicBezTo>
                  <a:pt x="0" y="274"/>
                  <a:pt x="79" y="354"/>
                  <a:pt x="177" y="354"/>
                </a:cubicBezTo>
                <a:cubicBezTo>
                  <a:pt x="274" y="354"/>
                  <a:pt x="353" y="274"/>
                  <a:pt x="353" y="177"/>
                </a:cubicBezTo>
                <a:cubicBezTo>
                  <a:pt x="353" y="79"/>
                  <a:pt x="274" y="0"/>
                  <a:pt x="177" y="0"/>
                </a:cubicBezTo>
                <a:moveTo>
                  <a:pt x="129" y="24"/>
                </a:moveTo>
                <a:cubicBezTo>
                  <a:pt x="125" y="27"/>
                  <a:pt x="122" y="31"/>
                  <a:pt x="119" y="36"/>
                </a:cubicBezTo>
                <a:cubicBezTo>
                  <a:pt x="119" y="36"/>
                  <a:pt x="118" y="36"/>
                  <a:pt x="118" y="37"/>
                </a:cubicBezTo>
                <a:cubicBezTo>
                  <a:pt x="112" y="46"/>
                  <a:pt x="106" y="56"/>
                  <a:pt x="101" y="68"/>
                </a:cubicBezTo>
                <a:cubicBezTo>
                  <a:pt x="101" y="68"/>
                  <a:pt x="100" y="69"/>
                  <a:pt x="100" y="69"/>
                </a:cubicBezTo>
                <a:cubicBezTo>
                  <a:pt x="100" y="70"/>
                  <a:pt x="100" y="71"/>
                  <a:pt x="99" y="72"/>
                </a:cubicBezTo>
                <a:cubicBezTo>
                  <a:pt x="89" y="67"/>
                  <a:pt x="81" y="61"/>
                  <a:pt x="73" y="55"/>
                </a:cubicBezTo>
                <a:cubicBezTo>
                  <a:pt x="89" y="41"/>
                  <a:pt x="108" y="30"/>
                  <a:pt x="129" y="24"/>
                </a:cubicBezTo>
                <a:moveTo>
                  <a:pt x="61" y="65"/>
                </a:moveTo>
                <a:cubicBezTo>
                  <a:pt x="71" y="74"/>
                  <a:pt x="82" y="81"/>
                  <a:pt x="94" y="87"/>
                </a:cubicBezTo>
                <a:cubicBezTo>
                  <a:pt x="94" y="87"/>
                  <a:pt x="93" y="88"/>
                  <a:pt x="93" y="89"/>
                </a:cubicBezTo>
                <a:cubicBezTo>
                  <a:pt x="89" y="101"/>
                  <a:pt x="86" y="114"/>
                  <a:pt x="84" y="128"/>
                </a:cubicBezTo>
                <a:cubicBezTo>
                  <a:pt x="84" y="129"/>
                  <a:pt x="84" y="131"/>
                  <a:pt x="83" y="133"/>
                </a:cubicBezTo>
                <a:cubicBezTo>
                  <a:pt x="83" y="138"/>
                  <a:pt x="82" y="144"/>
                  <a:pt x="81" y="149"/>
                </a:cubicBezTo>
                <a:cubicBezTo>
                  <a:pt x="81" y="151"/>
                  <a:pt x="81" y="153"/>
                  <a:pt x="81" y="155"/>
                </a:cubicBezTo>
                <a:cubicBezTo>
                  <a:pt x="81" y="160"/>
                  <a:pt x="81" y="164"/>
                  <a:pt x="80" y="169"/>
                </a:cubicBezTo>
                <a:cubicBezTo>
                  <a:pt x="16" y="169"/>
                  <a:pt x="16" y="169"/>
                  <a:pt x="16" y="169"/>
                </a:cubicBezTo>
                <a:cubicBezTo>
                  <a:pt x="18" y="129"/>
                  <a:pt x="35" y="93"/>
                  <a:pt x="61" y="65"/>
                </a:cubicBezTo>
                <a:moveTo>
                  <a:pt x="16" y="185"/>
                </a:moveTo>
                <a:cubicBezTo>
                  <a:pt x="80" y="185"/>
                  <a:pt x="80" y="185"/>
                  <a:pt x="80" y="185"/>
                </a:cubicBezTo>
                <a:cubicBezTo>
                  <a:pt x="81" y="190"/>
                  <a:pt x="81" y="194"/>
                  <a:pt x="81" y="199"/>
                </a:cubicBezTo>
                <a:cubicBezTo>
                  <a:pt x="81" y="201"/>
                  <a:pt x="81" y="203"/>
                  <a:pt x="81" y="205"/>
                </a:cubicBezTo>
                <a:cubicBezTo>
                  <a:pt x="82" y="210"/>
                  <a:pt x="83" y="216"/>
                  <a:pt x="83" y="221"/>
                </a:cubicBezTo>
                <a:cubicBezTo>
                  <a:pt x="84" y="223"/>
                  <a:pt x="84" y="224"/>
                  <a:pt x="84" y="226"/>
                </a:cubicBezTo>
                <a:cubicBezTo>
                  <a:pt x="86" y="240"/>
                  <a:pt x="89" y="253"/>
                  <a:pt x="93" y="265"/>
                </a:cubicBezTo>
                <a:cubicBezTo>
                  <a:pt x="93" y="266"/>
                  <a:pt x="94" y="267"/>
                  <a:pt x="94" y="267"/>
                </a:cubicBezTo>
                <a:cubicBezTo>
                  <a:pt x="82" y="273"/>
                  <a:pt x="71" y="280"/>
                  <a:pt x="61" y="288"/>
                </a:cubicBezTo>
                <a:cubicBezTo>
                  <a:pt x="35" y="261"/>
                  <a:pt x="18" y="225"/>
                  <a:pt x="16" y="185"/>
                </a:cubicBezTo>
                <a:moveTo>
                  <a:pt x="73" y="299"/>
                </a:moveTo>
                <a:cubicBezTo>
                  <a:pt x="81" y="293"/>
                  <a:pt x="89" y="287"/>
                  <a:pt x="99" y="282"/>
                </a:cubicBezTo>
                <a:cubicBezTo>
                  <a:pt x="100" y="283"/>
                  <a:pt x="100" y="284"/>
                  <a:pt x="100" y="284"/>
                </a:cubicBezTo>
                <a:cubicBezTo>
                  <a:pt x="100" y="285"/>
                  <a:pt x="101" y="286"/>
                  <a:pt x="101" y="286"/>
                </a:cubicBezTo>
                <a:cubicBezTo>
                  <a:pt x="106" y="298"/>
                  <a:pt x="112" y="308"/>
                  <a:pt x="118" y="317"/>
                </a:cubicBezTo>
                <a:cubicBezTo>
                  <a:pt x="118" y="317"/>
                  <a:pt x="119" y="318"/>
                  <a:pt x="119" y="318"/>
                </a:cubicBezTo>
                <a:cubicBezTo>
                  <a:pt x="122" y="323"/>
                  <a:pt x="125" y="327"/>
                  <a:pt x="129" y="330"/>
                </a:cubicBezTo>
                <a:cubicBezTo>
                  <a:pt x="108" y="324"/>
                  <a:pt x="89" y="313"/>
                  <a:pt x="73" y="299"/>
                </a:cubicBezTo>
                <a:moveTo>
                  <a:pt x="168" y="337"/>
                </a:moveTo>
                <a:cubicBezTo>
                  <a:pt x="146" y="332"/>
                  <a:pt x="127" y="310"/>
                  <a:pt x="113" y="276"/>
                </a:cubicBezTo>
                <a:cubicBezTo>
                  <a:pt x="130" y="270"/>
                  <a:pt x="149" y="266"/>
                  <a:pt x="168" y="266"/>
                </a:cubicBezTo>
                <a:lnTo>
                  <a:pt x="168" y="337"/>
                </a:lnTo>
                <a:close/>
                <a:moveTo>
                  <a:pt x="168" y="250"/>
                </a:moveTo>
                <a:cubicBezTo>
                  <a:pt x="147" y="250"/>
                  <a:pt x="127" y="254"/>
                  <a:pt x="108" y="261"/>
                </a:cubicBezTo>
                <a:cubicBezTo>
                  <a:pt x="101" y="239"/>
                  <a:pt x="97" y="213"/>
                  <a:pt x="96" y="185"/>
                </a:cubicBezTo>
                <a:cubicBezTo>
                  <a:pt x="168" y="185"/>
                  <a:pt x="168" y="185"/>
                  <a:pt x="168" y="185"/>
                </a:cubicBezTo>
                <a:lnTo>
                  <a:pt x="168" y="250"/>
                </a:lnTo>
                <a:close/>
                <a:moveTo>
                  <a:pt x="168" y="169"/>
                </a:moveTo>
                <a:cubicBezTo>
                  <a:pt x="96" y="169"/>
                  <a:pt x="96" y="169"/>
                  <a:pt x="96" y="169"/>
                </a:cubicBezTo>
                <a:cubicBezTo>
                  <a:pt x="97" y="141"/>
                  <a:pt x="101" y="115"/>
                  <a:pt x="108" y="93"/>
                </a:cubicBezTo>
                <a:cubicBezTo>
                  <a:pt x="127" y="100"/>
                  <a:pt x="147" y="103"/>
                  <a:pt x="168" y="104"/>
                </a:cubicBezTo>
                <a:lnTo>
                  <a:pt x="168" y="169"/>
                </a:lnTo>
                <a:close/>
                <a:moveTo>
                  <a:pt x="168" y="88"/>
                </a:moveTo>
                <a:cubicBezTo>
                  <a:pt x="149" y="87"/>
                  <a:pt x="130" y="84"/>
                  <a:pt x="113" y="78"/>
                </a:cubicBezTo>
                <a:cubicBezTo>
                  <a:pt x="127" y="44"/>
                  <a:pt x="146" y="22"/>
                  <a:pt x="168" y="17"/>
                </a:cubicBezTo>
                <a:lnTo>
                  <a:pt x="168" y="88"/>
                </a:lnTo>
                <a:close/>
                <a:moveTo>
                  <a:pt x="337" y="169"/>
                </a:moveTo>
                <a:cubicBezTo>
                  <a:pt x="273" y="169"/>
                  <a:pt x="273" y="169"/>
                  <a:pt x="273" y="169"/>
                </a:cubicBezTo>
                <a:cubicBezTo>
                  <a:pt x="272" y="164"/>
                  <a:pt x="272" y="160"/>
                  <a:pt x="272" y="155"/>
                </a:cubicBezTo>
                <a:cubicBezTo>
                  <a:pt x="272" y="153"/>
                  <a:pt x="272" y="151"/>
                  <a:pt x="272" y="149"/>
                </a:cubicBezTo>
                <a:cubicBezTo>
                  <a:pt x="271" y="144"/>
                  <a:pt x="270" y="138"/>
                  <a:pt x="270" y="133"/>
                </a:cubicBezTo>
                <a:cubicBezTo>
                  <a:pt x="269" y="131"/>
                  <a:pt x="269" y="129"/>
                  <a:pt x="269" y="128"/>
                </a:cubicBezTo>
                <a:cubicBezTo>
                  <a:pt x="267" y="114"/>
                  <a:pt x="264" y="101"/>
                  <a:pt x="260" y="89"/>
                </a:cubicBezTo>
                <a:cubicBezTo>
                  <a:pt x="260" y="88"/>
                  <a:pt x="259" y="87"/>
                  <a:pt x="259" y="87"/>
                </a:cubicBezTo>
                <a:cubicBezTo>
                  <a:pt x="271" y="81"/>
                  <a:pt x="282" y="74"/>
                  <a:pt x="292" y="65"/>
                </a:cubicBezTo>
                <a:cubicBezTo>
                  <a:pt x="318" y="93"/>
                  <a:pt x="335" y="129"/>
                  <a:pt x="337" y="169"/>
                </a:cubicBezTo>
                <a:moveTo>
                  <a:pt x="280" y="55"/>
                </a:moveTo>
                <a:cubicBezTo>
                  <a:pt x="272" y="61"/>
                  <a:pt x="264" y="67"/>
                  <a:pt x="254" y="72"/>
                </a:cubicBezTo>
                <a:cubicBezTo>
                  <a:pt x="253" y="71"/>
                  <a:pt x="253" y="70"/>
                  <a:pt x="253" y="69"/>
                </a:cubicBezTo>
                <a:cubicBezTo>
                  <a:pt x="253" y="69"/>
                  <a:pt x="252" y="68"/>
                  <a:pt x="252" y="68"/>
                </a:cubicBezTo>
                <a:cubicBezTo>
                  <a:pt x="247" y="56"/>
                  <a:pt x="241" y="46"/>
                  <a:pt x="235" y="37"/>
                </a:cubicBezTo>
                <a:cubicBezTo>
                  <a:pt x="235" y="36"/>
                  <a:pt x="234" y="36"/>
                  <a:pt x="234" y="36"/>
                </a:cubicBezTo>
                <a:cubicBezTo>
                  <a:pt x="231" y="31"/>
                  <a:pt x="228" y="27"/>
                  <a:pt x="224" y="24"/>
                </a:cubicBezTo>
                <a:cubicBezTo>
                  <a:pt x="245" y="30"/>
                  <a:pt x="264" y="41"/>
                  <a:pt x="280" y="55"/>
                </a:cubicBezTo>
                <a:moveTo>
                  <a:pt x="185" y="17"/>
                </a:moveTo>
                <a:cubicBezTo>
                  <a:pt x="207" y="22"/>
                  <a:pt x="226" y="44"/>
                  <a:pt x="240" y="78"/>
                </a:cubicBezTo>
                <a:cubicBezTo>
                  <a:pt x="223" y="84"/>
                  <a:pt x="204" y="87"/>
                  <a:pt x="185" y="88"/>
                </a:cubicBezTo>
                <a:lnTo>
                  <a:pt x="185" y="17"/>
                </a:lnTo>
                <a:close/>
                <a:moveTo>
                  <a:pt x="185" y="104"/>
                </a:moveTo>
                <a:cubicBezTo>
                  <a:pt x="206" y="103"/>
                  <a:pt x="226" y="100"/>
                  <a:pt x="245" y="93"/>
                </a:cubicBezTo>
                <a:cubicBezTo>
                  <a:pt x="252" y="115"/>
                  <a:pt x="256" y="141"/>
                  <a:pt x="257" y="169"/>
                </a:cubicBezTo>
                <a:cubicBezTo>
                  <a:pt x="185" y="169"/>
                  <a:pt x="185" y="169"/>
                  <a:pt x="185" y="169"/>
                </a:cubicBezTo>
                <a:lnTo>
                  <a:pt x="185" y="104"/>
                </a:lnTo>
                <a:close/>
                <a:moveTo>
                  <a:pt x="185" y="185"/>
                </a:moveTo>
                <a:cubicBezTo>
                  <a:pt x="257" y="185"/>
                  <a:pt x="257" y="185"/>
                  <a:pt x="257" y="185"/>
                </a:cubicBezTo>
                <a:cubicBezTo>
                  <a:pt x="256" y="213"/>
                  <a:pt x="252" y="239"/>
                  <a:pt x="245" y="261"/>
                </a:cubicBezTo>
                <a:cubicBezTo>
                  <a:pt x="226" y="254"/>
                  <a:pt x="206" y="250"/>
                  <a:pt x="185" y="250"/>
                </a:cubicBezTo>
                <a:lnTo>
                  <a:pt x="185" y="185"/>
                </a:lnTo>
                <a:close/>
                <a:moveTo>
                  <a:pt x="185" y="337"/>
                </a:moveTo>
                <a:cubicBezTo>
                  <a:pt x="185" y="266"/>
                  <a:pt x="185" y="266"/>
                  <a:pt x="185" y="266"/>
                </a:cubicBezTo>
                <a:cubicBezTo>
                  <a:pt x="204" y="266"/>
                  <a:pt x="223" y="270"/>
                  <a:pt x="240" y="276"/>
                </a:cubicBezTo>
                <a:cubicBezTo>
                  <a:pt x="226" y="310"/>
                  <a:pt x="207" y="332"/>
                  <a:pt x="185" y="337"/>
                </a:cubicBezTo>
                <a:moveTo>
                  <a:pt x="224" y="330"/>
                </a:moveTo>
                <a:cubicBezTo>
                  <a:pt x="228" y="327"/>
                  <a:pt x="231" y="323"/>
                  <a:pt x="234" y="318"/>
                </a:cubicBezTo>
                <a:cubicBezTo>
                  <a:pt x="234" y="318"/>
                  <a:pt x="235" y="317"/>
                  <a:pt x="235" y="317"/>
                </a:cubicBezTo>
                <a:cubicBezTo>
                  <a:pt x="241" y="308"/>
                  <a:pt x="247" y="298"/>
                  <a:pt x="252" y="286"/>
                </a:cubicBezTo>
                <a:cubicBezTo>
                  <a:pt x="252" y="286"/>
                  <a:pt x="253" y="285"/>
                  <a:pt x="253" y="284"/>
                </a:cubicBezTo>
                <a:cubicBezTo>
                  <a:pt x="253" y="284"/>
                  <a:pt x="253" y="283"/>
                  <a:pt x="254" y="282"/>
                </a:cubicBezTo>
                <a:cubicBezTo>
                  <a:pt x="264" y="287"/>
                  <a:pt x="272" y="293"/>
                  <a:pt x="280" y="299"/>
                </a:cubicBezTo>
                <a:cubicBezTo>
                  <a:pt x="264" y="313"/>
                  <a:pt x="245" y="324"/>
                  <a:pt x="224" y="330"/>
                </a:cubicBezTo>
                <a:moveTo>
                  <a:pt x="292" y="288"/>
                </a:moveTo>
                <a:cubicBezTo>
                  <a:pt x="282" y="280"/>
                  <a:pt x="271" y="273"/>
                  <a:pt x="259" y="267"/>
                </a:cubicBezTo>
                <a:cubicBezTo>
                  <a:pt x="259" y="267"/>
                  <a:pt x="260" y="266"/>
                  <a:pt x="260" y="265"/>
                </a:cubicBezTo>
                <a:cubicBezTo>
                  <a:pt x="264" y="253"/>
                  <a:pt x="267" y="240"/>
                  <a:pt x="269" y="226"/>
                </a:cubicBezTo>
                <a:cubicBezTo>
                  <a:pt x="269" y="224"/>
                  <a:pt x="269" y="223"/>
                  <a:pt x="270" y="221"/>
                </a:cubicBezTo>
                <a:cubicBezTo>
                  <a:pt x="270" y="216"/>
                  <a:pt x="271" y="210"/>
                  <a:pt x="272" y="205"/>
                </a:cubicBezTo>
                <a:cubicBezTo>
                  <a:pt x="272" y="203"/>
                  <a:pt x="272" y="201"/>
                  <a:pt x="272" y="199"/>
                </a:cubicBezTo>
                <a:cubicBezTo>
                  <a:pt x="272" y="194"/>
                  <a:pt x="272" y="190"/>
                  <a:pt x="273" y="185"/>
                </a:cubicBezTo>
                <a:cubicBezTo>
                  <a:pt x="337" y="185"/>
                  <a:pt x="337" y="185"/>
                  <a:pt x="337" y="185"/>
                </a:cubicBezTo>
                <a:cubicBezTo>
                  <a:pt x="335" y="225"/>
                  <a:pt x="318" y="261"/>
                  <a:pt x="292" y="288"/>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4" name="Freeform 52"/>
          <p:cNvSpPr>
            <a:spLocks noEditPoints="1"/>
          </p:cNvSpPr>
          <p:nvPr/>
        </p:nvSpPr>
        <p:spPr bwMode="auto">
          <a:xfrm>
            <a:off x="2385839" y="3939760"/>
            <a:ext cx="260533" cy="317525"/>
          </a:xfrm>
          <a:custGeom>
            <a:avLst/>
            <a:gdLst>
              <a:gd name="T0" fmla="*/ 289 w 289"/>
              <a:gd name="T1" fmla="*/ 48 h 353"/>
              <a:gd name="T2" fmla="*/ 145 w 289"/>
              <a:gd name="T3" fmla="*/ 0 h 353"/>
              <a:gd name="T4" fmla="*/ 0 w 289"/>
              <a:gd name="T5" fmla="*/ 48 h 353"/>
              <a:gd name="T6" fmla="*/ 0 w 289"/>
              <a:gd name="T7" fmla="*/ 112 h 353"/>
              <a:gd name="T8" fmla="*/ 9 w 289"/>
              <a:gd name="T9" fmla="*/ 128 h 353"/>
              <a:gd name="T10" fmla="*/ 0 w 289"/>
              <a:gd name="T11" fmla="*/ 145 h 353"/>
              <a:gd name="T12" fmla="*/ 0 w 289"/>
              <a:gd name="T13" fmla="*/ 209 h 353"/>
              <a:gd name="T14" fmla="*/ 9 w 289"/>
              <a:gd name="T15" fmla="*/ 225 h 353"/>
              <a:gd name="T16" fmla="*/ 0 w 289"/>
              <a:gd name="T17" fmla="*/ 241 h 353"/>
              <a:gd name="T18" fmla="*/ 0 w 289"/>
              <a:gd name="T19" fmla="*/ 305 h 353"/>
              <a:gd name="T20" fmla="*/ 145 w 289"/>
              <a:gd name="T21" fmla="*/ 353 h 353"/>
              <a:gd name="T22" fmla="*/ 289 w 289"/>
              <a:gd name="T23" fmla="*/ 305 h 353"/>
              <a:gd name="T24" fmla="*/ 289 w 289"/>
              <a:gd name="T25" fmla="*/ 241 h 353"/>
              <a:gd name="T26" fmla="*/ 281 w 289"/>
              <a:gd name="T27" fmla="*/ 225 h 353"/>
              <a:gd name="T28" fmla="*/ 289 w 289"/>
              <a:gd name="T29" fmla="*/ 209 h 353"/>
              <a:gd name="T30" fmla="*/ 289 w 289"/>
              <a:gd name="T31" fmla="*/ 145 h 353"/>
              <a:gd name="T32" fmla="*/ 281 w 289"/>
              <a:gd name="T33" fmla="*/ 128 h 353"/>
              <a:gd name="T34" fmla="*/ 289 w 289"/>
              <a:gd name="T35" fmla="*/ 112 h 353"/>
              <a:gd name="T36" fmla="*/ 289 w 289"/>
              <a:gd name="T37" fmla="*/ 48 h 353"/>
              <a:gd name="T38" fmla="*/ 273 w 289"/>
              <a:gd name="T39" fmla="*/ 305 h 353"/>
              <a:gd name="T40" fmla="*/ 145 w 289"/>
              <a:gd name="T41" fmla="*/ 337 h 353"/>
              <a:gd name="T42" fmla="*/ 16 w 289"/>
              <a:gd name="T43" fmla="*/ 305 h 353"/>
              <a:gd name="T44" fmla="*/ 16 w 289"/>
              <a:gd name="T45" fmla="*/ 263 h 353"/>
              <a:gd name="T46" fmla="*/ 145 w 289"/>
              <a:gd name="T47" fmla="*/ 289 h 353"/>
              <a:gd name="T48" fmla="*/ 273 w 289"/>
              <a:gd name="T49" fmla="*/ 263 h 353"/>
              <a:gd name="T50" fmla="*/ 273 w 289"/>
              <a:gd name="T51" fmla="*/ 305 h 353"/>
              <a:gd name="T52" fmla="*/ 145 w 289"/>
              <a:gd name="T53" fmla="*/ 273 h 353"/>
              <a:gd name="T54" fmla="*/ 16 w 289"/>
              <a:gd name="T55" fmla="*/ 241 h 353"/>
              <a:gd name="T56" fmla="*/ 20 w 289"/>
              <a:gd name="T57" fmla="*/ 233 h 353"/>
              <a:gd name="T58" fmla="*/ 145 w 289"/>
              <a:gd name="T59" fmla="*/ 257 h 353"/>
              <a:gd name="T60" fmla="*/ 269 w 289"/>
              <a:gd name="T61" fmla="*/ 233 h 353"/>
              <a:gd name="T62" fmla="*/ 273 w 289"/>
              <a:gd name="T63" fmla="*/ 241 h 353"/>
              <a:gd name="T64" fmla="*/ 145 w 289"/>
              <a:gd name="T65" fmla="*/ 273 h 353"/>
              <a:gd name="T66" fmla="*/ 273 w 289"/>
              <a:gd name="T67" fmla="*/ 209 h 353"/>
              <a:gd name="T68" fmla="*/ 145 w 289"/>
              <a:gd name="T69" fmla="*/ 241 h 353"/>
              <a:gd name="T70" fmla="*/ 16 w 289"/>
              <a:gd name="T71" fmla="*/ 209 h 353"/>
              <a:gd name="T72" fmla="*/ 16 w 289"/>
              <a:gd name="T73" fmla="*/ 167 h 353"/>
              <a:gd name="T74" fmla="*/ 145 w 289"/>
              <a:gd name="T75" fmla="*/ 193 h 353"/>
              <a:gd name="T76" fmla="*/ 273 w 289"/>
              <a:gd name="T77" fmla="*/ 167 h 353"/>
              <a:gd name="T78" fmla="*/ 273 w 289"/>
              <a:gd name="T79" fmla="*/ 209 h 353"/>
              <a:gd name="T80" fmla="*/ 145 w 289"/>
              <a:gd name="T81" fmla="*/ 177 h 353"/>
              <a:gd name="T82" fmla="*/ 16 w 289"/>
              <a:gd name="T83" fmla="*/ 145 h 353"/>
              <a:gd name="T84" fmla="*/ 20 w 289"/>
              <a:gd name="T85" fmla="*/ 137 h 353"/>
              <a:gd name="T86" fmla="*/ 145 w 289"/>
              <a:gd name="T87" fmla="*/ 161 h 353"/>
              <a:gd name="T88" fmla="*/ 269 w 289"/>
              <a:gd name="T89" fmla="*/ 137 h 353"/>
              <a:gd name="T90" fmla="*/ 273 w 289"/>
              <a:gd name="T91" fmla="*/ 145 h 353"/>
              <a:gd name="T92" fmla="*/ 145 w 289"/>
              <a:gd name="T93" fmla="*/ 177 h 353"/>
              <a:gd name="T94" fmla="*/ 273 w 289"/>
              <a:gd name="T95" fmla="*/ 112 h 353"/>
              <a:gd name="T96" fmla="*/ 145 w 289"/>
              <a:gd name="T97" fmla="*/ 145 h 353"/>
              <a:gd name="T98" fmla="*/ 16 w 289"/>
              <a:gd name="T99" fmla="*/ 112 h 353"/>
              <a:gd name="T100" fmla="*/ 16 w 289"/>
              <a:gd name="T101" fmla="*/ 70 h 353"/>
              <a:gd name="T102" fmla="*/ 145 w 289"/>
              <a:gd name="T103" fmla="*/ 96 h 353"/>
              <a:gd name="T104" fmla="*/ 273 w 289"/>
              <a:gd name="T105" fmla="*/ 70 h 353"/>
              <a:gd name="T106" fmla="*/ 273 w 289"/>
              <a:gd name="T107" fmla="*/ 112 h 353"/>
              <a:gd name="T108" fmla="*/ 145 w 289"/>
              <a:gd name="T109" fmla="*/ 80 h 353"/>
              <a:gd name="T110" fmla="*/ 16 w 289"/>
              <a:gd name="T111" fmla="*/ 48 h 353"/>
              <a:gd name="T112" fmla="*/ 145 w 289"/>
              <a:gd name="T113" fmla="*/ 16 h 353"/>
              <a:gd name="T114" fmla="*/ 273 w 289"/>
              <a:gd name="T115" fmla="*/ 48 h 353"/>
              <a:gd name="T116" fmla="*/ 145 w 289"/>
              <a:gd name="T117" fmla="*/ 8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 h="353">
                <a:moveTo>
                  <a:pt x="289" y="48"/>
                </a:moveTo>
                <a:cubicBezTo>
                  <a:pt x="289" y="22"/>
                  <a:pt x="225" y="0"/>
                  <a:pt x="145" y="0"/>
                </a:cubicBezTo>
                <a:cubicBezTo>
                  <a:pt x="65" y="0"/>
                  <a:pt x="0" y="22"/>
                  <a:pt x="0" y="48"/>
                </a:cubicBezTo>
                <a:cubicBezTo>
                  <a:pt x="0" y="112"/>
                  <a:pt x="0" y="112"/>
                  <a:pt x="0" y="112"/>
                </a:cubicBezTo>
                <a:cubicBezTo>
                  <a:pt x="0" y="118"/>
                  <a:pt x="3" y="123"/>
                  <a:pt x="9" y="128"/>
                </a:cubicBezTo>
                <a:cubicBezTo>
                  <a:pt x="3" y="134"/>
                  <a:pt x="0" y="139"/>
                  <a:pt x="0" y="145"/>
                </a:cubicBezTo>
                <a:cubicBezTo>
                  <a:pt x="0" y="209"/>
                  <a:pt x="0" y="209"/>
                  <a:pt x="0" y="209"/>
                </a:cubicBezTo>
                <a:cubicBezTo>
                  <a:pt x="0" y="214"/>
                  <a:pt x="3" y="220"/>
                  <a:pt x="9" y="225"/>
                </a:cubicBezTo>
                <a:cubicBezTo>
                  <a:pt x="3" y="230"/>
                  <a:pt x="0" y="235"/>
                  <a:pt x="0" y="241"/>
                </a:cubicBezTo>
                <a:cubicBezTo>
                  <a:pt x="0" y="305"/>
                  <a:pt x="0" y="305"/>
                  <a:pt x="0" y="305"/>
                </a:cubicBezTo>
                <a:cubicBezTo>
                  <a:pt x="0" y="332"/>
                  <a:pt x="65" y="353"/>
                  <a:pt x="145" y="353"/>
                </a:cubicBezTo>
                <a:cubicBezTo>
                  <a:pt x="225" y="353"/>
                  <a:pt x="289" y="332"/>
                  <a:pt x="289" y="305"/>
                </a:cubicBezTo>
                <a:cubicBezTo>
                  <a:pt x="289" y="241"/>
                  <a:pt x="289" y="241"/>
                  <a:pt x="289" y="241"/>
                </a:cubicBezTo>
                <a:cubicBezTo>
                  <a:pt x="289" y="235"/>
                  <a:pt x="286" y="230"/>
                  <a:pt x="281" y="225"/>
                </a:cubicBezTo>
                <a:cubicBezTo>
                  <a:pt x="286" y="220"/>
                  <a:pt x="289" y="214"/>
                  <a:pt x="289" y="209"/>
                </a:cubicBezTo>
                <a:cubicBezTo>
                  <a:pt x="289" y="145"/>
                  <a:pt x="289" y="145"/>
                  <a:pt x="289" y="145"/>
                </a:cubicBezTo>
                <a:cubicBezTo>
                  <a:pt x="289" y="139"/>
                  <a:pt x="286" y="134"/>
                  <a:pt x="281" y="128"/>
                </a:cubicBezTo>
                <a:cubicBezTo>
                  <a:pt x="286" y="123"/>
                  <a:pt x="289" y="118"/>
                  <a:pt x="289" y="112"/>
                </a:cubicBezTo>
                <a:lnTo>
                  <a:pt x="289" y="48"/>
                </a:lnTo>
                <a:close/>
                <a:moveTo>
                  <a:pt x="273" y="305"/>
                </a:moveTo>
                <a:cubicBezTo>
                  <a:pt x="273" y="323"/>
                  <a:pt x="216" y="337"/>
                  <a:pt x="145" y="337"/>
                </a:cubicBezTo>
                <a:cubicBezTo>
                  <a:pt x="74" y="337"/>
                  <a:pt x="16" y="323"/>
                  <a:pt x="16" y="305"/>
                </a:cubicBezTo>
                <a:cubicBezTo>
                  <a:pt x="16" y="263"/>
                  <a:pt x="16" y="263"/>
                  <a:pt x="16" y="263"/>
                </a:cubicBezTo>
                <a:cubicBezTo>
                  <a:pt x="40" y="278"/>
                  <a:pt x="89" y="289"/>
                  <a:pt x="145" y="289"/>
                </a:cubicBezTo>
                <a:cubicBezTo>
                  <a:pt x="201" y="289"/>
                  <a:pt x="249" y="278"/>
                  <a:pt x="273" y="263"/>
                </a:cubicBezTo>
                <a:lnTo>
                  <a:pt x="273" y="305"/>
                </a:lnTo>
                <a:close/>
                <a:moveTo>
                  <a:pt x="145" y="273"/>
                </a:moveTo>
                <a:cubicBezTo>
                  <a:pt x="74" y="273"/>
                  <a:pt x="16" y="259"/>
                  <a:pt x="16" y="241"/>
                </a:cubicBezTo>
                <a:cubicBezTo>
                  <a:pt x="16" y="238"/>
                  <a:pt x="18" y="236"/>
                  <a:pt x="20" y="233"/>
                </a:cubicBezTo>
                <a:cubicBezTo>
                  <a:pt x="45" y="247"/>
                  <a:pt x="92" y="257"/>
                  <a:pt x="145" y="257"/>
                </a:cubicBezTo>
                <a:cubicBezTo>
                  <a:pt x="198" y="257"/>
                  <a:pt x="244" y="247"/>
                  <a:pt x="269" y="233"/>
                </a:cubicBezTo>
                <a:cubicBezTo>
                  <a:pt x="272" y="236"/>
                  <a:pt x="273" y="238"/>
                  <a:pt x="273" y="241"/>
                </a:cubicBezTo>
                <a:cubicBezTo>
                  <a:pt x="273" y="259"/>
                  <a:pt x="216" y="273"/>
                  <a:pt x="145" y="273"/>
                </a:cubicBezTo>
                <a:moveTo>
                  <a:pt x="273" y="209"/>
                </a:moveTo>
                <a:cubicBezTo>
                  <a:pt x="273" y="226"/>
                  <a:pt x="216" y="241"/>
                  <a:pt x="145" y="241"/>
                </a:cubicBezTo>
                <a:cubicBezTo>
                  <a:pt x="74" y="241"/>
                  <a:pt x="16" y="226"/>
                  <a:pt x="16" y="209"/>
                </a:cubicBezTo>
                <a:cubicBezTo>
                  <a:pt x="16" y="167"/>
                  <a:pt x="16" y="167"/>
                  <a:pt x="16" y="167"/>
                </a:cubicBezTo>
                <a:cubicBezTo>
                  <a:pt x="40" y="182"/>
                  <a:pt x="89" y="193"/>
                  <a:pt x="145" y="193"/>
                </a:cubicBezTo>
                <a:cubicBezTo>
                  <a:pt x="201" y="193"/>
                  <a:pt x="249" y="182"/>
                  <a:pt x="273" y="167"/>
                </a:cubicBezTo>
                <a:lnTo>
                  <a:pt x="273" y="209"/>
                </a:lnTo>
                <a:close/>
                <a:moveTo>
                  <a:pt x="145" y="177"/>
                </a:moveTo>
                <a:cubicBezTo>
                  <a:pt x="74" y="177"/>
                  <a:pt x="16" y="162"/>
                  <a:pt x="16" y="145"/>
                </a:cubicBezTo>
                <a:cubicBezTo>
                  <a:pt x="16" y="142"/>
                  <a:pt x="18" y="139"/>
                  <a:pt x="20" y="137"/>
                </a:cubicBezTo>
                <a:cubicBezTo>
                  <a:pt x="45" y="151"/>
                  <a:pt x="92" y="161"/>
                  <a:pt x="145" y="161"/>
                </a:cubicBezTo>
                <a:cubicBezTo>
                  <a:pt x="198" y="161"/>
                  <a:pt x="244" y="151"/>
                  <a:pt x="269" y="137"/>
                </a:cubicBezTo>
                <a:cubicBezTo>
                  <a:pt x="272" y="139"/>
                  <a:pt x="273" y="142"/>
                  <a:pt x="273" y="145"/>
                </a:cubicBezTo>
                <a:cubicBezTo>
                  <a:pt x="273" y="162"/>
                  <a:pt x="216" y="177"/>
                  <a:pt x="145" y="177"/>
                </a:cubicBezTo>
                <a:moveTo>
                  <a:pt x="273" y="112"/>
                </a:moveTo>
                <a:cubicBezTo>
                  <a:pt x="273" y="130"/>
                  <a:pt x="216" y="145"/>
                  <a:pt x="145" y="145"/>
                </a:cubicBezTo>
                <a:cubicBezTo>
                  <a:pt x="74" y="145"/>
                  <a:pt x="16" y="130"/>
                  <a:pt x="16" y="112"/>
                </a:cubicBezTo>
                <a:cubicBezTo>
                  <a:pt x="16" y="70"/>
                  <a:pt x="16" y="70"/>
                  <a:pt x="16" y="70"/>
                </a:cubicBezTo>
                <a:cubicBezTo>
                  <a:pt x="40" y="86"/>
                  <a:pt x="89" y="96"/>
                  <a:pt x="145" y="96"/>
                </a:cubicBezTo>
                <a:cubicBezTo>
                  <a:pt x="201" y="96"/>
                  <a:pt x="249" y="86"/>
                  <a:pt x="273" y="70"/>
                </a:cubicBezTo>
                <a:lnTo>
                  <a:pt x="273" y="112"/>
                </a:lnTo>
                <a:close/>
                <a:moveTo>
                  <a:pt x="145" y="80"/>
                </a:moveTo>
                <a:cubicBezTo>
                  <a:pt x="74" y="80"/>
                  <a:pt x="16" y="66"/>
                  <a:pt x="16" y="48"/>
                </a:cubicBezTo>
                <a:cubicBezTo>
                  <a:pt x="16" y="30"/>
                  <a:pt x="74" y="16"/>
                  <a:pt x="145" y="16"/>
                </a:cubicBezTo>
                <a:cubicBezTo>
                  <a:pt x="216" y="16"/>
                  <a:pt x="273" y="30"/>
                  <a:pt x="273" y="48"/>
                </a:cubicBezTo>
                <a:cubicBezTo>
                  <a:pt x="273" y="66"/>
                  <a:pt x="216" y="80"/>
                  <a:pt x="145" y="80"/>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5" name="Freeform 16"/>
          <p:cNvSpPr>
            <a:spLocks noEditPoints="1"/>
          </p:cNvSpPr>
          <p:nvPr/>
        </p:nvSpPr>
        <p:spPr bwMode="auto">
          <a:xfrm>
            <a:off x="1850570" y="3926222"/>
            <a:ext cx="318687" cy="319849"/>
          </a:xfrm>
          <a:custGeom>
            <a:avLst/>
            <a:gdLst>
              <a:gd name="T0" fmla="*/ 321 w 353"/>
              <a:gd name="T1" fmla="*/ 104 h 353"/>
              <a:gd name="T2" fmla="*/ 321 w 353"/>
              <a:gd name="T3" fmla="*/ 24 h 353"/>
              <a:gd name="T4" fmla="*/ 297 w 353"/>
              <a:gd name="T5" fmla="*/ 0 h 353"/>
              <a:gd name="T6" fmla="*/ 273 w 353"/>
              <a:gd name="T7" fmla="*/ 24 h 353"/>
              <a:gd name="T8" fmla="*/ 273 w 353"/>
              <a:gd name="T9" fmla="*/ 30 h 353"/>
              <a:gd name="T10" fmla="*/ 40 w 353"/>
              <a:gd name="T11" fmla="*/ 98 h 353"/>
              <a:gd name="T12" fmla="*/ 32 w 353"/>
              <a:gd name="T13" fmla="*/ 96 h 353"/>
              <a:gd name="T14" fmla="*/ 16 w 353"/>
              <a:gd name="T15" fmla="*/ 96 h 353"/>
              <a:gd name="T16" fmla="*/ 0 w 353"/>
              <a:gd name="T17" fmla="*/ 112 h 353"/>
              <a:gd name="T18" fmla="*/ 0 w 353"/>
              <a:gd name="T19" fmla="*/ 192 h 353"/>
              <a:gd name="T20" fmla="*/ 16 w 353"/>
              <a:gd name="T21" fmla="*/ 208 h 353"/>
              <a:gd name="T22" fmla="*/ 32 w 353"/>
              <a:gd name="T23" fmla="*/ 208 h 353"/>
              <a:gd name="T24" fmla="*/ 40 w 353"/>
              <a:gd name="T25" fmla="*/ 206 h 353"/>
              <a:gd name="T26" fmla="*/ 50 w 353"/>
              <a:gd name="T27" fmla="*/ 209 h 353"/>
              <a:gd name="T28" fmla="*/ 81 w 353"/>
              <a:gd name="T29" fmla="*/ 347 h 353"/>
              <a:gd name="T30" fmla="*/ 81 w 353"/>
              <a:gd name="T31" fmla="*/ 347 h 353"/>
              <a:gd name="T32" fmla="*/ 89 w 353"/>
              <a:gd name="T33" fmla="*/ 353 h 353"/>
              <a:gd name="T34" fmla="*/ 153 w 353"/>
              <a:gd name="T35" fmla="*/ 353 h 353"/>
              <a:gd name="T36" fmla="*/ 161 w 353"/>
              <a:gd name="T37" fmla="*/ 345 h 353"/>
              <a:gd name="T38" fmla="*/ 160 w 353"/>
              <a:gd name="T39" fmla="*/ 343 h 353"/>
              <a:gd name="T40" fmla="*/ 161 w 353"/>
              <a:gd name="T41" fmla="*/ 343 h 353"/>
              <a:gd name="T42" fmla="*/ 135 w 353"/>
              <a:gd name="T43" fmla="*/ 234 h 353"/>
              <a:gd name="T44" fmla="*/ 273 w 353"/>
              <a:gd name="T45" fmla="*/ 275 h 353"/>
              <a:gd name="T46" fmla="*/ 273 w 353"/>
              <a:gd name="T47" fmla="*/ 281 h 353"/>
              <a:gd name="T48" fmla="*/ 297 w 353"/>
              <a:gd name="T49" fmla="*/ 305 h 353"/>
              <a:gd name="T50" fmla="*/ 321 w 353"/>
              <a:gd name="T51" fmla="*/ 281 h 353"/>
              <a:gd name="T52" fmla="*/ 321 w 353"/>
              <a:gd name="T53" fmla="*/ 200 h 353"/>
              <a:gd name="T54" fmla="*/ 353 w 353"/>
              <a:gd name="T55" fmla="*/ 168 h 353"/>
              <a:gd name="T56" fmla="*/ 353 w 353"/>
              <a:gd name="T57" fmla="*/ 136 h 353"/>
              <a:gd name="T58" fmla="*/ 321 w 353"/>
              <a:gd name="T59" fmla="*/ 104 h 353"/>
              <a:gd name="T60" fmla="*/ 32 w 353"/>
              <a:gd name="T61" fmla="*/ 192 h 353"/>
              <a:gd name="T62" fmla="*/ 16 w 353"/>
              <a:gd name="T63" fmla="*/ 192 h 353"/>
              <a:gd name="T64" fmla="*/ 16 w 353"/>
              <a:gd name="T65" fmla="*/ 112 h 353"/>
              <a:gd name="T66" fmla="*/ 32 w 353"/>
              <a:gd name="T67" fmla="*/ 112 h 353"/>
              <a:gd name="T68" fmla="*/ 32 w 353"/>
              <a:gd name="T69" fmla="*/ 192 h 353"/>
              <a:gd name="T70" fmla="*/ 143 w 353"/>
              <a:gd name="T71" fmla="*/ 337 h 353"/>
              <a:gd name="T72" fmla="*/ 95 w 353"/>
              <a:gd name="T73" fmla="*/ 337 h 353"/>
              <a:gd name="T74" fmla="*/ 91 w 353"/>
              <a:gd name="T75" fmla="*/ 321 h 353"/>
              <a:gd name="T76" fmla="*/ 139 w 353"/>
              <a:gd name="T77" fmla="*/ 321 h 353"/>
              <a:gd name="T78" fmla="*/ 143 w 353"/>
              <a:gd name="T79" fmla="*/ 337 h 353"/>
              <a:gd name="T80" fmla="*/ 135 w 353"/>
              <a:gd name="T81" fmla="*/ 305 h 353"/>
              <a:gd name="T82" fmla="*/ 88 w 353"/>
              <a:gd name="T83" fmla="*/ 305 h 353"/>
              <a:gd name="T84" fmla="*/ 68 w 353"/>
              <a:gd name="T85" fmla="*/ 214 h 353"/>
              <a:gd name="T86" fmla="*/ 117 w 353"/>
              <a:gd name="T87" fmla="*/ 229 h 353"/>
              <a:gd name="T88" fmla="*/ 135 w 353"/>
              <a:gd name="T89" fmla="*/ 305 h 353"/>
              <a:gd name="T90" fmla="*/ 273 w 353"/>
              <a:gd name="T91" fmla="*/ 258 h 353"/>
              <a:gd name="T92" fmla="*/ 48 w 353"/>
              <a:gd name="T93" fmla="*/ 192 h 353"/>
              <a:gd name="T94" fmla="*/ 48 w 353"/>
              <a:gd name="T95" fmla="*/ 113 h 353"/>
              <a:gd name="T96" fmla="*/ 273 w 353"/>
              <a:gd name="T97" fmla="*/ 47 h 353"/>
              <a:gd name="T98" fmla="*/ 273 w 353"/>
              <a:gd name="T99" fmla="*/ 258 h 353"/>
              <a:gd name="T100" fmla="*/ 305 w 353"/>
              <a:gd name="T101" fmla="*/ 281 h 353"/>
              <a:gd name="T102" fmla="*/ 297 w 353"/>
              <a:gd name="T103" fmla="*/ 289 h 353"/>
              <a:gd name="T104" fmla="*/ 289 w 353"/>
              <a:gd name="T105" fmla="*/ 281 h 353"/>
              <a:gd name="T106" fmla="*/ 289 w 353"/>
              <a:gd name="T107" fmla="*/ 24 h 353"/>
              <a:gd name="T108" fmla="*/ 297 w 353"/>
              <a:gd name="T109" fmla="*/ 16 h 353"/>
              <a:gd name="T110" fmla="*/ 305 w 353"/>
              <a:gd name="T111" fmla="*/ 24 h 353"/>
              <a:gd name="T112" fmla="*/ 305 w 353"/>
              <a:gd name="T113" fmla="*/ 281 h 353"/>
              <a:gd name="T114" fmla="*/ 337 w 353"/>
              <a:gd name="T115" fmla="*/ 168 h 353"/>
              <a:gd name="T116" fmla="*/ 321 w 353"/>
              <a:gd name="T117" fmla="*/ 184 h 353"/>
              <a:gd name="T118" fmla="*/ 321 w 353"/>
              <a:gd name="T119" fmla="*/ 120 h 353"/>
              <a:gd name="T120" fmla="*/ 337 w 353"/>
              <a:gd name="T121" fmla="*/ 136 h 353"/>
              <a:gd name="T122" fmla="*/ 337 w 353"/>
              <a:gd name="T12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21" y="104"/>
                </a:moveTo>
                <a:cubicBezTo>
                  <a:pt x="321" y="24"/>
                  <a:pt x="321" y="24"/>
                  <a:pt x="321" y="24"/>
                </a:cubicBezTo>
                <a:cubicBezTo>
                  <a:pt x="321" y="11"/>
                  <a:pt x="311" y="0"/>
                  <a:pt x="297" y="0"/>
                </a:cubicBezTo>
                <a:cubicBezTo>
                  <a:pt x="284" y="0"/>
                  <a:pt x="273" y="11"/>
                  <a:pt x="273" y="24"/>
                </a:cubicBezTo>
                <a:cubicBezTo>
                  <a:pt x="273" y="30"/>
                  <a:pt x="273" y="30"/>
                  <a:pt x="273" y="30"/>
                </a:cubicBezTo>
                <a:cubicBezTo>
                  <a:pt x="40" y="98"/>
                  <a:pt x="40" y="98"/>
                  <a:pt x="40" y="98"/>
                </a:cubicBezTo>
                <a:cubicBezTo>
                  <a:pt x="38" y="97"/>
                  <a:pt x="35" y="96"/>
                  <a:pt x="32" y="96"/>
                </a:cubicBezTo>
                <a:cubicBezTo>
                  <a:pt x="16" y="96"/>
                  <a:pt x="16" y="96"/>
                  <a:pt x="16" y="96"/>
                </a:cubicBezTo>
                <a:cubicBezTo>
                  <a:pt x="7" y="96"/>
                  <a:pt x="0" y="103"/>
                  <a:pt x="0" y="112"/>
                </a:cubicBezTo>
                <a:cubicBezTo>
                  <a:pt x="0" y="192"/>
                  <a:pt x="0" y="192"/>
                  <a:pt x="0" y="192"/>
                </a:cubicBezTo>
                <a:cubicBezTo>
                  <a:pt x="0" y="201"/>
                  <a:pt x="7" y="208"/>
                  <a:pt x="16" y="208"/>
                </a:cubicBezTo>
                <a:cubicBezTo>
                  <a:pt x="32" y="208"/>
                  <a:pt x="32" y="208"/>
                  <a:pt x="32" y="208"/>
                </a:cubicBezTo>
                <a:cubicBezTo>
                  <a:pt x="35" y="208"/>
                  <a:pt x="38" y="208"/>
                  <a:pt x="40" y="206"/>
                </a:cubicBezTo>
                <a:cubicBezTo>
                  <a:pt x="50" y="209"/>
                  <a:pt x="50" y="209"/>
                  <a:pt x="50" y="209"/>
                </a:cubicBezTo>
                <a:cubicBezTo>
                  <a:pt x="81" y="347"/>
                  <a:pt x="81" y="347"/>
                  <a:pt x="81" y="347"/>
                </a:cubicBezTo>
                <a:cubicBezTo>
                  <a:pt x="81" y="347"/>
                  <a:pt x="81" y="347"/>
                  <a:pt x="81" y="347"/>
                </a:cubicBezTo>
                <a:cubicBezTo>
                  <a:pt x="82" y="350"/>
                  <a:pt x="85" y="353"/>
                  <a:pt x="89" y="353"/>
                </a:cubicBezTo>
                <a:cubicBezTo>
                  <a:pt x="153" y="353"/>
                  <a:pt x="153" y="353"/>
                  <a:pt x="153" y="353"/>
                </a:cubicBezTo>
                <a:cubicBezTo>
                  <a:pt x="157" y="353"/>
                  <a:pt x="161" y="349"/>
                  <a:pt x="161" y="345"/>
                </a:cubicBezTo>
                <a:cubicBezTo>
                  <a:pt x="161" y="344"/>
                  <a:pt x="161" y="344"/>
                  <a:pt x="160" y="343"/>
                </a:cubicBezTo>
                <a:cubicBezTo>
                  <a:pt x="161" y="343"/>
                  <a:pt x="161" y="343"/>
                  <a:pt x="161" y="343"/>
                </a:cubicBezTo>
                <a:cubicBezTo>
                  <a:pt x="135" y="234"/>
                  <a:pt x="135" y="234"/>
                  <a:pt x="135" y="234"/>
                </a:cubicBezTo>
                <a:cubicBezTo>
                  <a:pt x="273" y="275"/>
                  <a:pt x="273" y="275"/>
                  <a:pt x="273" y="275"/>
                </a:cubicBezTo>
                <a:cubicBezTo>
                  <a:pt x="273" y="281"/>
                  <a:pt x="273" y="281"/>
                  <a:pt x="273" y="281"/>
                </a:cubicBezTo>
                <a:cubicBezTo>
                  <a:pt x="273" y="294"/>
                  <a:pt x="284" y="305"/>
                  <a:pt x="297" y="305"/>
                </a:cubicBezTo>
                <a:cubicBezTo>
                  <a:pt x="311" y="305"/>
                  <a:pt x="321" y="294"/>
                  <a:pt x="321" y="281"/>
                </a:cubicBezTo>
                <a:cubicBezTo>
                  <a:pt x="321" y="200"/>
                  <a:pt x="321" y="200"/>
                  <a:pt x="321" y="200"/>
                </a:cubicBezTo>
                <a:cubicBezTo>
                  <a:pt x="339" y="200"/>
                  <a:pt x="353" y="186"/>
                  <a:pt x="353" y="168"/>
                </a:cubicBezTo>
                <a:cubicBezTo>
                  <a:pt x="353" y="136"/>
                  <a:pt x="353" y="136"/>
                  <a:pt x="353" y="136"/>
                </a:cubicBezTo>
                <a:cubicBezTo>
                  <a:pt x="353" y="118"/>
                  <a:pt x="339" y="104"/>
                  <a:pt x="321" y="104"/>
                </a:cubicBezTo>
                <a:moveTo>
                  <a:pt x="32" y="192"/>
                </a:moveTo>
                <a:cubicBezTo>
                  <a:pt x="16" y="192"/>
                  <a:pt x="16" y="192"/>
                  <a:pt x="16" y="192"/>
                </a:cubicBezTo>
                <a:cubicBezTo>
                  <a:pt x="16" y="112"/>
                  <a:pt x="16" y="112"/>
                  <a:pt x="16" y="112"/>
                </a:cubicBezTo>
                <a:cubicBezTo>
                  <a:pt x="32" y="112"/>
                  <a:pt x="32" y="112"/>
                  <a:pt x="32" y="112"/>
                </a:cubicBezTo>
                <a:lnTo>
                  <a:pt x="32" y="192"/>
                </a:lnTo>
                <a:close/>
                <a:moveTo>
                  <a:pt x="143" y="337"/>
                </a:moveTo>
                <a:cubicBezTo>
                  <a:pt x="95" y="337"/>
                  <a:pt x="95" y="337"/>
                  <a:pt x="95" y="337"/>
                </a:cubicBezTo>
                <a:cubicBezTo>
                  <a:pt x="91" y="321"/>
                  <a:pt x="91" y="321"/>
                  <a:pt x="91" y="321"/>
                </a:cubicBezTo>
                <a:cubicBezTo>
                  <a:pt x="139" y="321"/>
                  <a:pt x="139" y="321"/>
                  <a:pt x="139" y="321"/>
                </a:cubicBezTo>
                <a:lnTo>
                  <a:pt x="143" y="337"/>
                </a:lnTo>
                <a:close/>
                <a:moveTo>
                  <a:pt x="135" y="305"/>
                </a:moveTo>
                <a:cubicBezTo>
                  <a:pt x="88" y="305"/>
                  <a:pt x="88" y="305"/>
                  <a:pt x="88" y="305"/>
                </a:cubicBezTo>
                <a:cubicBezTo>
                  <a:pt x="68" y="214"/>
                  <a:pt x="68" y="214"/>
                  <a:pt x="68" y="214"/>
                </a:cubicBezTo>
                <a:cubicBezTo>
                  <a:pt x="117" y="229"/>
                  <a:pt x="117" y="229"/>
                  <a:pt x="117" y="229"/>
                </a:cubicBezTo>
                <a:lnTo>
                  <a:pt x="135" y="305"/>
                </a:lnTo>
                <a:close/>
                <a:moveTo>
                  <a:pt x="273" y="258"/>
                </a:moveTo>
                <a:cubicBezTo>
                  <a:pt x="48" y="192"/>
                  <a:pt x="48" y="192"/>
                  <a:pt x="48" y="192"/>
                </a:cubicBezTo>
                <a:cubicBezTo>
                  <a:pt x="48" y="113"/>
                  <a:pt x="48" y="113"/>
                  <a:pt x="48" y="113"/>
                </a:cubicBezTo>
                <a:cubicBezTo>
                  <a:pt x="273" y="47"/>
                  <a:pt x="273" y="47"/>
                  <a:pt x="273" y="47"/>
                </a:cubicBezTo>
                <a:lnTo>
                  <a:pt x="273" y="258"/>
                </a:lnTo>
                <a:close/>
                <a:moveTo>
                  <a:pt x="305" y="281"/>
                </a:moveTo>
                <a:cubicBezTo>
                  <a:pt x="305" y="285"/>
                  <a:pt x="302" y="289"/>
                  <a:pt x="297" y="289"/>
                </a:cubicBezTo>
                <a:cubicBezTo>
                  <a:pt x="293" y="289"/>
                  <a:pt x="289" y="285"/>
                  <a:pt x="289" y="281"/>
                </a:cubicBezTo>
                <a:cubicBezTo>
                  <a:pt x="289" y="24"/>
                  <a:pt x="289" y="24"/>
                  <a:pt x="289" y="24"/>
                </a:cubicBezTo>
                <a:cubicBezTo>
                  <a:pt x="289" y="19"/>
                  <a:pt x="293" y="16"/>
                  <a:pt x="297" y="16"/>
                </a:cubicBezTo>
                <a:cubicBezTo>
                  <a:pt x="302" y="16"/>
                  <a:pt x="305" y="19"/>
                  <a:pt x="305" y="24"/>
                </a:cubicBezTo>
                <a:lnTo>
                  <a:pt x="305" y="281"/>
                </a:lnTo>
                <a:close/>
                <a:moveTo>
                  <a:pt x="337" y="168"/>
                </a:moveTo>
                <a:cubicBezTo>
                  <a:pt x="337" y="177"/>
                  <a:pt x="330" y="184"/>
                  <a:pt x="321" y="184"/>
                </a:cubicBezTo>
                <a:cubicBezTo>
                  <a:pt x="321" y="120"/>
                  <a:pt x="321" y="120"/>
                  <a:pt x="321" y="120"/>
                </a:cubicBezTo>
                <a:cubicBezTo>
                  <a:pt x="330" y="120"/>
                  <a:pt x="337" y="127"/>
                  <a:pt x="337" y="136"/>
                </a:cubicBezTo>
                <a:lnTo>
                  <a:pt x="337" y="16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6" name="Freeform 44"/>
          <p:cNvSpPr>
            <a:spLocks noEditPoints="1"/>
          </p:cNvSpPr>
          <p:nvPr/>
        </p:nvSpPr>
        <p:spPr bwMode="auto">
          <a:xfrm>
            <a:off x="2364130" y="4413860"/>
            <a:ext cx="318688" cy="232618"/>
          </a:xfrm>
          <a:custGeom>
            <a:avLst/>
            <a:gdLst>
              <a:gd name="T0" fmla="*/ 64 w 353"/>
              <a:gd name="T1" fmla="*/ 104 h 257"/>
              <a:gd name="T2" fmla="*/ 96 w 353"/>
              <a:gd name="T3" fmla="*/ 104 h 257"/>
              <a:gd name="T4" fmla="*/ 281 w 353"/>
              <a:gd name="T5" fmla="*/ 16 h 257"/>
              <a:gd name="T6" fmla="*/ 72 w 353"/>
              <a:gd name="T7" fmla="*/ 0 h 257"/>
              <a:gd name="T8" fmla="*/ 40 w 353"/>
              <a:gd name="T9" fmla="*/ 48 h 257"/>
              <a:gd name="T10" fmla="*/ 313 w 353"/>
              <a:gd name="T11" fmla="*/ 32 h 257"/>
              <a:gd name="T12" fmla="*/ 40 w 353"/>
              <a:gd name="T13" fmla="*/ 48 h 257"/>
              <a:gd name="T14" fmla="*/ 0 w 353"/>
              <a:gd name="T15" fmla="*/ 80 h 257"/>
              <a:gd name="T16" fmla="*/ 337 w 353"/>
              <a:gd name="T17" fmla="*/ 257 h 257"/>
              <a:gd name="T18" fmla="*/ 337 w 353"/>
              <a:gd name="T19" fmla="*/ 64 h 257"/>
              <a:gd name="T20" fmla="*/ 24 w 353"/>
              <a:gd name="T21" fmla="*/ 96 h 257"/>
              <a:gd name="T22" fmla="*/ 24 w 353"/>
              <a:gd name="T23" fmla="*/ 241 h 257"/>
              <a:gd name="T24" fmla="*/ 32 w 353"/>
              <a:gd name="T25" fmla="*/ 233 h 257"/>
              <a:gd name="T26" fmla="*/ 321 w 353"/>
              <a:gd name="T27" fmla="*/ 233 h 257"/>
              <a:gd name="T28" fmla="*/ 329 w 353"/>
              <a:gd name="T29" fmla="*/ 241 h 257"/>
              <a:gd name="T30" fmla="*/ 305 w 353"/>
              <a:gd name="T31" fmla="*/ 233 h 257"/>
              <a:gd name="T32" fmla="*/ 48 w 353"/>
              <a:gd name="T33" fmla="*/ 233 h 257"/>
              <a:gd name="T34" fmla="*/ 16 w 353"/>
              <a:gd name="T35" fmla="*/ 111 h 257"/>
              <a:gd name="T36" fmla="*/ 47 w 353"/>
              <a:gd name="T37" fmla="*/ 80 h 257"/>
              <a:gd name="T38" fmla="*/ 329 w 353"/>
              <a:gd name="T39" fmla="*/ 112 h 257"/>
              <a:gd name="T40" fmla="*/ 329 w 353"/>
              <a:gd name="T41" fmla="*/ 96 h 257"/>
              <a:gd name="T42" fmla="*/ 337 w 353"/>
              <a:gd name="T43" fmla="*/ 88 h 257"/>
              <a:gd name="T44" fmla="*/ 265 w 353"/>
              <a:gd name="T45" fmla="*/ 209 h 257"/>
              <a:gd name="T46" fmla="*/ 281 w 353"/>
              <a:gd name="T47" fmla="*/ 225 h 257"/>
              <a:gd name="T48" fmla="*/ 176 w 353"/>
              <a:gd name="T49" fmla="*/ 96 h 257"/>
              <a:gd name="T50" fmla="*/ 241 w 353"/>
              <a:gd name="T51" fmla="*/ 160 h 257"/>
              <a:gd name="T52" fmla="*/ 197 w 353"/>
              <a:gd name="T53" fmla="*/ 195 h 257"/>
              <a:gd name="T54" fmla="*/ 180 w 353"/>
              <a:gd name="T55" fmla="*/ 209 h 257"/>
              <a:gd name="T56" fmla="*/ 164 w 353"/>
              <a:gd name="T57" fmla="*/ 199 h 257"/>
              <a:gd name="T58" fmla="*/ 148 w 353"/>
              <a:gd name="T59" fmla="*/ 176 h 257"/>
              <a:gd name="T60" fmla="*/ 173 w 353"/>
              <a:gd name="T61" fmla="*/ 191 h 257"/>
              <a:gd name="T62" fmla="*/ 158 w 353"/>
              <a:gd name="T63" fmla="*/ 158 h 257"/>
              <a:gd name="T64" fmla="*/ 152 w 353"/>
              <a:gd name="T65" fmla="*/ 132 h 257"/>
              <a:gd name="T66" fmla="*/ 173 w 353"/>
              <a:gd name="T67" fmla="*/ 120 h 257"/>
              <a:gd name="T68" fmla="*/ 180 w 353"/>
              <a:gd name="T69" fmla="*/ 120 h 257"/>
              <a:gd name="T70" fmla="*/ 201 w 353"/>
              <a:gd name="T71" fmla="*/ 131 h 257"/>
              <a:gd name="T72" fmla="*/ 187 w 353"/>
              <a:gd name="T73" fmla="*/ 132 h 257"/>
              <a:gd name="T74" fmla="*/ 188 w 353"/>
              <a:gd name="T75" fmla="*/ 155 h 257"/>
              <a:gd name="T76" fmla="*/ 204 w 353"/>
              <a:gd name="T77" fmla="*/ 177 h 257"/>
              <a:gd name="T78" fmla="*/ 184 w 353"/>
              <a:gd name="T79" fmla="*/ 167 h 257"/>
              <a:gd name="T80" fmla="*/ 188 w 353"/>
              <a:gd name="T81" fmla="*/ 188 h 257"/>
              <a:gd name="T82" fmla="*/ 188 w 353"/>
              <a:gd name="T83" fmla="*/ 170 h 257"/>
              <a:gd name="T84" fmla="*/ 166 w 353"/>
              <a:gd name="T85" fmla="*/ 148 h 257"/>
              <a:gd name="T86" fmla="*/ 173 w 353"/>
              <a:gd name="T8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3" h="257">
                <a:moveTo>
                  <a:pt x="88" y="96"/>
                </a:moveTo>
                <a:cubicBezTo>
                  <a:pt x="72" y="96"/>
                  <a:pt x="72" y="96"/>
                  <a:pt x="72" y="96"/>
                </a:cubicBezTo>
                <a:cubicBezTo>
                  <a:pt x="68" y="96"/>
                  <a:pt x="64" y="100"/>
                  <a:pt x="64" y="104"/>
                </a:cubicBezTo>
                <a:cubicBezTo>
                  <a:pt x="64" y="109"/>
                  <a:pt x="68" y="112"/>
                  <a:pt x="72" y="112"/>
                </a:cubicBezTo>
                <a:cubicBezTo>
                  <a:pt x="88" y="112"/>
                  <a:pt x="88" y="112"/>
                  <a:pt x="88" y="112"/>
                </a:cubicBezTo>
                <a:cubicBezTo>
                  <a:pt x="93" y="112"/>
                  <a:pt x="96" y="109"/>
                  <a:pt x="96" y="104"/>
                </a:cubicBezTo>
                <a:cubicBezTo>
                  <a:pt x="96" y="100"/>
                  <a:pt x="93" y="96"/>
                  <a:pt x="88" y="96"/>
                </a:cubicBezTo>
                <a:moveTo>
                  <a:pt x="72" y="16"/>
                </a:moveTo>
                <a:cubicBezTo>
                  <a:pt x="281" y="16"/>
                  <a:pt x="281" y="16"/>
                  <a:pt x="281" y="16"/>
                </a:cubicBezTo>
                <a:cubicBezTo>
                  <a:pt x="285" y="16"/>
                  <a:pt x="289" y="12"/>
                  <a:pt x="289" y="8"/>
                </a:cubicBezTo>
                <a:cubicBezTo>
                  <a:pt x="289" y="4"/>
                  <a:pt x="285" y="0"/>
                  <a:pt x="281" y="0"/>
                </a:cubicBezTo>
                <a:cubicBezTo>
                  <a:pt x="72" y="0"/>
                  <a:pt x="72" y="0"/>
                  <a:pt x="72" y="0"/>
                </a:cubicBezTo>
                <a:cubicBezTo>
                  <a:pt x="68" y="0"/>
                  <a:pt x="64" y="4"/>
                  <a:pt x="64" y="8"/>
                </a:cubicBezTo>
                <a:cubicBezTo>
                  <a:pt x="64" y="12"/>
                  <a:pt x="68" y="16"/>
                  <a:pt x="72" y="16"/>
                </a:cubicBezTo>
                <a:moveTo>
                  <a:pt x="40" y="48"/>
                </a:moveTo>
                <a:cubicBezTo>
                  <a:pt x="313" y="48"/>
                  <a:pt x="313" y="48"/>
                  <a:pt x="313" y="48"/>
                </a:cubicBezTo>
                <a:cubicBezTo>
                  <a:pt x="317" y="48"/>
                  <a:pt x="321" y="45"/>
                  <a:pt x="321" y="40"/>
                </a:cubicBezTo>
                <a:cubicBezTo>
                  <a:pt x="321" y="36"/>
                  <a:pt x="317" y="32"/>
                  <a:pt x="313" y="32"/>
                </a:cubicBezTo>
                <a:cubicBezTo>
                  <a:pt x="40" y="32"/>
                  <a:pt x="40" y="32"/>
                  <a:pt x="40" y="32"/>
                </a:cubicBezTo>
                <a:cubicBezTo>
                  <a:pt x="36" y="32"/>
                  <a:pt x="32" y="36"/>
                  <a:pt x="32" y="40"/>
                </a:cubicBezTo>
                <a:cubicBezTo>
                  <a:pt x="32" y="45"/>
                  <a:pt x="36" y="48"/>
                  <a:pt x="40" y="48"/>
                </a:cubicBezTo>
                <a:moveTo>
                  <a:pt x="337" y="64"/>
                </a:moveTo>
                <a:cubicBezTo>
                  <a:pt x="16" y="64"/>
                  <a:pt x="16" y="64"/>
                  <a:pt x="16" y="64"/>
                </a:cubicBezTo>
                <a:cubicBezTo>
                  <a:pt x="7" y="64"/>
                  <a:pt x="0" y="71"/>
                  <a:pt x="0" y="80"/>
                </a:cubicBezTo>
                <a:cubicBezTo>
                  <a:pt x="0" y="241"/>
                  <a:pt x="0" y="241"/>
                  <a:pt x="0" y="241"/>
                </a:cubicBezTo>
                <a:cubicBezTo>
                  <a:pt x="0" y="250"/>
                  <a:pt x="7" y="257"/>
                  <a:pt x="16" y="257"/>
                </a:cubicBezTo>
                <a:cubicBezTo>
                  <a:pt x="337" y="257"/>
                  <a:pt x="337" y="257"/>
                  <a:pt x="337" y="257"/>
                </a:cubicBezTo>
                <a:cubicBezTo>
                  <a:pt x="346" y="257"/>
                  <a:pt x="353" y="250"/>
                  <a:pt x="353" y="241"/>
                </a:cubicBezTo>
                <a:cubicBezTo>
                  <a:pt x="353" y="80"/>
                  <a:pt x="353" y="80"/>
                  <a:pt x="353" y="80"/>
                </a:cubicBezTo>
                <a:cubicBezTo>
                  <a:pt x="353" y="71"/>
                  <a:pt x="346" y="64"/>
                  <a:pt x="337" y="64"/>
                </a:cubicBezTo>
                <a:moveTo>
                  <a:pt x="24" y="80"/>
                </a:moveTo>
                <a:cubicBezTo>
                  <a:pt x="28" y="80"/>
                  <a:pt x="32" y="84"/>
                  <a:pt x="32" y="88"/>
                </a:cubicBezTo>
                <a:cubicBezTo>
                  <a:pt x="32" y="93"/>
                  <a:pt x="28" y="96"/>
                  <a:pt x="24" y="96"/>
                </a:cubicBezTo>
                <a:cubicBezTo>
                  <a:pt x="20" y="96"/>
                  <a:pt x="16" y="93"/>
                  <a:pt x="16" y="88"/>
                </a:cubicBezTo>
                <a:cubicBezTo>
                  <a:pt x="16" y="84"/>
                  <a:pt x="20" y="80"/>
                  <a:pt x="24" y="80"/>
                </a:cubicBezTo>
                <a:moveTo>
                  <a:pt x="24" y="241"/>
                </a:moveTo>
                <a:cubicBezTo>
                  <a:pt x="20" y="241"/>
                  <a:pt x="16" y="237"/>
                  <a:pt x="16" y="233"/>
                </a:cubicBezTo>
                <a:cubicBezTo>
                  <a:pt x="16" y="228"/>
                  <a:pt x="20" y="225"/>
                  <a:pt x="24" y="225"/>
                </a:cubicBezTo>
                <a:cubicBezTo>
                  <a:pt x="28" y="225"/>
                  <a:pt x="32" y="228"/>
                  <a:pt x="32" y="233"/>
                </a:cubicBezTo>
                <a:cubicBezTo>
                  <a:pt x="32" y="237"/>
                  <a:pt x="28" y="241"/>
                  <a:pt x="24" y="241"/>
                </a:cubicBezTo>
                <a:moveTo>
                  <a:pt x="329" y="241"/>
                </a:moveTo>
                <a:cubicBezTo>
                  <a:pt x="325" y="241"/>
                  <a:pt x="321" y="237"/>
                  <a:pt x="321" y="233"/>
                </a:cubicBezTo>
                <a:cubicBezTo>
                  <a:pt x="321" y="228"/>
                  <a:pt x="325" y="225"/>
                  <a:pt x="329" y="225"/>
                </a:cubicBezTo>
                <a:cubicBezTo>
                  <a:pt x="333" y="225"/>
                  <a:pt x="337" y="228"/>
                  <a:pt x="337" y="233"/>
                </a:cubicBezTo>
                <a:cubicBezTo>
                  <a:pt x="337" y="237"/>
                  <a:pt x="333" y="241"/>
                  <a:pt x="329" y="241"/>
                </a:cubicBezTo>
                <a:moveTo>
                  <a:pt x="337" y="210"/>
                </a:moveTo>
                <a:cubicBezTo>
                  <a:pt x="335" y="209"/>
                  <a:pt x="332" y="209"/>
                  <a:pt x="329" y="209"/>
                </a:cubicBezTo>
                <a:cubicBezTo>
                  <a:pt x="316" y="209"/>
                  <a:pt x="305" y="219"/>
                  <a:pt x="305" y="233"/>
                </a:cubicBezTo>
                <a:cubicBezTo>
                  <a:pt x="305" y="236"/>
                  <a:pt x="306" y="238"/>
                  <a:pt x="306" y="241"/>
                </a:cubicBezTo>
                <a:cubicBezTo>
                  <a:pt x="47" y="241"/>
                  <a:pt x="47" y="241"/>
                  <a:pt x="47" y="241"/>
                </a:cubicBezTo>
                <a:cubicBezTo>
                  <a:pt x="47" y="238"/>
                  <a:pt x="48" y="236"/>
                  <a:pt x="48" y="233"/>
                </a:cubicBezTo>
                <a:cubicBezTo>
                  <a:pt x="48" y="219"/>
                  <a:pt x="37" y="209"/>
                  <a:pt x="24" y="209"/>
                </a:cubicBezTo>
                <a:cubicBezTo>
                  <a:pt x="21" y="209"/>
                  <a:pt x="18" y="209"/>
                  <a:pt x="16" y="210"/>
                </a:cubicBezTo>
                <a:cubicBezTo>
                  <a:pt x="16" y="111"/>
                  <a:pt x="16" y="111"/>
                  <a:pt x="16" y="111"/>
                </a:cubicBezTo>
                <a:cubicBezTo>
                  <a:pt x="18" y="112"/>
                  <a:pt x="21" y="112"/>
                  <a:pt x="24" y="112"/>
                </a:cubicBezTo>
                <a:cubicBezTo>
                  <a:pt x="37" y="112"/>
                  <a:pt x="48" y="102"/>
                  <a:pt x="48" y="88"/>
                </a:cubicBezTo>
                <a:cubicBezTo>
                  <a:pt x="48" y="85"/>
                  <a:pt x="47" y="83"/>
                  <a:pt x="47" y="80"/>
                </a:cubicBezTo>
                <a:cubicBezTo>
                  <a:pt x="306" y="80"/>
                  <a:pt x="306" y="80"/>
                  <a:pt x="306" y="80"/>
                </a:cubicBezTo>
                <a:cubicBezTo>
                  <a:pt x="306" y="83"/>
                  <a:pt x="305" y="85"/>
                  <a:pt x="305" y="88"/>
                </a:cubicBezTo>
                <a:cubicBezTo>
                  <a:pt x="305" y="102"/>
                  <a:pt x="316" y="112"/>
                  <a:pt x="329" y="112"/>
                </a:cubicBezTo>
                <a:cubicBezTo>
                  <a:pt x="332" y="112"/>
                  <a:pt x="335" y="112"/>
                  <a:pt x="337" y="111"/>
                </a:cubicBezTo>
                <a:lnTo>
                  <a:pt x="337" y="210"/>
                </a:lnTo>
                <a:close/>
                <a:moveTo>
                  <a:pt x="329" y="96"/>
                </a:moveTo>
                <a:cubicBezTo>
                  <a:pt x="325" y="96"/>
                  <a:pt x="321" y="93"/>
                  <a:pt x="321" y="88"/>
                </a:cubicBezTo>
                <a:cubicBezTo>
                  <a:pt x="321" y="84"/>
                  <a:pt x="325" y="80"/>
                  <a:pt x="329" y="80"/>
                </a:cubicBezTo>
                <a:cubicBezTo>
                  <a:pt x="333" y="80"/>
                  <a:pt x="337" y="84"/>
                  <a:pt x="337" y="88"/>
                </a:cubicBezTo>
                <a:cubicBezTo>
                  <a:pt x="337" y="93"/>
                  <a:pt x="333" y="96"/>
                  <a:pt x="329" y="96"/>
                </a:cubicBezTo>
                <a:moveTo>
                  <a:pt x="281" y="209"/>
                </a:moveTo>
                <a:cubicBezTo>
                  <a:pt x="265" y="209"/>
                  <a:pt x="265" y="209"/>
                  <a:pt x="265" y="209"/>
                </a:cubicBezTo>
                <a:cubicBezTo>
                  <a:pt x="260" y="209"/>
                  <a:pt x="257" y="212"/>
                  <a:pt x="257" y="217"/>
                </a:cubicBezTo>
                <a:cubicBezTo>
                  <a:pt x="257" y="221"/>
                  <a:pt x="260" y="225"/>
                  <a:pt x="265" y="225"/>
                </a:cubicBezTo>
                <a:cubicBezTo>
                  <a:pt x="281" y="225"/>
                  <a:pt x="281" y="225"/>
                  <a:pt x="281" y="225"/>
                </a:cubicBezTo>
                <a:cubicBezTo>
                  <a:pt x="285" y="225"/>
                  <a:pt x="289" y="221"/>
                  <a:pt x="289" y="217"/>
                </a:cubicBezTo>
                <a:cubicBezTo>
                  <a:pt x="289" y="212"/>
                  <a:pt x="285" y="209"/>
                  <a:pt x="281" y="209"/>
                </a:cubicBezTo>
                <a:moveTo>
                  <a:pt x="176" y="96"/>
                </a:moveTo>
                <a:cubicBezTo>
                  <a:pt x="141" y="96"/>
                  <a:pt x="112" y="125"/>
                  <a:pt x="112" y="160"/>
                </a:cubicBezTo>
                <a:cubicBezTo>
                  <a:pt x="112" y="196"/>
                  <a:pt x="141" y="225"/>
                  <a:pt x="176" y="225"/>
                </a:cubicBezTo>
                <a:cubicBezTo>
                  <a:pt x="212" y="225"/>
                  <a:pt x="241" y="196"/>
                  <a:pt x="241" y="160"/>
                </a:cubicBezTo>
                <a:cubicBezTo>
                  <a:pt x="241" y="125"/>
                  <a:pt x="212" y="96"/>
                  <a:pt x="176" y="96"/>
                </a:cubicBezTo>
                <a:moveTo>
                  <a:pt x="202" y="187"/>
                </a:moveTo>
                <a:cubicBezTo>
                  <a:pt x="201" y="190"/>
                  <a:pt x="199" y="193"/>
                  <a:pt x="197" y="195"/>
                </a:cubicBezTo>
                <a:cubicBezTo>
                  <a:pt x="195" y="197"/>
                  <a:pt x="192" y="198"/>
                  <a:pt x="189" y="199"/>
                </a:cubicBezTo>
                <a:cubicBezTo>
                  <a:pt x="186" y="200"/>
                  <a:pt x="183" y="201"/>
                  <a:pt x="180" y="201"/>
                </a:cubicBezTo>
                <a:cubicBezTo>
                  <a:pt x="180" y="209"/>
                  <a:pt x="180" y="209"/>
                  <a:pt x="180" y="209"/>
                </a:cubicBezTo>
                <a:cubicBezTo>
                  <a:pt x="173" y="209"/>
                  <a:pt x="173" y="209"/>
                  <a:pt x="173" y="209"/>
                </a:cubicBezTo>
                <a:cubicBezTo>
                  <a:pt x="173" y="201"/>
                  <a:pt x="173" y="201"/>
                  <a:pt x="173" y="201"/>
                </a:cubicBezTo>
                <a:cubicBezTo>
                  <a:pt x="169" y="201"/>
                  <a:pt x="167" y="200"/>
                  <a:pt x="164" y="199"/>
                </a:cubicBezTo>
                <a:cubicBezTo>
                  <a:pt x="160" y="198"/>
                  <a:pt x="158" y="197"/>
                  <a:pt x="155" y="194"/>
                </a:cubicBezTo>
                <a:cubicBezTo>
                  <a:pt x="153" y="192"/>
                  <a:pt x="151" y="190"/>
                  <a:pt x="150" y="186"/>
                </a:cubicBezTo>
                <a:cubicBezTo>
                  <a:pt x="149" y="183"/>
                  <a:pt x="148" y="180"/>
                  <a:pt x="148" y="176"/>
                </a:cubicBezTo>
                <a:cubicBezTo>
                  <a:pt x="160" y="176"/>
                  <a:pt x="160" y="176"/>
                  <a:pt x="160" y="176"/>
                </a:cubicBezTo>
                <a:cubicBezTo>
                  <a:pt x="160" y="180"/>
                  <a:pt x="161" y="184"/>
                  <a:pt x="164" y="187"/>
                </a:cubicBezTo>
                <a:cubicBezTo>
                  <a:pt x="166" y="190"/>
                  <a:pt x="168" y="191"/>
                  <a:pt x="173" y="191"/>
                </a:cubicBezTo>
                <a:cubicBezTo>
                  <a:pt x="173" y="165"/>
                  <a:pt x="173" y="165"/>
                  <a:pt x="173" y="165"/>
                </a:cubicBezTo>
                <a:cubicBezTo>
                  <a:pt x="170" y="164"/>
                  <a:pt x="168" y="163"/>
                  <a:pt x="165" y="162"/>
                </a:cubicBezTo>
                <a:cubicBezTo>
                  <a:pt x="163" y="161"/>
                  <a:pt x="160" y="159"/>
                  <a:pt x="158" y="158"/>
                </a:cubicBezTo>
                <a:cubicBezTo>
                  <a:pt x="155" y="156"/>
                  <a:pt x="153" y="154"/>
                  <a:pt x="152" y="151"/>
                </a:cubicBezTo>
                <a:cubicBezTo>
                  <a:pt x="150" y="148"/>
                  <a:pt x="150" y="145"/>
                  <a:pt x="150" y="141"/>
                </a:cubicBezTo>
                <a:cubicBezTo>
                  <a:pt x="150" y="137"/>
                  <a:pt x="150" y="134"/>
                  <a:pt x="152" y="132"/>
                </a:cubicBezTo>
                <a:cubicBezTo>
                  <a:pt x="153" y="129"/>
                  <a:pt x="155" y="127"/>
                  <a:pt x="157" y="125"/>
                </a:cubicBezTo>
                <a:cubicBezTo>
                  <a:pt x="159" y="123"/>
                  <a:pt x="162" y="122"/>
                  <a:pt x="165" y="121"/>
                </a:cubicBezTo>
                <a:cubicBezTo>
                  <a:pt x="168" y="120"/>
                  <a:pt x="170" y="120"/>
                  <a:pt x="173" y="120"/>
                </a:cubicBezTo>
                <a:cubicBezTo>
                  <a:pt x="173" y="112"/>
                  <a:pt x="173" y="112"/>
                  <a:pt x="173" y="112"/>
                </a:cubicBezTo>
                <a:cubicBezTo>
                  <a:pt x="180" y="112"/>
                  <a:pt x="180" y="112"/>
                  <a:pt x="180" y="112"/>
                </a:cubicBezTo>
                <a:cubicBezTo>
                  <a:pt x="180" y="120"/>
                  <a:pt x="180" y="120"/>
                  <a:pt x="180" y="120"/>
                </a:cubicBezTo>
                <a:cubicBezTo>
                  <a:pt x="183" y="120"/>
                  <a:pt x="185" y="120"/>
                  <a:pt x="188" y="121"/>
                </a:cubicBezTo>
                <a:cubicBezTo>
                  <a:pt x="191" y="122"/>
                  <a:pt x="193" y="123"/>
                  <a:pt x="196" y="125"/>
                </a:cubicBezTo>
                <a:cubicBezTo>
                  <a:pt x="198" y="127"/>
                  <a:pt x="199" y="129"/>
                  <a:pt x="201" y="131"/>
                </a:cubicBezTo>
                <a:cubicBezTo>
                  <a:pt x="202" y="134"/>
                  <a:pt x="202" y="137"/>
                  <a:pt x="202" y="141"/>
                </a:cubicBezTo>
                <a:cubicBezTo>
                  <a:pt x="190" y="141"/>
                  <a:pt x="190" y="141"/>
                  <a:pt x="190" y="141"/>
                </a:cubicBezTo>
                <a:cubicBezTo>
                  <a:pt x="190" y="137"/>
                  <a:pt x="189" y="134"/>
                  <a:pt x="187" y="132"/>
                </a:cubicBezTo>
                <a:cubicBezTo>
                  <a:pt x="186" y="130"/>
                  <a:pt x="184" y="129"/>
                  <a:pt x="180" y="129"/>
                </a:cubicBezTo>
                <a:cubicBezTo>
                  <a:pt x="180" y="152"/>
                  <a:pt x="180" y="152"/>
                  <a:pt x="180" y="152"/>
                </a:cubicBezTo>
                <a:cubicBezTo>
                  <a:pt x="183" y="153"/>
                  <a:pt x="185" y="154"/>
                  <a:pt x="188" y="155"/>
                </a:cubicBezTo>
                <a:cubicBezTo>
                  <a:pt x="191" y="157"/>
                  <a:pt x="194" y="158"/>
                  <a:pt x="197" y="160"/>
                </a:cubicBezTo>
                <a:cubicBezTo>
                  <a:pt x="199" y="162"/>
                  <a:pt x="201" y="164"/>
                  <a:pt x="202" y="167"/>
                </a:cubicBezTo>
                <a:cubicBezTo>
                  <a:pt x="204" y="169"/>
                  <a:pt x="204" y="173"/>
                  <a:pt x="204" y="177"/>
                </a:cubicBezTo>
                <a:cubicBezTo>
                  <a:pt x="204" y="181"/>
                  <a:pt x="204" y="184"/>
                  <a:pt x="202" y="187"/>
                </a:cubicBezTo>
                <a:moveTo>
                  <a:pt x="188" y="170"/>
                </a:moveTo>
                <a:cubicBezTo>
                  <a:pt x="187" y="169"/>
                  <a:pt x="185" y="168"/>
                  <a:pt x="184" y="167"/>
                </a:cubicBezTo>
                <a:cubicBezTo>
                  <a:pt x="182" y="167"/>
                  <a:pt x="181" y="166"/>
                  <a:pt x="180" y="166"/>
                </a:cubicBezTo>
                <a:cubicBezTo>
                  <a:pt x="180" y="191"/>
                  <a:pt x="180" y="191"/>
                  <a:pt x="180" y="191"/>
                </a:cubicBezTo>
                <a:cubicBezTo>
                  <a:pt x="184" y="191"/>
                  <a:pt x="186" y="190"/>
                  <a:pt x="188" y="188"/>
                </a:cubicBezTo>
                <a:cubicBezTo>
                  <a:pt x="191" y="186"/>
                  <a:pt x="192" y="183"/>
                  <a:pt x="192" y="178"/>
                </a:cubicBezTo>
                <a:cubicBezTo>
                  <a:pt x="192" y="176"/>
                  <a:pt x="192" y="175"/>
                  <a:pt x="191" y="173"/>
                </a:cubicBezTo>
                <a:cubicBezTo>
                  <a:pt x="190" y="172"/>
                  <a:pt x="189" y="171"/>
                  <a:pt x="188" y="170"/>
                </a:cubicBezTo>
                <a:moveTo>
                  <a:pt x="162" y="140"/>
                </a:moveTo>
                <a:cubicBezTo>
                  <a:pt x="162" y="142"/>
                  <a:pt x="162" y="143"/>
                  <a:pt x="163" y="145"/>
                </a:cubicBezTo>
                <a:cubicBezTo>
                  <a:pt x="164" y="146"/>
                  <a:pt x="165" y="147"/>
                  <a:pt x="166" y="148"/>
                </a:cubicBezTo>
                <a:cubicBezTo>
                  <a:pt x="167" y="149"/>
                  <a:pt x="168" y="149"/>
                  <a:pt x="170" y="150"/>
                </a:cubicBezTo>
                <a:cubicBezTo>
                  <a:pt x="171" y="150"/>
                  <a:pt x="172" y="151"/>
                  <a:pt x="173" y="151"/>
                </a:cubicBezTo>
                <a:cubicBezTo>
                  <a:pt x="173" y="129"/>
                  <a:pt x="173" y="129"/>
                  <a:pt x="173" y="129"/>
                </a:cubicBezTo>
                <a:cubicBezTo>
                  <a:pt x="169" y="129"/>
                  <a:pt x="167" y="130"/>
                  <a:pt x="165" y="132"/>
                </a:cubicBezTo>
                <a:cubicBezTo>
                  <a:pt x="163" y="133"/>
                  <a:pt x="162" y="136"/>
                  <a:pt x="162" y="140"/>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38" name="Freeform 39"/>
          <p:cNvSpPr>
            <a:spLocks noEditPoints="1"/>
          </p:cNvSpPr>
          <p:nvPr/>
        </p:nvSpPr>
        <p:spPr bwMode="auto">
          <a:xfrm>
            <a:off x="3380373" y="3952522"/>
            <a:ext cx="319851" cy="319849"/>
          </a:xfrm>
          <a:custGeom>
            <a:avLst/>
            <a:gdLst>
              <a:gd name="T0" fmla="*/ 281 w 353"/>
              <a:gd name="T1" fmla="*/ 144 h 353"/>
              <a:gd name="T2" fmla="*/ 281 w 353"/>
              <a:gd name="T3" fmla="*/ 128 h 353"/>
              <a:gd name="T4" fmla="*/ 193 w 353"/>
              <a:gd name="T5" fmla="*/ 136 h 353"/>
              <a:gd name="T6" fmla="*/ 201 w 353"/>
              <a:gd name="T7" fmla="*/ 112 h 353"/>
              <a:gd name="T8" fmla="*/ 257 w 353"/>
              <a:gd name="T9" fmla="*/ 104 h 353"/>
              <a:gd name="T10" fmla="*/ 201 w 353"/>
              <a:gd name="T11" fmla="*/ 96 h 353"/>
              <a:gd name="T12" fmla="*/ 201 w 353"/>
              <a:gd name="T13" fmla="*/ 112 h 353"/>
              <a:gd name="T14" fmla="*/ 233 w 353"/>
              <a:gd name="T15" fmla="*/ 176 h 353"/>
              <a:gd name="T16" fmla="*/ 233 w 353"/>
              <a:gd name="T17" fmla="*/ 160 h 353"/>
              <a:gd name="T18" fmla="*/ 193 w 353"/>
              <a:gd name="T19" fmla="*/ 168 h 353"/>
              <a:gd name="T20" fmla="*/ 81 w 353"/>
              <a:gd name="T21" fmla="*/ 208 h 353"/>
              <a:gd name="T22" fmla="*/ 161 w 353"/>
              <a:gd name="T23" fmla="*/ 192 h 353"/>
              <a:gd name="T24" fmla="*/ 145 w 353"/>
              <a:gd name="T25" fmla="*/ 96 h 353"/>
              <a:gd name="T26" fmla="*/ 64 w 353"/>
              <a:gd name="T27" fmla="*/ 112 h 353"/>
              <a:gd name="T28" fmla="*/ 81 w 353"/>
              <a:gd name="T29" fmla="*/ 208 h 353"/>
              <a:gd name="T30" fmla="*/ 145 w 353"/>
              <a:gd name="T31" fmla="*/ 112 h 353"/>
              <a:gd name="T32" fmla="*/ 81 w 353"/>
              <a:gd name="T33" fmla="*/ 192 h 353"/>
              <a:gd name="T34" fmla="*/ 201 w 353"/>
              <a:gd name="T35" fmla="*/ 208 h 353"/>
              <a:gd name="T36" fmla="*/ 289 w 353"/>
              <a:gd name="T37" fmla="*/ 200 h 353"/>
              <a:gd name="T38" fmla="*/ 201 w 353"/>
              <a:gd name="T39" fmla="*/ 192 h 353"/>
              <a:gd name="T40" fmla="*/ 201 w 353"/>
              <a:gd name="T41" fmla="*/ 208 h 353"/>
              <a:gd name="T42" fmla="*/ 193 w 353"/>
              <a:gd name="T43" fmla="*/ 16 h 353"/>
              <a:gd name="T44" fmla="*/ 161 w 353"/>
              <a:gd name="T45" fmla="*/ 16 h 353"/>
              <a:gd name="T46" fmla="*/ 0 w 353"/>
              <a:gd name="T47" fmla="*/ 32 h 353"/>
              <a:gd name="T48" fmla="*/ 16 w 353"/>
              <a:gd name="T49" fmla="*/ 64 h 353"/>
              <a:gd name="T50" fmla="*/ 32 w 353"/>
              <a:gd name="T51" fmla="*/ 273 h 353"/>
              <a:gd name="T52" fmla="*/ 169 w 353"/>
              <a:gd name="T53" fmla="*/ 293 h 353"/>
              <a:gd name="T54" fmla="*/ 121 w 353"/>
              <a:gd name="T55" fmla="*/ 345 h 353"/>
              <a:gd name="T56" fmla="*/ 134 w 353"/>
              <a:gd name="T57" fmla="*/ 351 h 353"/>
              <a:gd name="T58" fmla="*/ 219 w 353"/>
              <a:gd name="T59" fmla="*/ 351 h 353"/>
              <a:gd name="T60" fmla="*/ 233 w 353"/>
              <a:gd name="T61" fmla="*/ 345 h 353"/>
              <a:gd name="T62" fmla="*/ 185 w 353"/>
              <a:gd name="T63" fmla="*/ 293 h 353"/>
              <a:gd name="T64" fmla="*/ 321 w 353"/>
              <a:gd name="T65" fmla="*/ 273 h 353"/>
              <a:gd name="T66" fmla="*/ 337 w 353"/>
              <a:gd name="T67" fmla="*/ 64 h 353"/>
              <a:gd name="T68" fmla="*/ 353 w 353"/>
              <a:gd name="T69" fmla="*/ 32 h 353"/>
              <a:gd name="T70" fmla="*/ 321 w 353"/>
              <a:gd name="T71" fmla="*/ 257 h 353"/>
              <a:gd name="T72" fmla="*/ 32 w 353"/>
              <a:gd name="T73" fmla="*/ 64 h 353"/>
              <a:gd name="T74" fmla="*/ 321 w 353"/>
              <a:gd name="T75" fmla="*/ 257 h 353"/>
              <a:gd name="T76" fmla="*/ 16 w 353"/>
              <a:gd name="T77" fmla="*/ 48 h 353"/>
              <a:gd name="T78" fmla="*/ 337 w 353"/>
              <a:gd name="T79" fmla="*/ 3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3" h="353">
                <a:moveTo>
                  <a:pt x="201" y="144"/>
                </a:moveTo>
                <a:cubicBezTo>
                  <a:pt x="281" y="144"/>
                  <a:pt x="281" y="144"/>
                  <a:pt x="281" y="144"/>
                </a:cubicBezTo>
                <a:cubicBezTo>
                  <a:pt x="286" y="144"/>
                  <a:pt x="289" y="141"/>
                  <a:pt x="289" y="136"/>
                </a:cubicBezTo>
                <a:cubicBezTo>
                  <a:pt x="289" y="132"/>
                  <a:pt x="286" y="128"/>
                  <a:pt x="281" y="128"/>
                </a:cubicBezTo>
                <a:cubicBezTo>
                  <a:pt x="201" y="128"/>
                  <a:pt x="201" y="128"/>
                  <a:pt x="201" y="128"/>
                </a:cubicBezTo>
                <a:cubicBezTo>
                  <a:pt x="196" y="128"/>
                  <a:pt x="193" y="132"/>
                  <a:pt x="193" y="136"/>
                </a:cubicBezTo>
                <a:cubicBezTo>
                  <a:pt x="193" y="141"/>
                  <a:pt x="196" y="144"/>
                  <a:pt x="201" y="144"/>
                </a:cubicBezTo>
                <a:moveTo>
                  <a:pt x="201" y="112"/>
                </a:moveTo>
                <a:cubicBezTo>
                  <a:pt x="249" y="112"/>
                  <a:pt x="249" y="112"/>
                  <a:pt x="249" y="112"/>
                </a:cubicBezTo>
                <a:cubicBezTo>
                  <a:pt x="254" y="112"/>
                  <a:pt x="257" y="108"/>
                  <a:pt x="257" y="104"/>
                </a:cubicBezTo>
                <a:cubicBezTo>
                  <a:pt x="257" y="100"/>
                  <a:pt x="254" y="96"/>
                  <a:pt x="249" y="96"/>
                </a:cubicBezTo>
                <a:cubicBezTo>
                  <a:pt x="201" y="96"/>
                  <a:pt x="201" y="96"/>
                  <a:pt x="201" y="96"/>
                </a:cubicBezTo>
                <a:cubicBezTo>
                  <a:pt x="196" y="96"/>
                  <a:pt x="193" y="100"/>
                  <a:pt x="193" y="104"/>
                </a:cubicBezTo>
                <a:cubicBezTo>
                  <a:pt x="193" y="108"/>
                  <a:pt x="196" y="112"/>
                  <a:pt x="201" y="112"/>
                </a:cubicBezTo>
                <a:moveTo>
                  <a:pt x="201" y="176"/>
                </a:moveTo>
                <a:cubicBezTo>
                  <a:pt x="233" y="176"/>
                  <a:pt x="233" y="176"/>
                  <a:pt x="233" y="176"/>
                </a:cubicBezTo>
                <a:cubicBezTo>
                  <a:pt x="237" y="176"/>
                  <a:pt x="241" y="173"/>
                  <a:pt x="241" y="168"/>
                </a:cubicBezTo>
                <a:cubicBezTo>
                  <a:pt x="241" y="164"/>
                  <a:pt x="237" y="160"/>
                  <a:pt x="233" y="160"/>
                </a:cubicBezTo>
                <a:cubicBezTo>
                  <a:pt x="201" y="160"/>
                  <a:pt x="201" y="160"/>
                  <a:pt x="201" y="160"/>
                </a:cubicBezTo>
                <a:cubicBezTo>
                  <a:pt x="196" y="160"/>
                  <a:pt x="193" y="164"/>
                  <a:pt x="193" y="168"/>
                </a:cubicBezTo>
                <a:cubicBezTo>
                  <a:pt x="193" y="173"/>
                  <a:pt x="196" y="176"/>
                  <a:pt x="201" y="176"/>
                </a:cubicBezTo>
                <a:moveTo>
                  <a:pt x="81" y="208"/>
                </a:moveTo>
                <a:cubicBezTo>
                  <a:pt x="145" y="208"/>
                  <a:pt x="145" y="208"/>
                  <a:pt x="145" y="208"/>
                </a:cubicBezTo>
                <a:cubicBezTo>
                  <a:pt x="154" y="208"/>
                  <a:pt x="161" y="201"/>
                  <a:pt x="161" y="192"/>
                </a:cubicBezTo>
                <a:cubicBezTo>
                  <a:pt x="161" y="112"/>
                  <a:pt x="161" y="112"/>
                  <a:pt x="161" y="112"/>
                </a:cubicBezTo>
                <a:cubicBezTo>
                  <a:pt x="161" y="103"/>
                  <a:pt x="154" y="96"/>
                  <a:pt x="145" y="96"/>
                </a:cubicBezTo>
                <a:cubicBezTo>
                  <a:pt x="81" y="96"/>
                  <a:pt x="81" y="96"/>
                  <a:pt x="81" y="96"/>
                </a:cubicBezTo>
                <a:cubicBezTo>
                  <a:pt x="72" y="96"/>
                  <a:pt x="64" y="103"/>
                  <a:pt x="64" y="112"/>
                </a:cubicBezTo>
                <a:cubicBezTo>
                  <a:pt x="64" y="192"/>
                  <a:pt x="64" y="192"/>
                  <a:pt x="64" y="192"/>
                </a:cubicBezTo>
                <a:cubicBezTo>
                  <a:pt x="64" y="201"/>
                  <a:pt x="72" y="208"/>
                  <a:pt x="81" y="208"/>
                </a:cubicBezTo>
                <a:moveTo>
                  <a:pt x="81" y="112"/>
                </a:moveTo>
                <a:cubicBezTo>
                  <a:pt x="145" y="112"/>
                  <a:pt x="145" y="112"/>
                  <a:pt x="145" y="112"/>
                </a:cubicBezTo>
                <a:cubicBezTo>
                  <a:pt x="145" y="192"/>
                  <a:pt x="145" y="192"/>
                  <a:pt x="145" y="192"/>
                </a:cubicBezTo>
                <a:cubicBezTo>
                  <a:pt x="81" y="192"/>
                  <a:pt x="81" y="192"/>
                  <a:pt x="81" y="192"/>
                </a:cubicBezTo>
                <a:lnTo>
                  <a:pt x="81" y="112"/>
                </a:lnTo>
                <a:close/>
                <a:moveTo>
                  <a:pt x="201" y="208"/>
                </a:moveTo>
                <a:cubicBezTo>
                  <a:pt x="281" y="208"/>
                  <a:pt x="281" y="208"/>
                  <a:pt x="281" y="208"/>
                </a:cubicBezTo>
                <a:cubicBezTo>
                  <a:pt x="286" y="208"/>
                  <a:pt x="289" y="205"/>
                  <a:pt x="289" y="200"/>
                </a:cubicBezTo>
                <a:cubicBezTo>
                  <a:pt x="289" y="196"/>
                  <a:pt x="286" y="192"/>
                  <a:pt x="281" y="192"/>
                </a:cubicBezTo>
                <a:cubicBezTo>
                  <a:pt x="201" y="192"/>
                  <a:pt x="201" y="192"/>
                  <a:pt x="201" y="192"/>
                </a:cubicBezTo>
                <a:cubicBezTo>
                  <a:pt x="196" y="192"/>
                  <a:pt x="193" y="196"/>
                  <a:pt x="193" y="200"/>
                </a:cubicBezTo>
                <a:cubicBezTo>
                  <a:pt x="193" y="205"/>
                  <a:pt x="196" y="208"/>
                  <a:pt x="201" y="208"/>
                </a:cubicBezTo>
                <a:moveTo>
                  <a:pt x="337" y="16"/>
                </a:moveTo>
                <a:cubicBezTo>
                  <a:pt x="193" y="16"/>
                  <a:pt x="193" y="16"/>
                  <a:pt x="193" y="16"/>
                </a:cubicBezTo>
                <a:cubicBezTo>
                  <a:pt x="193" y="7"/>
                  <a:pt x="186" y="0"/>
                  <a:pt x="177" y="0"/>
                </a:cubicBezTo>
                <a:cubicBezTo>
                  <a:pt x="168" y="0"/>
                  <a:pt x="161" y="7"/>
                  <a:pt x="161" y="16"/>
                </a:cubicBezTo>
                <a:cubicBezTo>
                  <a:pt x="16" y="16"/>
                  <a:pt x="16" y="16"/>
                  <a:pt x="16" y="16"/>
                </a:cubicBezTo>
                <a:cubicBezTo>
                  <a:pt x="7" y="16"/>
                  <a:pt x="0" y="23"/>
                  <a:pt x="0" y="32"/>
                </a:cubicBezTo>
                <a:cubicBezTo>
                  <a:pt x="0" y="48"/>
                  <a:pt x="0" y="48"/>
                  <a:pt x="0" y="48"/>
                </a:cubicBezTo>
                <a:cubicBezTo>
                  <a:pt x="0" y="57"/>
                  <a:pt x="7" y="64"/>
                  <a:pt x="16" y="64"/>
                </a:cubicBezTo>
                <a:cubicBezTo>
                  <a:pt x="16" y="257"/>
                  <a:pt x="16" y="257"/>
                  <a:pt x="16" y="257"/>
                </a:cubicBezTo>
                <a:cubicBezTo>
                  <a:pt x="16" y="265"/>
                  <a:pt x="23" y="273"/>
                  <a:pt x="32" y="273"/>
                </a:cubicBezTo>
                <a:cubicBezTo>
                  <a:pt x="169" y="273"/>
                  <a:pt x="169" y="273"/>
                  <a:pt x="169" y="273"/>
                </a:cubicBezTo>
                <a:cubicBezTo>
                  <a:pt x="169" y="293"/>
                  <a:pt x="169" y="293"/>
                  <a:pt x="169" y="293"/>
                </a:cubicBezTo>
                <a:cubicBezTo>
                  <a:pt x="123" y="339"/>
                  <a:pt x="123" y="339"/>
                  <a:pt x="123" y="339"/>
                </a:cubicBezTo>
                <a:cubicBezTo>
                  <a:pt x="122" y="341"/>
                  <a:pt x="121" y="343"/>
                  <a:pt x="121" y="345"/>
                </a:cubicBezTo>
                <a:cubicBezTo>
                  <a:pt x="121" y="349"/>
                  <a:pt x="124" y="353"/>
                  <a:pt x="129" y="353"/>
                </a:cubicBezTo>
                <a:cubicBezTo>
                  <a:pt x="131" y="353"/>
                  <a:pt x="133" y="352"/>
                  <a:pt x="134" y="351"/>
                </a:cubicBezTo>
                <a:cubicBezTo>
                  <a:pt x="177" y="308"/>
                  <a:pt x="177" y="308"/>
                  <a:pt x="177" y="308"/>
                </a:cubicBezTo>
                <a:cubicBezTo>
                  <a:pt x="219" y="351"/>
                  <a:pt x="219" y="351"/>
                  <a:pt x="219" y="351"/>
                </a:cubicBezTo>
                <a:cubicBezTo>
                  <a:pt x="221" y="352"/>
                  <a:pt x="223" y="353"/>
                  <a:pt x="225" y="353"/>
                </a:cubicBezTo>
                <a:cubicBezTo>
                  <a:pt x="229" y="353"/>
                  <a:pt x="233" y="349"/>
                  <a:pt x="233" y="345"/>
                </a:cubicBezTo>
                <a:cubicBezTo>
                  <a:pt x="233" y="343"/>
                  <a:pt x="232" y="341"/>
                  <a:pt x="231" y="339"/>
                </a:cubicBezTo>
                <a:cubicBezTo>
                  <a:pt x="185" y="293"/>
                  <a:pt x="185" y="293"/>
                  <a:pt x="185" y="293"/>
                </a:cubicBezTo>
                <a:cubicBezTo>
                  <a:pt x="185" y="273"/>
                  <a:pt x="185" y="273"/>
                  <a:pt x="185" y="273"/>
                </a:cubicBezTo>
                <a:cubicBezTo>
                  <a:pt x="321" y="273"/>
                  <a:pt x="321" y="273"/>
                  <a:pt x="321" y="273"/>
                </a:cubicBezTo>
                <a:cubicBezTo>
                  <a:pt x="330" y="273"/>
                  <a:pt x="337" y="265"/>
                  <a:pt x="337" y="257"/>
                </a:cubicBezTo>
                <a:cubicBezTo>
                  <a:pt x="337" y="64"/>
                  <a:pt x="337" y="64"/>
                  <a:pt x="337" y="64"/>
                </a:cubicBezTo>
                <a:cubicBezTo>
                  <a:pt x="346" y="64"/>
                  <a:pt x="353" y="57"/>
                  <a:pt x="353" y="48"/>
                </a:cubicBezTo>
                <a:cubicBezTo>
                  <a:pt x="353" y="32"/>
                  <a:pt x="353" y="32"/>
                  <a:pt x="353" y="32"/>
                </a:cubicBezTo>
                <a:cubicBezTo>
                  <a:pt x="353" y="23"/>
                  <a:pt x="346" y="16"/>
                  <a:pt x="337" y="16"/>
                </a:cubicBezTo>
                <a:moveTo>
                  <a:pt x="321" y="257"/>
                </a:moveTo>
                <a:cubicBezTo>
                  <a:pt x="32" y="257"/>
                  <a:pt x="32" y="257"/>
                  <a:pt x="32" y="257"/>
                </a:cubicBezTo>
                <a:cubicBezTo>
                  <a:pt x="32" y="64"/>
                  <a:pt x="32" y="64"/>
                  <a:pt x="32" y="64"/>
                </a:cubicBezTo>
                <a:cubicBezTo>
                  <a:pt x="321" y="64"/>
                  <a:pt x="321" y="64"/>
                  <a:pt x="321" y="64"/>
                </a:cubicBezTo>
                <a:lnTo>
                  <a:pt x="321" y="257"/>
                </a:lnTo>
                <a:close/>
                <a:moveTo>
                  <a:pt x="337" y="48"/>
                </a:moveTo>
                <a:cubicBezTo>
                  <a:pt x="16" y="48"/>
                  <a:pt x="16" y="48"/>
                  <a:pt x="16" y="48"/>
                </a:cubicBezTo>
                <a:cubicBezTo>
                  <a:pt x="16" y="32"/>
                  <a:pt x="16" y="32"/>
                  <a:pt x="16" y="32"/>
                </a:cubicBezTo>
                <a:cubicBezTo>
                  <a:pt x="337" y="32"/>
                  <a:pt x="337" y="32"/>
                  <a:pt x="337" y="32"/>
                </a:cubicBezTo>
                <a:lnTo>
                  <a:pt x="337" y="48"/>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40" name="Freeform 21"/>
          <p:cNvSpPr>
            <a:spLocks noEditPoints="1"/>
          </p:cNvSpPr>
          <p:nvPr/>
        </p:nvSpPr>
        <p:spPr bwMode="auto">
          <a:xfrm>
            <a:off x="3343641" y="4413860"/>
            <a:ext cx="290773" cy="319850"/>
          </a:xfrm>
          <a:custGeom>
            <a:avLst/>
            <a:gdLst>
              <a:gd name="T0" fmla="*/ 80 w 321"/>
              <a:gd name="T1" fmla="*/ 281 h 353"/>
              <a:gd name="T2" fmla="*/ 96 w 321"/>
              <a:gd name="T3" fmla="*/ 281 h 353"/>
              <a:gd name="T4" fmla="*/ 225 w 321"/>
              <a:gd name="T5" fmla="*/ 96 h 353"/>
              <a:gd name="T6" fmla="*/ 241 w 321"/>
              <a:gd name="T7" fmla="*/ 48 h 353"/>
              <a:gd name="T8" fmla="*/ 257 w 321"/>
              <a:gd name="T9" fmla="*/ 16 h 353"/>
              <a:gd name="T10" fmla="*/ 80 w 321"/>
              <a:gd name="T11" fmla="*/ 0 h 353"/>
              <a:gd name="T12" fmla="*/ 64 w 321"/>
              <a:gd name="T13" fmla="*/ 32 h 353"/>
              <a:gd name="T14" fmla="*/ 96 w 321"/>
              <a:gd name="T15" fmla="*/ 48 h 353"/>
              <a:gd name="T16" fmla="*/ 0 w 321"/>
              <a:gd name="T17" fmla="*/ 273 h 353"/>
              <a:gd name="T18" fmla="*/ 241 w 321"/>
              <a:gd name="T19" fmla="*/ 353 h 353"/>
              <a:gd name="T20" fmla="*/ 225 w 321"/>
              <a:gd name="T21" fmla="*/ 96 h 353"/>
              <a:gd name="T22" fmla="*/ 241 w 321"/>
              <a:gd name="T23" fmla="*/ 16 h 353"/>
              <a:gd name="T24" fmla="*/ 80 w 321"/>
              <a:gd name="T25" fmla="*/ 32 h 353"/>
              <a:gd name="T26" fmla="*/ 209 w 321"/>
              <a:gd name="T27" fmla="*/ 48 h 353"/>
              <a:gd name="T28" fmla="*/ 158 w 321"/>
              <a:gd name="T29" fmla="*/ 88 h 353"/>
              <a:gd name="T30" fmla="*/ 112 w 321"/>
              <a:gd name="T31" fmla="*/ 96 h 353"/>
              <a:gd name="T32" fmla="*/ 209 w 321"/>
              <a:gd name="T33" fmla="*/ 48 h 353"/>
              <a:gd name="T34" fmla="*/ 80 w 321"/>
              <a:gd name="T35" fmla="*/ 337 h 353"/>
              <a:gd name="T36" fmla="*/ 74 w 321"/>
              <a:gd name="T37" fmla="*/ 158 h 353"/>
              <a:gd name="T38" fmla="*/ 123 w 321"/>
              <a:gd name="T39" fmla="*/ 112 h 353"/>
              <a:gd name="T40" fmla="*/ 209 w 321"/>
              <a:gd name="T41" fmla="*/ 88 h 353"/>
              <a:gd name="T42" fmla="*/ 247 w 321"/>
              <a:gd name="T43" fmla="*/ 158 h 353"/>
              <a:gd name="T44" fmla="*/ 241 w 321"/>
              <a:gd name="T45" fmla="*/ 337 h 353"/>
              <a:gd name="T46" fmla="*/ 80 w 321"/>
              <a:gd name="T47" fmla="*/ 217 h 353"/>
              <a:gd name="T48" fmla="*/ 128 w 321"/>
              <a:gd name="T49" fmla="*/ 217 h 353"/>
              <a:gd name="T50" fmla="*/ 104 w 321"/>
              <a:gd name="T51" fmla="*/ 225 h 353"/>
              <a:gd name="T52" fmla="*/ 104 w 321"/>
              <a:gd name="T53" fmla="*/ 209 h 353"/>
              <a:gd name="T54" fmla="*/ 104 w 321"/>
              <a:gd name="T55" fmla="*/ 225 h 353"/>
              <a:gd name="T56" fmla="*/ 241 w 321"/>
              <a:gd name="T57" fmla="*/ 297 h 353"/>
              <a:gd name="T58" fmla="*/ 257 w 321"/>
              <a:gd name="T59" fmla="*/ 297 h 353"/>
              <a:gd name="T60" fmla="*/ 233 w 321"/>
              <a:gd name="T61" fmla="*/ 241 h 353"/>
              <a:gd name="T62" fmla="*/ 233 w 321"/>
              <a:gd name="T63" fmla="*/ 257 h 353"/>
              <a:gd name="T64" fmla="*/ 233 w 321"/>
              <a:gd name="T65" fmla="*/ 241 h 353"/>
              <a:gd name="T66" fmla="*/ 177 w 321"/>
              <a:gd name="T67" fmla="*/ 193 h 353"/>
              <a:gd name="T68" fmla="*/ 209 w 321"/>
              <a:gd name="T69" fmla="*/ 193 h 353"/>
              <a:gd name="T70" fmla="*/ 160 w 321"/>
              <a:gd name="T71" fmla="*/ 257 h 353"/>
              <a:gd name="T72" fmla="*/ 160 w 321"/>
              <a:gd name="T73" fmla="*/ 289 h 353"/>
              <a:gd name="T74" fmla="*/ 160 w 321"/>
              <a:gd name="T75" fmla="*/ 25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353">
                <a:moveTo>
                  <a:pt x="88" y="273"/>
                </a:moveTo>
                <a:cubicBezTo>
                  <a:pt x="84" y="273"/>
                  <a:pt x="80" y="277"/>
                  <a:pt x="80" y="281"/>
                </a:cubicBezTo>
                <a:cubicBezTo>
                  <a:pt x="80" y="285"/>
                  <a:pt x="84" y="289"/>
                  <a:pt x="88" y="289"/>
                </a:cubicBezTo>
                <a:cubicBezTo>
                  <a:pt x="93" y="289"/>
                  <a:pt x="96" y="285"/>
                  <a:pt x="96" y="281"/>
                </a:cubicBezTo>
                <a:cubicBezTo>
                  <a:pt x="96" y="277"/>
                  <a:pt x="93" y="273"/>
                  <a:pt x="88" y="273"/>
                </a:cubicBezTo>
                <a:moveTo>
                  <a:pt x="225" y="96"/>
                </a:moveTo>
                <a:cubicBezTo>
                  <a:pt x="225" y="48"/>
                  <a:pt x="225" y="48"/>
                  <a:pt x="225" y="48"/>
                </a:cubicBezTo>
                <a:cubicBezTo>
                  <a:pt x="241" y="48"/>
                  <a:pt x="241" y="48"/>
                  <a:pt x="241" y="48"/>
                </a:cubicBezTo>
                <a:cubicBezTo>
                  <a:pt x="250" y="48"/>
                  <a:pt x="257" y="41"/>
                  <a:pt x="257" y="32"/>
                </a:cubicBezTo>
                <a:cubicBezTo>
                  <a:pt x="257" y="16"/>
                  <a:pt x="257" y="16"/>
                  <a:pt x="257" y="16"/>
                </a:cubicBezTo>
                <a:cubicBezTo>
                  <a:pt x="257" y="7"/>
                  <a:pt x="250" y="0"/>
                  <a:pt x="241" y="0"/>
                </a:cubicBez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96" y="96"/>
                  <a:pt x="96" y="96"/>
                  <a:pt x="96" y="96"/>
                </a:cubicBezTo>
                <a:cubicBezTo>
                  <a:pt x="96" y="145"/>
                  <a:pt x="0" y="161"/>
                  <a:pt x="0" y="273"/>
                </a:cubicBezTo>
                <a:cubicBezTo>
                  <a:pt x="0" y="353"/>
                  <a:pt x="80" y="353"/>
                  <a:pt x="80" y="353"/>
                </a:cubicBezTo>
                <a:cubicBezTo>
                  <a:pt x="241" y="353"/>
                  <a:pt x="241" y="353"/>
                  <a:pt x="241" y="353"/>
                </a:cubicBezTo>
                <a:cubicBezTo>
                  <a:pt x="241" y="353"/>
                  <a:pt x="321" y="353"/>
                  <a:pt x="321" y="273"/>
                </a:cubicBezTo>
                <a:cubicBezTo>
                  <a:pt x="321" y="161"/>
                  <a:pt x="225" y="145"/>
                  <a:pt x="225" y="96"/>
                </a:cubicBezTo>
                <a:moveTo>
                  <a:pt x="80" y="16"/>
                </a:moveTo>
                <a:cubicBezTo>
                  <a:pt x="241" y="16"/>
                  <a:pt x="241" y="16"/>
                  <a:pt x="241" y="16"/>
                </a:cubicBezTo>
                <a:cubicBezTo>
                  <a:pt x="241" y="32"/>
                  <a:pt x="241" y="32"/>
                  <a:pt x="241" y="32"/>
                </a:cubicBezTo>
                <a:cubicBezTo>
                  <a:pt x="80" y="32"/>
                  <a:pt x="80" y="32"/>
                  <a:pt x="80" y="32"/>
                </a:cubicBezTo>
                <a:lnTo>
                  <a:pt x="80" y="16"/>
                </a:lnTo>
                <a:close/>
                <a:moveTo>
                  <a:pt x="209" y="48"/>
                </a:moveTo>
                <a:cubicBezTo>
                  <a:pt x="209" y="72"/>
                  <a:pt x="209" y="72"/>
                  <a:pt x="209" y="72"/>
                </a:cubicBezTo>
                <a:cubicBezTo>
                  <a:pt x="194" y="73"/>
                  <a:pt x="177" y="77"/>
                  <a:pt x="158" y="88"/>
                </a:cubicBezTo>
                <a:cubicBezTo>
                  <a:pt x="142" y="97"/>
                  <a:pt x="126" y="98"/>
                  <a:pt x="112" y="96"/>
                </a:cubicBezTo>
                <a:cubicBezTo>
                  <a:pt x="112" y="96"/>
                  <a:pt x="112" y="96"/>
                  <a:pt x="112" y="96"/>
                </a:cubicBezTo>
                <a:cubicBezTo>
                  <a:pt x="112" y="48"/>
                  <a:pt x="112" y="48"/>
                  <a:pt x="112" y="48"/>
                </a:cubicBezTo>
                <a:lnTo>
                  <a:pt x="209" y="48"/>
                </a:lnTo>
                <a:close/>
                <a:moveTo>
                  <a:pt x="241" y="337"/>
                </a:moveTo>
                <a:cubicBezTo>
                  <a:pt x="80" y="337"/>
                  <a:pt x="80" y="337"/>
                  <a:pt x="80" y="337"/>
                </a:cubicBezTo>
                <a:cubicBezTo>
                  <a:pt x="78" y="337"/>
                  <a:pt x="16" y="336"/>
                  <a:pt x="16" y="273"/>
                </a:cubicBezTo>
                <a:cubicBezTo>
                  <a:pt x="16" y="212"/>
                  <a:pt x="47" y="183"/>
                  <a:pt x="74" y="158"/>
                </a:cubicBezTo>
                <a:cubicBezTo>
                  <a:pt x="90" y="144"/>
                  <a:pt x="104" y="130"/>
                  <a:pt x="110" y="111"/>
                </a:cubicBezTo>
                <a:cubicBezTo>
                  <a:pt x="114" y="112"/>
                  <a:pt x="118" y="112"/>
                  <a:pt x="123" y="112"/>
                </a:cubicBezTo>
                <a:cubicBezTo>
                  <a:pt x="136" y="112"/>
                  <a:pt x="151" y="109"/>
                  <a:pt x="166" y="101"/>
                </a:cubicBezTo>
                <a:cubicBezTo>
                  <a:pt x="182" y="92"/>
                  <a:pt x="197" y="89"/>
                  <a:pt x="209" y="88"/>
                </a:cubicBezTo>
                <a:cubicBezTo>
                  <a:pt x="209" y="96"/>
                  <a:pt x="209" y="96"/>
                  <a:pt x="209" y="96"/>
                </a:cubicBezTo>
                <a:cubicBezTo>
                  <a:pt x="209" y="122"/>
                  <a:pt x="227" y="140"/>
                  <a:pt x="247" y="158"/>
                </a:cubicBezTo>
                <a:cubicBezTo>
                  <a:pt x="274" y="183"/>
                  <a:pt x="305" y="212"/>
                  <a:pt x="305" y="273"/>
                </a:cubicBezTo>
                <a:cubicBezTo>
                  <a:pt x="305" y="335"/>
                  <a:pt x="247" y="337"/>
                  <a:pt x="241" y="337"/>
                </a:cubicBezTo>
                <a:moveTo>
                  <a:pt x="104" y="193"/>
                </a:moveTo>
                <a:cubicBezTo>
                  <a:pt x="91" y="193"/>
                  <a:pt x="80" y="203"/>
                  <a:pt x="80" y="217"/>
                </a:cubicBezTo>
                <a:cubicBezTo>
                  <a:pt x="80" y="230"/>
                  <a:pt x="91" y="241"/>
                  <a:pt x="104" y="241"/>
                </a:cubicBezTo>
                <a:cubicBezTo>
                  <a:pt x="118" y="241"/>
                  <a:pt x="128" y="230"/>
                  <a:pt x="128" y="217"/>
                </a:cubicBezTo>
                <a:cubicBezTo>
                  <a:pt x="128" y="203"/>
                  <a:pt x="118" y="193"/>
                  <a:pt x="104" y="193"/>
                </a:cubicBezTo>
                <a:moveTo>
                  <a:pt x="104" y="225"/>
                </a:moveTo>
                <a:cubicBezTo>
                  <a:pt x="100" y="225"/>
                  <a:pt x="96" y="221"/>
                  <a:pt x="96" y="217"/>
                </a:cubicBezTo>
                <a:cubicBezTo>
                  <a:pt x="96" y="212"/>
                  <a:pt x="100" y="209"/>
                  <a:pt x="104" y="209"/>
                </a:cubicBezTo>
                <a:cubicBezTo>
                  <a:pt x="109" y="209"/>
                  <a:pt x="112" y="212"/>
                  <a:pt x="112" y="217"/>
                </a:cubicBezTo>
                <a:cubicBezTo>
                  <a:pt x="112" y="221"/>
                  <a:pt x="109" y="225"/>
                  <a:pt x="104" y="225"/>
                </a:cubicBezTo>
                <a:moveTo>
                  <a:pt x="249" y="289"/>
                </a:moveTo>
                <a:cubicBezTo>
                  <a:pt x="244" y="289"/>
                  <a:pt x="241" y="293"/>
                  <a:pt x="241" y="297"/>
                </a:cubicBezTo>
                <a:cubicBezTo>
                  <a:pt x="241" y="301"/>
                  <a:pt x="244" y="305"/>
                  <a:pt x="249" y="305"/>
                </a:cubicBezTo>
                <a:cubicBezTo>
                  <a:pt x="253" y="305"/>
                  <a:pt x="257" y="301"/>
                  <a:pt x="257" y="297"/>
                </a:cubicBezTo>
                <a:cubicBezTo>
                  <a:pt x="257" y="293"/>
                  <a:pt x="253" y="289"/>
                  <a:pt x="249" y="289"/>
                </a:cubicBezTo>
                <a:moveTo>
                  <a:pt x="233" y="241"/>
                </a:moveTo>
                <a:cubicBezTo>
                  <a:pt x="228" y="241"/>
                  <a:pt x="225" y="244"/>
                  <a:pt x="225" y="249"/>
                </a:cubicBezTo>
                <a:cubicBezTo>
                  <a:pt x="225" y="253"/>
                  <a:pt x="228" y="257"/>
                  <a:pt x="233" y="257"/>
                </a:cubicBezTo>
                <a:cubicBezTo>
                  <a:pt x="237" y="257"/>
                  <a:pt x="241" y="253"/>
                  <a:pt x="241" y="249"/>
                </a:cubicBezTo>
                <a:cubicBezTo>
                  <a:pt x="241" y="244"/>
                  <a:pt x="237" y="241"/>
                  <a:pt x="233" y="241"/>
                </a:cubicBezTo>
                <a:moveTo>
                  <a:pt x="193" y="177"/>
                </a:moveTo>
                <a:cubicBezTo>
                  <a:pt x="184" y="177"/>
                  <a:pt x="177" y="184"/>
                  <a:pt x="177" y="193"/>
                </a:cubicBezTo>
                <a:cubicBezTo>
                  <a:pt x="177" y="202"/>
                  <a:pt x="184" y="209"/>
                  <a:pt x="193" y="209"/>
                </a:cubicBezTo>
                <a:cubicBezTo>
                  <a:pt x="201" y="209"/>
                  <a:pt x="209" y="202"/>
                  <a:pt x="209" y="193"/>
                </a:cubicBezTo>
                <a:cubicBezTo>
                  <a:pt x="209" y="184"/>
                  <a:pt x="201" y="177"/>
                  <a:pt x="193" y="177"/>
                </a:cubicBezTo>
                <a:moveTo>
                  <a:pt x="160" y="257"/>
                </a:moveTo>
                <a:cubicBezTo>
                  <a:pt x="152" y="257"/>
                  <a:pt x="144" y="264"/>
                  <a:pt x="144" y="273"/>
                </a:cubicBezTo>
                <a:cubicBezTo>
                  <a:pt x="144" y="282"/>
                  <a:pt x="152" y="289"/>
                  <a:pt x="160" y="289"/>
                </a:cubicBezTo>
                <a:cubicBezTo>
                  <a:pt x="169" y="289"/>
                  <a:pt x="177" y="282"/>
                  <a:pt x="177" y="273"/>
                </a:cubicBezTo>
                <a:cubicBezTo>
                  <a:pt x="177" y="264"/>
                  <a:pt x="169" y="257"/>
                  <a:pt x="160" y="25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42" name="Freeform 149"/>
          <p:cNvSpPr>
            <a:spLocks/>
          </p:cNvSpPr>
          <p:nvPr/>
        </p:nvSpPr>
        <p:spPr bwMode="auto">
          <a:xfrm>
            <a:off x="10819407" y="3289149"/>
            <a:ext cx="235805" cy="194897"/>
          </a:xfrm>
          <a:custGeom>
            <a:avLst/>
            <a:gdLst>
              <a:gd name="T0" fmla="*/ 149 w 149"/>
              <a:gd name="T1" fmla="*/ 15 h 121"/>
              <a:gd name="T2" fmla="*/ 134 w 149"/>
              <a:gd name="T3" fmla="*/ 31 h 121"/>
              <a:gd name="T4" fmla="*/ 134 w 149"/>
              <a:gd name="T5" fmla="*/ 35 h 121"/>
              <a:gd name="T6" fmla="*/ 131 w 149"/>
              <a:gd name="T7" fmla="*/ 59 h 121"/>
              <a:gd name="T8" fmla="*/ 120 w 149"/>
              <a:gd name="T9" fmla="*/ 83 h 121"/>
              <a:gd name="T10" fmla="*/ 102 w 149"/>
              <a:gd name="T11" fmla="*/ 103 h 121"/>
              <a:gd name="T12" fmla="*/ 78 w 149"/>
              <a:gd name="T13" fmla="*/ 116 h 121"/>
              <a:gd name="T14" fmla="*/ 47 w 149"/>
              <a:gd name="T15" fmla="*/ 121 h 121"/>
              <a:gd name="T16" fmla="*/ 0 w 149"/>
              <a:gd name="T17" fmla="*/ 108 h 121"/>
              <a:gd name="T18" fmla="*/ 8 w 149"/>
              <a:gd name="T19" fmla="*/ 108 h 121"/>
              <a:gd name="T20" fmla="*/ 46 w 149"/>
              <a:gd name="T21" fmla="*/ 95 h 121"/>
              <a:gd name="T22" fmla="*/ 28 w 149"/>
              <a:gd name="T23" fmla="*/ 89 h 121"/>
              <a:gd name="T24" fmla="*/ 17 w 149"/>
              <a:gd name="T25" fmla="*/ 74 h 121"/>
              <a:gd name="T26" fmla="*/ 23 w 149"/>
              <a:gd name="T27" fmla="*/ 74 h 121"/>
              <a:gd name="T28" fmla="*/ 31 w 149"/>
              <a:gd name="T29" fmla="*/ 73 h 121"/>
              <a:gd name="T30" fmla="*/ 13 w 149"/>
              <a:gd name="T31" fmla="*/ 63 h 121"/>
              <a:gd name="T32" fmla="*/ 6 w 149"/>
              <a:gd name="T33" fmla="*/ 43 h 121"/>
              <a:gd name="T34" fmla="*/ 6 w 149"/>
              <a:gd name="T35" fmla="*/ 43 h 121"/>
              <a:gd name="T36" fmla="*/ 20 w 149"/>
              <a:gd name="T37" fmla="*/ 47 h 121"/>
              <a:gd name="T38" fmla="*/ 10 w 149"/>
              <a:gd name="T39" fmla="*/ 36 h 121"/>
              <a:gd name="T40" fmla="*/ 7 w 149"/>
              <a:gd name="T41" fmla="*/ 21 h 121"/>
              <a:gd name="T42" fmla="*/ 11 w 149"/>
              <a:gd name="T43" fmla="*/ 6 h 121"/>
              <a:gd name="T44" fmla="*/ 39 w 149"/>
              <a:gd name="T45" fmla="*/ 29 h 121"/>
              <a:gd name="T46" fmla="*/ 74 w 149"/>
              <a:gd name="T47" fmla="*/ 38 h 121"/>
              <a:gd name="T48" fmla="*/ 73 w 149"/>
              <a:gd name="T49" fmla="*/ 31 h 121"/>
              <a:gd name="T50" fmla="*/ 82 w 149"/>
              <a:gd name="T51" fmla="*/ 9 h 121"/>
              <a:gd name="T52" fmla="*/ 104 w 149"/>
              <a:gd name="T53" fmla="*/ 0 h 121"/>
              <a:gd name="T54" fmla="*/ 126 w 149"/>
              <a:gd name="T55" fmla="*/ 10 h 121"/>
              <a:gd name="T56" fmla="*/ 145 w 149"/>
              <a:gd name="T57" fmla="*/ 3 h 121"/>
              <a:gd name="T58" fmla="*/ 132 w 149"/>
              <a:gd name="T59" fmla="*/ 20 h 121"/>
              <a:gd name="T60" fmla="*/ 149 w 149"/>
              <a:gd name="T61" fmla="*/ 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21">
                <a:moveTo>
                  <a:pt x="149" y="15"/>
                </a:moveTo>
                <a:cubicBezTo>
                  <a:pt x="145" y="21"/>
                  <a:pt x="140" y="26"/>
                  <a:pt x="134" y="31"/>
                </a:cubicBezTo>
                <a:cubicBezTo>
                  <a:pt x="134" y="31"/>
                  <a:pt x="134" y="33"/>
                  <a:pt x="134" y="35"/>
                </a:cubicBezTo>
                <a:cubicBezTo>
                  <a:pt x="134" y="43"/>
                  <a:pt x="133" y="51"/>
                  <a:pt x="131" y="59"/>
                </a:cubicBezTo>
                <a:cubicBezTo>
                  <a:pt x="128" y="67"/>
                  <a:pt x="125" y="75"/>
                  <a:pt x="120" y="83"/>
                </a:cubicBezTo>
                <a:cubicBezTo>
                  <a:pt x="115" y="90"/>
                  <a:pt x="109" y="97"/>
                  <a:pt x="102" y="103"/>
                </a:cubicBezTo>
                <a:cubicBezTo>
                  <a:pt x="95" y="108"/>
                  <a:pt x="87" y="113"/>
                  <a:pt x="78" y="116"/>
                </a:cubicBezTo>
                <a:cubicBezTo>
                  <a:pt x="68" y="120"/>
                  <a:pt x="58" y="121"/>
                  <a:pt x="47" y="121"/>
                </a:cubicBezTo>
                <a:cubicBezTo>
                  <a:pt x="30" y="121"/>
                  <a:pt x="15" y="117"/>
                  <a:pt x="0" y="108"/>
                </a:cubicBezTo>
                <a:cubicBezTo>
                  <a:pt x="3" y="108"/>
                  <a:pt x="5" y="108"/>
                  <a:pt x="8" y="108"/>
                </a:cubicBezTo>
                <a:cubicBezTo>
                  <a:pt x="22" y="108"/>
                  <a:pt x="35" y="104"/>
                  <a:pt x="46" y="95"/>
                </a:cubicBezTo>
                <a:cubicBezTo>
                  <a:pt x="39" y="95"/>
                  <a:pt x="33" y="93"/>
                  <a:pt x="28" y="89"/>
                </a:cubicBezTo>
                <a:cubicBezTo>
                  <a:pt x="23" y="85"/>
                  <a:pt x="19" y="80"/>
                  <a:pt x="17" y="74"/>
                </a:cubicBezTo>
                <a:cubicBezTo>
                  <a:pt x="19" y="74"/>
                  <a:pt x="21" y="74"/>
                  <a:pt x="23" y="74"/>
                </a:cubicBezTo>
                <a:cubicBezTo>
                  <a:pt x="26" y="74"/>
                  <a:pt x="28" y="74"/>
                  <a:pt x="31" y="73"/>
                </a:cubicBezTo>
                <a:cubicBezTo>
                  <a:pt x="24" y="72"/>
                  <a:pt x="18" y="68"/>
                  <a:pt x="13" y="63"/>
                </a:cubicBezTo>
                <a:cubicBezTo>
                  <a:pt x="9" y="57"/>
                  <a:pt x="6" y="51"/>
                  <a:pt x="6" y="43"/>
                </a:cubicBezTo>
                <a:cubicBezTo>
                  <a:pt x="6" y="43"/>
                  <a:pt x="6" y="43"/>
                  <a:pt x="6" y="43"/>
                </a:cubicBezTo>
                <a:cubicBezTo>
                  <a:pt x="11" y="45"/>
                  <a:pt x="15" y="47"/>
                  <a:pt x="20" y="47"/>
                </a:cubicBezTo>
                <a:cubicBezTo>
                  <a:pt x="16" y="44"/>
                  <a:pt x="13" y="40"/>
                  <a:pt x="10" y="36"/>
                </a:cubicBezTo>
                <a:cubicBezTo>
                  <a:pt x="8" y="32"/>
                  <a:pt x="7" y="27"/>
                  <a:pt x="7" y="21"/>
                </a:cubicBezTo>
                <a:cubicBezTo>
                  <a:pt x="7" y="16"/>
                  <a:pt x="8" y="11"/>
                  <a:pt x="11" y="6"/>
                </a:cubicBezTo>
                <a:cubicBezTo>
                  <a:pt x="18" y="15"/>
                  <a:pt x="28" y="23"/>
                  <a:pt x="39" y="29"/>
                </a:cubicBezTo>
                <a:cubicBezTo>
                  <a:pt x="50" y="34"/>
                  <a:pt x="61" y="37"/>
                  <a:pt x="74" y="38"/>
                </a:cubicBezTo>
                <a:cubicBezTo>
                  <a:pt x="73" y="36"/>
                  <a:pt x="73" y="33"/>
                  <a:pt x="73" y="31"/>
                </a:cubicBezTo>
                <a:cubicBezTo>
                  <a:pt x="73" y="23"/>
                  <a:pt x="76" y="15"/>
                  <a:pt x="82" y="9"/>
                </a:cubicBezTo>
                <a:cubicBezTo>
                  <a:pt x="88" y="3"/>
                  <a:pt x="95" y="0"/>
                  <a:pt x="104" y="0"/>
                </a:cubicBezTo>
                <a:cubicBezTo>
                  <a:pt x="112" y="0"/>
                  <a:pt x="120" y="4"/>
                  <a:pt x="126" y="10"/>
                </a:cubicBezTo>
                <a:cubicBezTo>
                  <a:pt x="133" y="9"/>
                  <a:pt x="139" y="6"/>
                  <a:pt x="145" y="3"/>
                </a:cubicBezTo>
                <a:cubicBezTo>
                  <a:pt x="143" y="10"/>
                  <a:pt x="138" y="16"/>
                  <a:pt x="132" y="20"/>
                </a:cubicBezTo>
                <a:cubicBezTo>
                  <a:pt x="138" y="19"/>
                  <a:pt x="144" y="17"/>
                  <a:pt x="149" y="15"/>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43" name="Freeform 150"/>
          <p:cNvSpPr>
            <a:spLocks/>
          </p:cNvSpPr>
          <p:nvPr/>
        </p:nvSpPr>
        <p:spPr bwMode="auto">
          <a:xfrm>
            <a:off x="10427660" y="3261477"/>
            <a:ext cx="129934" cy="250240"/>
          </a:xfrm>
          <a:custGeom>
            <a:avLst/>
            <a:gdLst>
              <a:gd name="T0" fmla="*/ 82 w 82"/>
              <a:gd name="T1" fmla="*/ 1 h 158"/>
              <a:gd name="T2" fmla="*/ 82 w 82"/>
              <a:gd name="T3" fmla="*/ 26 h 158"/>
              <a:gd name="T4" fmla="*/ 67 w 82"/>
              <a:gd name="T5" fmla="*/ 26 h 158"/>
              <a:gd name="T6" fmla="*/ 56 w 82"/>
              <a:gd name="T7" fmla="*/ 30 h 158"/>
              <a:gd name="T8" fmla="*/ 53 w 82"/>
              <a:gd name="T9" fmla="*/ 40 h 158"/>
              <a:gd name="T10" fmla="*/ 53 w 82"/>
              <a:gd name="T11" fmla="*/ 58 h 158"/>
              <a:gd name="T12" fmla="*/ 81 w 82"/>
              <a:gd name="T13" fmla="*/ 58 h 158"/>
              <a:gd name="T14" fmla="*/ 77 w 82"/>
              <a:gd name="T15" fmla="*/ 86 h 158"/>
              <a:gd name="T16" fmla="*/ 53 w 82"/>
              <a:gd name="T17" fmla="*/ 86 h 158"/>
              <a:gd name="T18" fmla="*/ 53 w 82"/>
              <a:gd name="T19" fmla="*/ 158 h 158"/>
              <a:gd name="T20" fmla="*/ 24 w 82"/>
              <a:gd name="T21" fmla="*/ 158 h 158"/>
              <a:gd name="T22" fmla="*/ 24 w 82"/>
              <a:gd name="T23" fmla="*/ 86 h 158"/>
              <a:gd name="T24" fmla="*/ 0 w 82"/>
              <a:gd name="T25" fmla="*/ 86 h 158"/>
              <a:gd name="T26" fmla="*/ 0 w 82"/>
              <a:gd name="T27" fmla="*/ 58 h 158"/>
              <a:gd name="T28" fmla="*/ 24 w 82"/>
              <a:gd name="T29" fmla="*/ 58 h 158"/>
              <a:gd name="T30" fmla="*/ 24 w 82"/>
              <a:gd name="T31" fmla="*/ 37 h 158"/>
              <a:gd name="T32" fmla="*/ 34 w 82"/>
              <a:gd name="T33" fmla="*/ 10 h 158"/>
              <a:gd name="T34" fmla="*/ 60 w 82"/>
              <a:gd name="T35" fmla="*/ 0 h 158"/>
              <a:gd name="T36" fmla="*/ 82 w 82"/>
              <a:gd name="T37" fmla="*/ 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8">
                <a:moveTo>
                  <a:pt x="82" y="1"/>
                </a:moveTo>
                <a:cubicBezTo>
                  <a:pt x="82" y="26"/>
                  <a:pt x="82" y="26"/>
                  <a:pt x="82" y="26"/>
                </a:cubicBezTo>
                <a:cubicBezTo>
                  <a:pt x="67" y="26"/>
                  <a:pt x="67" y="26"/>
                  <a:pt x="67" y="26"/>
                </a:cubicBezTo>
                <a:cubicBezTo>
                  <a:pt x="62" y="26"/>
                  <a:pt x="58" y="27"/>
                  <a:pt x="56" y="30"/>
                </a:cubicBezTo>
                <a:cubicBezTo>
                  <a:pt x="54" y="32"/>
                  <a:pt x="53" y="35"/>
                  <a:pt x="53" y="40"/>
                </a:cubicBezTo>
                <a:cubicBezTo>
                  <a:pt x="53" y="58"/>
                  <a:pt x="53" y="58"/>
                  <a:pt x="53" y="58"/>
                </a:cubicBezTo>
                <a:cubicBezTo>
                  <a:pt x="81" y="58"/>
                  <a:pt x="81" y="58"/>
                  <a:pt x="81" y="58"/>
                </a:cubicBezTo>
                <a:cubicBezTo>
                  <a:pt x="77" y="86"/>
                  <a:pt x="77" y="86"/>
                  <a:pt x="77" y="86"/>
                </a:cubicBezTo>
                <a:cubicBezTo>
                  <a:pt x="53" y="86"/>
                  <a:pt x="53" y="86"/>
                  <a:pt x="53" y="86"/>
                </a:cubicBezTo>
                <a:cubicBezTo>
                  <a:pt x="53" y="158"/>
                  <a:pt x="53" y="158"/>
                  <a:pt x="53" y="158"/>
                </a:cubicBezTo>
                <a:cubicBezTo>
                  <a:pt x="24" y="158"/>
                  <a:pt x="24" y="158"/>
                  <a:pt x="24" y="158"/>
                </a:cubicBezTo>
                <a:cubicBezTo>
                  <a:pt x="24" y="86"/>
                  <a:pt x="24" y="86"/>
                  <a:pt x="24" y="86"/>
                </a:cubicBezTo>
                <a:cubicBezTo>
                  <a:pt x="0" y="86"/>
                  <a:pt x="0" y="86"/>
                  <a:pt x="0" y="86"/>
                </a:cubicBezTo>
                <a:cubicBezTo>
                  <a:pt x="0" y="58"/>
                  <a:pt x="0" y="58"/>
                  <a:pt x="0" y="58"/>
                </a:cubicBezTo>
                <a:cubicBezTo>
                  <a:pt x="24" y="58"/>
                  <a:pt x="24" y="58"/>
                  <a:pt x="24" y="58"/>
                </a:cubicBezTo>
                <a:cubicBezTo>
                  <a:pt x="24" y="37"/>
                  <a:pt x="24" y="37"/>
                  <a:pt x="24" y="37"/>
                </a:cubicBezTo>
                <a:cubicBezTo>
                  <a:pt x="24" y="25"/>
                  <a:pt x="27" y="16"/>
                  <a:pt x="34" y="10"/>
                </a:cubicBezTo>
                <a:cubicBezTo>
                  <a:pt x="41" y="3"/>
                  <a:pt x="49" y="0"/>
                  <a:pt x="60" y="0"/>
                </a:cubicBezTo>
                <a:cubicBezTo>
                  <a:pt x="69" y="0"/>
                  <a:pt x="77" y="1"/>
                  <a:pt x="82" y="1"/>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44" name="Freeform 328"/>
          <p:cNvSpPr>
            <a:spLocks noEditPoints="1"/>
          </p:cNvSpPr>
          <p:nvPr/>
        </p:nvSpPr>
        <p:spPr bwMode="auto">
          <a:xfrm>
            <a:off x="10777893" y="3658666"/>
            <a:ext cx="273659" cy="332505"/>
          </a:xfrm>
          <a:custGeom>
            <a:avLst/>
            <a:gdLst>
              <a:gd name="T0" fmla="*/ 132 w 140"/>
              <a:gd name="T1" fmla="*/ 163 h 170"/>
              <a:gd name="T2" fmla="*/ 17 w 140"/>
              <a:gd name="T3" fmla="*/ 168 h 170"/>
              <a:gd name="T4" fmla="*/ 0 w 140"/>
              <a:gd name="T5" fmla="*/ 121 h 170"/>
              <a:gd name="T6" fmla="*/ 18 w 140"/>
              <a:gd name="T7" fmla="*/ 74 h 170"/>
              <a:gd name="T8" fmla="*/ 132 w 140"/>
              <a:gd name="T9" fmla="*/ 78 h 170"/>
              <a:gd name="T10" fmla="*/ 30 w 140"/>
              <a:gd name="T11" fmla="*/ 97 h 170"/>
              <a:gd name="T12" fmla="*/ 10 w 140"/>
              <a:gd name="T13" fmla="*/ 88 h 170"/>
              <a:gd name="T14" fmla="*/ 20 w 140"/>
              <a:gd name="T15" fmla="*/ 151 h 170"/>
              <a:gd name="T16" fmla="*/ 46 w 140"/>
              <a:gd name="T17" fmla="*/ 0 h 170"/>
              <a:gd name="T18" fmla="*/ 44 w 140"/>
              <a:gd name="T19" fmla="*/ 64 h 170"/>
              <a:gd name="T20" fmla="*/ 29 w 140"/>
              <a:gd name="T21" fmla="*/ 18 h 170"/>
              <a:gd name="T22" fmla="*/ 39 w 140"/>
              <a:gd name="T23" fmla="*/ 25 h 170"/>
              <a:gd name="T24" fmla="*/ 65 w 140"/>
              <a:gd name="T25" fmla="*/ 151 h 170"/>
              <a:gd name="T26" fmla="*/ 57 w 140"/>
              <a:gd name="T27" fmla="*/ 140 h 170"/>
              <a:gd name="T28" fmla="*/ 49 w 140"/>
              <a:gd name="T29" fmla="*/ 139 h 170"/>
              <a:gd name="T30" fmla="*/ 41 w 140"/>
              <a:gd name="T31" fmla="*/ 141 h 170"/>
              <a:gd name="T32" fmla="*/ 57 w 140"/>
              <a:gd name="T33" fmla="*/ 146 h 170"/>
              <a:gd name="T34" fmla="*/ 81 w 140"/>
              <a:gd name="T35" fmla="*/ 48 h 170"/>
              <a:gd name="T36" fmla="*/ 58 w 140"/>
              <a:gd name="T37" fmla="*/ 59 h 170"/>
              <a:gd name="T38" fmla="*/ 58 w 140"/>
              <a:gd name="T39" fmla="*/ 21 h 170"/>
              <a:gd name="T40" fmla="*/ 81 w 140"/>
              <a:gd name="T41" fmla="*/ 32 h 170"/>
              <a:gd name="T42" fmla="*/ 68 w 140"/>
              <a:gd name="T43" fmla="*/ 23 h 170"/>
              <a:gd name="T44" fmla="*/ 68 w 140"/>
              <a:gd name="T45" fmla="*/ 56 h 170"/>
              <a:gd name="T46" fmla="*/ 98 w 140"/>
              <a:gd name="T47" fmla="*/ 118 h 170"/>
              <a:gd name="T48" fmla="*/ 81 w 140"/>
              <a:gd name="T49" fmla="*/ 109 h 170"/>
              <a:gd name="T50" fmla="*/ 73 w 140"/>
              <a:gd name="T51" fmla="*/ 151 h 170"/>
              <a:gd name="T52" fmla="*/ 90 w 140"/>
              <a:gd name="T53" fmla="*/ 152 h 170"/>
              <a:gd name="T54" fmla="*/ 89 w 140"/>
              <a:gd name="T55" fmla="*/ 118 h 170"/>
              <a:gd name="T56" fmla="*/ 81 w 140"/>
              <a:gd name="T57" fmla="*/ 142 h 170"/>
              <a:gd name="T58" fmla="*/ 89 w 140"/>
              <a:gd name="T59" fmla="*/ 118 h 170"/>
              <a:gd name="T60" fmla="*/ 104 w 140"/>
              <a:gd name="T61" fmla="*/ 64 h 170"/>
              <a:gd name="T62" fmla="*/ 88 w 140"/>
              <a:gd name="T63" fmla="*/ 61 h 170"/>
              <a:gd name="T64" fmla="*/ 96 w 140"/>
              <a:gd name="T65" fmla="*/ 16 h 170"/>
              <a:gd name="T66" fmla="*/ 98 w 140"/>
              <a:gd name="T67" fmla="*/ 56 h 170"/>
              <a:gd name="T68" fmla="*/ 112 w 140"/>
              <a:gd name="T69" fmla="*/ 16 h 170"/>
              <a:gd name="T70" fmla="*/ 121 w 140"/>
              <a:gd name="T71" fmla="*/ 135 h 170"/>
              <a:gd name="T72" fmla="*/ 113 w 140"/>
              <a:gd name="T73" fmla="*/ 138 h 170"/>
              <a:gd name="T74" fmla="*/ 129 w 140"/>
              <a:gd name="T75" fmla="*/ 120 h 170"/>
              <a:gd name="T76" fmla="*/ 107 w 140"/>
              <a:gd name="T77" fmla="*/ 109 h 170"/>
              <a:gd name="T78" fmla="*/ 107 w 140"/>
              <a:gd name="T79" fmla="*/ 147 h 170"/>
              <a:gd name="T80" fmla="*/ 129 w 140"/>
              <a:gd name="T81" fmla="*/ 142 h 170"/>
              <a:gd name="T82" fmla="*/ 121 w 140"/>
              <a:gd name="T83" fmla="*/ 122 h 170"/>
              <a:gd name="T84" fmla="*/ 117 w 140"/>
              <a:gd name="T85"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70">
                <a:moveTo>
                  <a:pt x="140" y="121"/>
                </a:moveTo>
                <a:cubicBezTo>
                  <a:pt x="140" y="136"/>
                  <a:pt x="139" y="147"/>
                  <a:pt x="138" y="154"/>
                </a:cubicBezTo>
                <a:cubicBezTo>
                  <a:pt x="137" y="158"/>
                  <a:pt x="135" y="161"/>
                  <a:pt x="132" y="163"/>
                </a:cubicBezTo>
                <a:cubicBezTo>
                  <a:pt x="129" y="166"/>
                  <a:pt x="126" y="167"/>
                  <a:pt x="122" y="168"/>
                </a:cubicBezTo>
                <a:cubicBezTo>
                  <a:pt x="111" y="169"/>
                  <a:pt x="93" y="170"/>
                  <a:pt x="70" y="170"/>
                </a:cubicBezTo>
                <a:cubicBezTo>
                  <a:pt x="47" y="170"/>
                  <a:pt x="29" y="169"/>
                  <a:pt x="17" y="168"/>
                </a:cubicBezTo>
                <a:cubicBezTo>
                  <a:pt x="14" y="167"/>
                  <a:pt x="11" y="166"/>
                  <a:pt x="8" y="163"/>
                </a:cubicBezTo>
                <a:cubicBezTo>
                  <a:pt x="5" y="161"/>
                  <a:pt x="3" y="158"/>
                  <a:pt x="2" y="154"/>
                </a:cubicBezTo>
                <a:cubicBezTo>
                  <a:pt x="1" y="147"/>
                  <a:pt x="0" y="136"/>
                  <a:pt x="0" y="121"/>
                </a:cubicBezTo>
                <a:cubicBezTo>
                  <a:pt x="0" y="106"/>
                  <a:pt x="1" y="95"/>
                  <a:pt x="2" y="88"/>
                </a:cubicBezTo>
                <a:cubicBezTo>
                  <a:pt x="3" y="84"/>
                  <a:pt x="5" y="81"/>
                  <a:pt x="8" y="78"/>
                </a:cubicBezTo>
                <a:cubicBezTo>
                  <a:pt x="11" y="76"/>
                  <a:pt x="14" y="74"/>
                  <a:pt x="18" y="74"/>
                </a:cubicBezTo>
                <a:cubicBezTo>
                  <a:pt x="29" y="73"/>
                  <a:pt x="47" y="72"/>
                  <a:pt x="70" y="72"/>
                </a:cubicBezTo>
                <a:cubicBezTo>
                  <a:pt x="93" y="72"/>
                  <a:pt x="111" y="73"/>
                  <a:pt x="122" y="74"/>
                </a:cubicBezTo>
                <a:cubicBezTo>
                  <a:pt x="126" y="74"/>
                  <a:pt x="129" y="76"/>
                  <a:pt x="132" y="78"/>
                </a:cubicBezTo>
                <a:cubicBezTo>
                  <a:pt x="135" y="81"/>
                  <a:pt x="137" y="84"/>
                  <a:pt x="138" y="88"/>
                </a:cubicBezTo>
                <a:cubicBezTo>
                  <a:pt x="139" y="95"/>
                  <a:pt x="140" y="106"/>
                  <a:pt x="140" y="121"/>
                </a:cubicBezTo>
                <a:close/>
                <a:moveTo>
                  <a:pt x="30" y="97"/>
                </a:moveTo>
                <a:cubicBezTo>
                  <a:pt x="40" y="97"/>
                  <a:pt x="40" y="97"/>
                  <a:pt x="40" y="97"/>
                </a:cubicBezTo>
                <a:cubicBezTo>
                  <a:pt x="40" y="88"/>
                  <a:pt x="40" y="88"/>
                  <a:pt x="40" y="88"/>
                </a:cubicBezTo>
                <a:cubicBezTo>
                  <a:pt x="10" y="88"/>
                  <a:pt x="10" y="88"/>
                  <a:pt x="10" y="88"/>
                </a:cubicBezTo>
                <a:cubicBezTo>
                  <a:pt x="10" y="97"/>
                  <a:pt x="10" y="97"/>
                  <a:pt x="10" y="97"/>
                </a:cubicBezTo>
                <a:cubicBezTo>
                  <a:pt x="20" y="97"/>
                  <a:pt x="20" y="97"/>
                  <a:pt x="20" y="97"/>
                </a:cubicBezTo>
                <a:cubicBezTo>
                  <a:pt x="20" y="151"/>
                  <a:pt x="20" y="151"/>
                  <a:pt x="20" y="151"/>
                </a:cubicBezTo>
                <a:cubicBezTo>
                  <a:pt x="30" y="151"/>
                  <a:pt x="30" y="151"/>
                  <a:pt x="30" y="151"/>
                </a:cubicBezTo>
                <a:lnTo>
                  <a:pt x="30" y="97"/>
                </a:lnTo>
                <a:close/>
                <a:moveTo>
                  <a:pt x="46" y="0"/>
                </a:moveTo>
                <a:cubicBezTo>
                  <a:pt x="55" y="0"/>
                  <a:pt x="55" y="0"/>
                  <a:pt x="55" y="0"/>
                </a:cubicBezTo>
                <a:cubicBezTo>
                  <a:pt x="44" y="38"/>
                  <a:pt x="44" y="38"/>
                  <a:pt x="44" y="38"/>
                </a:cubicBezTo>
                <a:cubicBezTo>
                  <a:pt x="44" y="64"/>
                  <a:pt x="44" y="64"/>
                  <a:pt x="44" y="64"/>
                </a:cubicBezTo>
                <a:cubicBezTo>
                  <a:pt x="34" y="64"/>
                  <a:pt x="34" y="64"/>
                  <a:pt x="34" y="64"/>
                </a:cubicBezTo>
                <a:cubicBezTo>
                  <a:pt x="34" y="38"/>
                  <a:pt x="34" y="38"/>
                  <a:pt x="34" y="38"/>
                </a:cubicBezTo>
                <a:cubicBezTo>
                  <a:pt x="33" y="33"/>
                  <a:pt x="32" y="27"/>
                  <a:pt x="29" y="18"/>
                </a:cubicBezTo>
                <a:cubicBezTo>
                  <a:pt x="26" y="11"/>
                  <a:pt x="24" y="6"/>
                  <a:pt x="22" y="0"/>
                </a:cubicBezTo>
                <a:cubicBezTo>
                  <a:pt x="32" y="0"/>
                  <a:pt x="32" y="0"/>
                  <a:pt x="32" y="0"/>
                </a:cubicBezTo>
                <a:cubicBezTo>
                  <a:pt x="39" y="25"/>
                  <a:pt x="39" y="25"/>
                  <a:pt x="39" y="25"/>
                </a:cubicBezTo>
                <a:lnTo>
                  <a:pt x="46" y="0"/>
                </a:lnTo>
                <a:close/>
                <a:moveTo>
                  <a:pt x="57" y="151"/>
                </a:moveTo>
                <a:cubicBezTo>
                  <a:pt x="65" y="151"/>
                  <a:pt x="65" y="151"/>
                  <a:pt x="65" y="151"/>
                </a:cubicBezTo>
                <a:cubicBezTo>
                  <a:pt x="65" y="104"/>
                  <a:pt x="65" y="104"/>
                  <a:pt x="65" y="104"/>
                </a:cubicBezTo>
                <a:cubicBezTo>
                  <a:pt x="57" y="104"/>
                  <a:pt x="57" y="104"/>
                  <a:pt x="57" y="104"/>
                </a:cubicBezTo>
                <a:cubicBezTo>
                  <a:pt x="57" y="140"/>
                  <a:pt x="57" y="140"/>
                  <a:pt x="57" y="140"/>
                </a:cubicBezTo>
                <a:cubicBezTo>
                  <a:pt x="55" y="143"/>
                  <a:pt x="53" y="144"/>
                  <a:pt x="52" y="144"/>
                </a:cubicBezTo>
                <a:cubicBezTo>
                  <a:pt x="50" y="144"/>
                  <a:pt x="50" y="143"/>
                  <a:pt x="50" y="142"/>
                </a:cubicBezTo>
                <a:cubicBezTo>
                  <a:pt x="50" y="142"/>
                  <a:pt x="49" y="141"/>
                  <a:pt x="49" y="139"/>
                </a:cubicBezTo>
                <a:cubicBezTo>
                  <a:pt x="49" y="104"/>
                  <a:pt x="49" y="104"/>
                  <a:pt x="49" y="104"/>
                </a:cubicBezTo>
                <a:cubicBezTo>
                  <a:pt x="41" y="104"/>
                  <a:pt x="41" y="104"/>
                  <a:pt x="41" y="104"/>
                </a:cubicBezTo>
                <a:cubicBezTo>
                  <a:pt x="41" y="141"/>
                  <a:pt x="41" y="141"/>
                  <a:pt x="41" y="141"/>
                </a:cubicBezTo>
                <a:cubicBezTo>
                  <a:pt x="41" y="144"/>
                  <a:pt x="41" y="147"/>
                  <a:pt x="42" y="148"/>
                </a:cubicBezTo>
                <a:cubicBezTo>
                  <a:pt x="43" y="151"/>
                  <a:pt x="44" y="152"/>
                  <a:pt x="47" y="152"/>
                </a:cubicBezTo>
                <a:cubicBezTo>
                  <a:pt x="50" y="152"/>
                  <a:pt x="54" y="150"/>
                  <a:pt x="57" y="146"/>
                </a:cubicBezTo>
                <a:lnTo>
                  <a:pt x="57" y="151"/>
                </a:lnTo>
                <a:close/>
                <a:moveTo>
                  <a:pt x="81" y="32"/>
                </a:moveTo>
                <a:cubicBezTo>
                  <a:pt x="81" y="48"/>
                  <a:pt x="81" y="48"/>
                  <a:pt x="81" y="48"/>
                </a:cubicBezTo>
                <a:cubicBezTo>
                  <a:pt x="81" y="53"/>
                  <a:pt x="80" y="57"/>
                  <a:pt x="78" y="59"/>
                </a:cubicBezTo>
                <a:cubicBezTo>
                  <a:pt x="76" y="63"/>
                  <a:pt x="72" y="64"/>
                  <a:pt x="68" y="64"/>
                </a:cubicBezTo>
                <a:cubicBezTo>
                  <a:pt x="64" y="64"/>
                  <a:pt x="60" y="63"/>
                  <a:pt x="58" y="59"/>
                </a:cubicBezTo>
                <a:cubicBezTo>
                  <a:pt x="56" y="57"/>
                  <a:pt x="55" y="53"/>
                  <a:pt x="55" y="48"/>
                </a:cubicBezTo>
                <a:cubicBezTo>
                  <a:pt x="55" y="32"/>
                  <a:pt x="55" y="32"/>
                  <a:pt x="55" y="32"/>
                </a:cubicBezTo>
                <a:cubicBezTo>
                  <a:pt x="55" y="27"/>
                  <a:pt x="56" y="23"/>
                  <a:pt x="58" y="21"/>
                </a:cubicBezTo>
                <a:cubicBezTo>
                  <a:pt x="60" y="17"/>
                  <a:pt x="64" y="16"/>
                  <a:pt x="68" y="16"/>
                </a:cubicBezTo>
                <a:cubicBezTo>
                  <a:pt x="72" y="16"/>
                  <a:pt x="76" y="17"/>
                  <a:pt x="78" y="21"/>
                </a:cubicBezTo>
                <a:cubicBezTo>
                  <a:pt x="80" y="23"/>
                  <a:pt x="81" y="27"/>
                  <a:pt x="81" y="32"/>
                </a:cubicBezTo>
                <a:close/>
                <a:moveTo>
                  <a:pt x="72" y="50"/>
                </a:moveTo>
                <a:cubicBezTo>
                  <a:pt x="72" y="30"/>
                  <a:pt x="72" y="30"/>
                  <a:pt x="72" y="30"/>
                </a:cubicBezTo>
                <a:cubicBezTo>
                  <a:pt x="72" y="26"/>
                  <a:pt x="71" y="23"/>
                  <a:pt x="68" y="23"/>
                </a:cubicBezTo>
                <a:cubicBezTo>
                  <a:pt x="65" y="23"/>
                  <a:pt x="64" y="26"/>
                  <a:pt x="64" y="30"/>
                </a:cubicBezTo>
                <a:cubicBezTo>
                  <a:pt x="64" y="50"/>
                  <a:pt x="64" y="50"/>
                  <a:pt x="64" y="50"/>
                </a:cubicBezTo>
                <a:cubicBezTo>
                  <a:pt x="64" y="54"/>
                  <a:pt x="65" y="56"/>
                  <a:pt x="68" y="56"/>
                </a:cubicBezTo>
                <a:cubicBezTo>
                  <a:pt x="71" y="56"/>
                  <a:pt x="72" y="54"/>
                  <a:pt x="72" y="50"/>
                </a:cubicBezTo>
                <a:close/>
                <a:moveTo>
                  <a:pt x="98" y="137"/>
                </a:moveTo>
                <a:cubicBezTo>
                  <a:pt x="98" y="118"/>
                  <a:pt x="98" y="118"/>
                  <a:pt x="98" y="118"/>
                </a:cubicBezTo>
                <a:cubicBezTo>
                  <a:pt x="98" y="114"/>
                  <a:pt x="97" y="111"/>
                  <a:pt x="97" y="109"/>
                </a:cubicBezTo>
                <a:cubicBezTo>
                  <a:pt x="96" y="106"/>
                  <a:pt x="93" y="104"/>
                  <a:pt x="90" y="104"/>
                </a:cubicBezTo>
                <a:cubicBezTo>
                  <a:pt x="87" y="104"/>
                  <a:pt x="84" y="106"/>
                  <a:pt x="81" y="109"/>
                </a:cubicBezTo>
                <a:cubicBezTo>
                  <a:pt x="81" y="88"/>
                  <a:pt x="81" y="88"/>
                  <a:pt x="81" y="88"/>
                </a:cubicBezTo>
                <a:cubicBezTo>
                  <a:pt x="73" y="88"/>
                  <a:pt x="73" y="88"/>
                  <a:pt x="73" y="88"/>
                </a:cubicBezTo>
                <a:cubicBezTo>
                  <a:pt x="73" y="151"/>
                  <a:pt x="73" y="151"/>
                  <a:pt x="73" y="151"/>
                </a:cubicBezTo>
                <a:cubicBezTo>
                  <a:pt x="81" y="151"/>
                  <a:pt x="81" y="151"/>
                  <a:pt x="81" y="151"/>
                </a:cubicBezTo>
                <a:cubicBezTo>
                  <a:pt x="81" y="147"/>
                  <a:pt x="81" y="147"/>
                  <a:pt x="81" y="147"/>
                </a:cubicBezTo>
                <a:cubicBezTo>
                  <a:pt x="84" y="150"/>
                  <a:pt x="87" y="152"/>
                  <a:pt x="90" y="152"/>
                </a:cubicBezTo>
                <a:cubicBezTo>
                  <a:pt x="93" y="152"/>
                  <a:pt x="96" y="150"/>
                  <a:pt x="97" y="147"/>
                </a:cubicBezTo>
                <a:cubicBezTo>
                  <a:pt x="97" y="145"/>
                  <a:pt x="98" y="142"/>
                  <a:pt x="98" y="137"/>
                </a:cubicBezTo>
                <a:close/>
                <a:moveTo>
                  <a:pt x="89" y="118"/>
                </a:moveTo>
                <a:cubicBezTo>
                  <a:pt x="89" y="138"/>
                  <a:pt x="89" y="138"/>
                  <a:pt x="89" y="138"/>
                </a:cubicBezTo>
                <a:cubicBezTo>
                  <a:pt x="89" y="142"/>
                  <a:pt x="88" y="144"/>
                  <a:pt x="85" y="144"/>
                </a:cubicBezTo>
                <a:cubicBezTo>
                  <a:pt x="84" y="144"/>
                  <a:pt x="83" y="143"/>
                  <a:pt x="81" y="142"/>
                </a:cubicBezTo>
                <a:cubicBezTo>
                  <a:pt x="81" y="114"/>
                  <a:pt x="81" y="114"/>
                  <a:pt x="81" y="114"/>
                </a:cubicBezTo>
                <a:cubicBezTo>
                  <a:pt x="83" y="112"/>
                  <a:pt x="84" y="111"/>
                  <a:pt x="85" y="111"/>
                </a:cubicBezTo>
                <a:cubicBezTo>
                  <a:pt x="88" y="111"/>
                  <a:pt x="89" y="114"/>
                  <a:pt x="89" y="118"/>
                </a:cubicBezTo>
                <a:close/>
                <a:moveTo>
                  <a:pt x="112" y="16"/>
                </a:moveTo>
                <a:cubicBezTo>
                  <a:pt x="112" y="64"/>
                  <a:pt x="112" y="64"/>
                  <a:pt x="112" y="64"/>
                </a:cubicBezTo>
                <a:cubicBezTo>
                  <a:pt x="104" y="64"/>
                  <a:pt x="104" y="64"/>
                  <a:pt x="104" y="64"/>
                </a:cubicBezTo>
                <a:cubicBezTo>
                  <a:pt x="104" y="58"/>
                  <a:pt x="104" y="58"/>
                  <a:pt x="104" y="58"/>
                </a:cubicBezTo>
                <a:cubicBezTo>
                  <a:pt x="100" y="62"/>
                  <a:pt x="97" y="64"/>
                  <a:pt x="94" y="64"/>
                </a:cubicBezTo>
                <a:cubicBezTo>
                  <a:pt x="91" y="64"/>
                  <a:pt x="89" y="63"/>
                  <a:pt x="88" y="61"/>
                </a:cubicBezTo>
                <a:cubicBezTo>
                  <a:pt x="88" y="59"/>
                  <a:pt x="88" y="57"/>
                  <a:pt x="88" y="54"/>
                </a:cubicBezTo>
                <a:cubicBezTo>
                  <a:pt x="88" y="16"/>
                  <a:pt x="88" y="16"/>
                  <a:pt x="88" y="16"/>
                </a:cubicBezTo>
                <a:cubicBezTo>
                  <a:pt x="96" y="16"/>
                  <a:pt x="96" y="16"/>
                  <a:pt x="96" y="16"/>
                </a:cubicBezTo>
                <a:cubicBezTo>
                  <a:pt x="96" y="51"/>
                  <a:pt x="96" y="51"/>
                  <a:pt x="96" y="51"/>
                </a:cubicBezTo>
                <a:cubicBezTo>
                  <a:pt x="96" y="53"/>
                  <a:pt x="96" y="54"/>
                  <a:pt x="96" y="54"/>
                </a:cubicBezTo>
                <a:cubicBezTo>
                  <a:pt x="96" y="56"/>
                  <a:pt x="97" y="56"/>
                  <a:pt x="98" y="56"/>
                </a:cubicBezTo>
                <a:cubicBezTo>
                  <a:pt x="100" y="56"/>
                  <a:pt x="102" y="55"/>
                  <a:pt x="104" y="52"/>
                </a:cubicBezTo>
                <a:cubicBezTo>
                  <a:pt x="104" y="16"/>
                  <a:pt x="104" y="16"/>
                  <a:pt x="104" y="16"/>
                </a:cubicBezTo>
                <a:lnTo>
                  <a:pt x="112" y="16"/>
                </a:lnTo>
                <a:close/>
                <a:moveTo>
                  <a:pt x="129" y="136"/>
                </a:moveTo>
                <a:cubicBezTo>
                  <a:pt x="129" y="135"/>
                  <a:pt x="129" y="135"/>
                  <a:pt x="129" y="135"/>
                </a:cubicBezTo>
                <a:cubicBezTo>
                  <a:pt x="121" y="135"/>
                  <a:pt x="121" y="135"/>
                  <a:pt x="121" y="135"/>
                </a:cubicBezTo>
                <a:cubicBezTo>
                  <a:pt x="121" y="138"/>
                  <a:pt x="121" y="140"/>
                  <a:pt x="121" y="141"/>
                </a:cubicBezTo>
                <a:cubicBezTo>
                  <a:pt x="120" y="143"/>
                  <a:pt x="119" y="144"/>
                  <a:pt x="117" y="144"/>
                </a:cubicBezTo>
                <a:cubicBezTo>
                  <a:pt x="114" y="144"/>
                  <a:pt x="113" y="142"/>
                  <a:pt x="113" y="138"/>
                </a:cubicBezTo>
                <a:cubicBezTo>
                  <a:pt x="113" y="129"/>
                  <a:pt x="113" y="129"/>
                  <a:pt x="113" y="129"/>
                </a:cubicBezTo>
                <a:cubicBezTo>
                  <a:pt x="129" y="129"/>
                  <a:pt x="129" y="129"/>
                  <a:pt x="129" y="129"/>
                </a:cubicBezTo>
                <a:cubicBezTo>
                  <a:pt x="129" y="120"/>
                  <a:pt x="129" y="120"/>
                  <a:pt x="129" y="120"/>
                </a:cubicBezTo>
                <a:cubicBezTo>
                  <a:pt x="129" y="115"/>
                  <a:pt x="129" y="111"/>
                  <a:pt x="127" y="109"/>
                </a:cubicBezTo>
                <a:cubicBezTo>
                  <a:pt x="124" y="105"/>
                  <a:pt x="121" y="104"/>
                  <a:pt x="117" y="104"/>
                </a:cubicBezTo>
                <a:cubicBezTo>
                  <a:pt x="113" y="104"/>
                  <a:pt x="109" y="105"/>
                  <a:pt x="107" y="109"/>
                </a:cubicBezTo>
                <a:cubicBezTo>
                  <a:pt x="105" y="111"/>
                  <a:pt x="104" y="115"/>
                  <a:pt x="104" y="120"/>
                </a:cubicBezTo>
                <a:cubicBezTo>
                  <a:pt x="104" y="136"/>
                  <a:pt x="104" y="136"/>
                  <a:pt x="104" y="136"/>
                </a:cubicBezTo>
                <a:cubicBezTo>
                  <a:pt x="104" y="141"/>
                  <a:pt x="105" y="145"/>
                  <a:pt x="107" y="147"/>
                </a:cubicBezTo>
                <a:cubicBezTo>
                  <a:pt x="109" y="150"/>
                  <a:pt x="113" y="152"/>
                  <a:pt x="117" y="152"/>
                </a:cubicBezTo>
                <a:cubicBezTo>
                  <a:pt x="122" y="152"/>
                  <a:pt x="125" y="150"/>
                  <a:pt x="127" y="147"/>
                </a:cubicBezTo>
                <a:cubicBezTo>
                  <a:pt x="128" y="145"/>
                  <a:pt x="129" y="143"/>
                  <a:pt x="129" y="142"/>
                </a:cubicBezTo>
                <a:cubicBezTo>
                  <a:pt x="129" y="141"/>
                  <a:pt x="129" y="139"/>
                  <a:pt x="129" y="136"/>
                </a:cubicBezTo>
                <a:close/>
                <a:moveTo>
                  <a:pt x="121" y="118"/>
                </a:moveTo>
                <a:cubicBezTo>
                  <a:pt x="121" y="122"/>
                  <a:pt x="121" y="122"/>
                  <a:pt x="121" y="122"/>
                </a:cubicBezTo>
                <a:cubicBezTo>
                  <a:pt x="113" y="122"/>
                  <a:pt x="113" y="122"/>
                  <a:pt x="113" y="122"/>
                </a:cubicBezTo>
                <a:cubicBezTo>
                  <a:pt x="113" y="118"/>
                  <a:pt x="113" y="118"/>
                  <a:pt x="113" y="118"/>
                </a:cubicBezTo>
                <a:cubicBezTo>
                  <a:pt x="113" y="114"/>
                  <a:pt x="114" y="111"/>
                  <a:pt x="117" y="111"/>
                </a:cubicBezTo>
                <a:cubicBezTo>
                  <a:pt x="120" y="111"/>
                  <a:pt x="121" y="114"/>
                  <a:pt x="121" y="118"/>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45" name="Freeform 334"/>
          <p:cNvSpPr>
            <a:spLocks noEditPoints="1"/>
          </p:cNvSpPr>
          <p:nvPr/>
        </p:nvSpPr>
        <p:spPr bwMode="auto">
          <a:xfrm>
            <a:off x="10375928" y="3775493"/>
            <a:ext cx="233398" cy="233398"/>
          </a:xfrm>
          <a:custGeom>
            <a:avLst/>
            <a:gdLst>
              <a:gd name="T0" fmla="*/ 145 w 145"/>
              <a:gd name="T1" fmla="*/ 19 h 146"/>
              <a:gd name="T2" fmla="*/ 145 w 145"/>
              <a:gd name="T3" fmla="*/ 127 h 146"/>
              <a:gd name="T4" fmla="*/ 139 w 145"/>
              <a:gd name="T5" fmla="*/ 140 h 146"/>
              <a:gd name="T6" fmla="*/ 126 w 145"/>
              <a:gd name="T7" fmla="*/ 146 h 146"/>
              <a:gd name="T8" fmla="*/ 18 w 145"/>
              <a:gd name="T9" fmla="*/ 146 h 146"/>
              <a:gd name="T10" fmla="*/ 5 w 145"/>
              <a:gd name="T11" fmla="*/ 140 h 146"/>
              <a:gd name="T12" fmla="*/ 0 w 145"/>
              <a:gd name="T13" fmla="*/ 127 h 146"/>
              <a:gd name="T14" fmla="*/ 0 w 145"/>
              <a:gd name="T15" fmla="*/ 19 h 146"/>
              <a:gd name="T16" fmla="*/ 5 w 145"/>
              <a:gd name="T17" fmla="*/ 6 h 146"/>
              <a:gd name="T18" fmla="*/ 18 w 145"/>
              <a:gd name="T19" fmla="*/ 0 h 146"/>
              <a:gd name="T20" fmla="*/ 126 w 145"/>
              <a:gd name="T21" fmla="*/ 0 h 146"/>
              <a:gd name="T22" fmla="*/ 139 w 145"/>
              <a:gd name="T23" fmla="*/ 6 h 146"/>
              <a:gd name="T24" fmla="*/ 145 w 145"/>
              <a:gd name="T25" fmla="*/ 19 h 146"/>
              <a:gd name="T26" fmla="*/ 128 w 145"/>
              <a:gd name="T27" fmla="*/ 123 h 146"/>
              <a:gd name="T28" fmla="*/ 128 w 145"/>
              <a:gd name="T29" fmla="*/ 62 h 146"/>
              <a:gd name="T30" fmla="*/ 116 w 145"/>
              <a:gd name="T31" fmla="*/ 62 h 146"/>
              <a:gd name="T32" fmla="*/ 118 w 145"/>
              <a:gd name="T33" fmla="*/ 74 h 146"/>
              <a:gd name="T34" fmla="*/ 112 w 145"/>
              <a:gd name="T35" fmla="*/ 96 h 146"/>
              <a:gd name="T36" fmla="*/ 95 w 145"/>
              <a:gd name="T37" fmla="*/ 112 h 146"/>
              <a:gd name="T38" fmla="*/ 72 w 145"/>
              <a:gd name="T39" fmla="*/ 118 h 146"/>
              <a:gd name="T40" fmla="*/ 41 w 145"/>
              <a:gd name="T41" fmla="*/ 105 h 146"/>
              <a:gd name="T42" fmla="*/ 27 w 145"/>
              <a:gd name="T43" fmla="*/ 74 h 146"/>
              <a:gd name="T44" fmla="*/ 29 w 145"/>
              <a:gd name="T45" fmla="*/ 62 h 146"/>
              <a:gd name="T46" fmla="*/ 16 w 145"/>
              <a:gd name="T47" fmla="*/ 62 h 146"/>
              <a:gd name="T48" fmla="*/ 16 w 145"/>
              <a:gd name="T49" fmla="*/ 123 h 146"/>
              <a:gd name="T50" fmla="*/ 18 w 145"/>
              <a:gd name="T51" fmla="*/ 127 h 146"/>
              <a:gd name="T52" fmla="*/ 22 w 145"/>
              <a:gd name="T53" fmla="*/ 129 h 146"/>
              <a:gd name="T54" fmla="*/ 123 w 145"/>
              <a:gd name="T55" fmla="*/ 129 h 146"/>
              <a:gd name="T56" fmla="*/ 127 w 145"/>
              <a:gd name="T57" fmla="*/ 127 h 146"/>
              <a:gd name="T58" fmla="*/ 128 w 145"/>
              <a:gd name="T59" fmla="*/ 123 h 146"/>
              <a:gd name="T60" fmla="*/ 93 w 145"/>
              <a:gd name="T61" fmla="*/ 93 h 146"/>
              <a:gd name="T62" fmla="*/ 102 w 145"/>
              <a:gd name="T63" fmla="*/ 73 h 146"/>
              <a:gd name="T64" fmla="*/ 93 w 145"/>
              <a:gd name="T65" fmla="*/ 53 h 146"/>
              <a:gd name="T66" fmla="*/ 72 w 145"/>
              <a:gd name="T67" fmla="*/ 44 h 146"/>
              <a:gd name="T68" fmla="*/ 52 w 145"/>
              <a:gd name="T69" fmla="*/ 53 h 146"/>
              <a:gd name="T70" fmla="*/ 43 w 145"/>
              <a:gd name="T71" fmla="*/ 73 h 146"/>
              <a:gd name="T72" fmla="*/ 52 w 145"/>
              <a:gd name="T73" fmla="*/ 93 h 146"/>
              <a:gd name="T74" fmla="*/ 72 w 145"/>
              <a:gd name="T75" fmla="*/ 101 h 146"/>
              <a:gd name="T76" fmla="*/ 93 w 145"/>
              <a:gd name="T77" fmla="*/ 93 h 146"/>
              <a:gd name="T78" fmla="*/ 128 w 145"/>
              <a:gd name="T79" fmla="*/ 39 h 146"/>
              <a:gd name="T80" fmla="*/ 128 w 145"/>
              <a:gd name="T81" fmla="*/ 23 h 146"/>
              <a:gd name="T82" fmla="*/ 127 w 145"/>
              <a:gd name="T83" fmla="*/ 18 h 146"/>
              <a:gd name="T84" fmla="*/ 122 w 145"/>
              <a:gd name="T85" fmla="*/ 16 h 146"/>
              <a:gd name="T86" fmla="*/ 106 w 145"/>
              <a:gd name="T87" fmla="*/ 16 h 146"/>
              <a:gd name="T88" fmla="*/ 101 w 145"/>
              <a:gd name="T89" fmla="*/ 18 h 146"/>
              <a:gd name="T90" fmla="*/ 99 w 145"/>
              <a:gd name="T91" fmla="*/ 23 h 146"/>
              <a:gd name="T92" fmla="*/ 99 w 145"/>
              <a:gd name="T93" fmla="*/ 39 h 146"/>
              <a:gd name="T94" fmla="*/ 101 w 145"/>
              <a:gd name="T95" fmla="*/ 43 h 146"/>
              <a:gd name="T96" fmla="*/ 106 w 145"/>
              <a:gd name="T97" fmla="*/ 45 h 146"/>
              <a:gd name="T98" fmla="*/ 122 w 145"/>
              <a:gd name="T99" fmla="*/ 45 h 146"/>
              <a:gd name="T100" fmla="*/ 127 w 145"/>
              <a:gd name="T101" fmla="*/ 43 h 146"/>
              <a:gd name="T102" fmla="*/ 128 w 145"/>
              <a:gd name="T10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 h="146">
                <a:moveTo>
                  <a:pt x="145" y="19"/>
                </a:moveTo>
                <a:cubicBezTo>
                  <a:pt x="145" y="127"/>
                  <a:pt x="145" y="127"/>
                  <a:pt x="145" y="127"/>
                </a:cubicBezTo>
                <a:cubicBezTo>
                  <a:pt x="145" y="132"/>
                  <a:pt x="143" y="136"/>
                  <a:pt x="139" y="140"/>
                </a:cubicBezTo>
                <a:cubicBezTo>
                  <a:pt x="136" y="144"/>
                  <a:pt x="131" y="146"/>
                  <a:pt x="126" y="146"/>
                </a:cubicBezTo>
                <a:cubicBezTo>
                  <a:pt x="18" y="146"/>
                  <a:pt x="18" y="146"/>
                  <a:pt x="18" y="146"/>
                </a:cubicBezTo>
                <a:cubicBezTo>
                  <a:pt x="13" y="146"/>
                  <a:pt x="9" y="144"/>
                  <a:pt x="5" y="140"/>
                </a:cubicBezTo>
                <a:cubicBezTo>
                  <a:pt x="2" y="136"/>
                  <a:pt x="0" y="132"/>
                  <a:pt x="0" y="127"/>
                </a:cubicBezTo>
                <a:cubicBezTo>
                  <a:pt x="0" y="19"/>
                  <a:pt x="0" y="19"/>
                  <a:pt x="0" y="19"/>
                </a:cubicBezTo>
                <a:cubicBezTo>
                  <a:pt x="0" y="14"/>
                  <a:pt x="2" y="9"/>
                  <a:pt x="5" y="6"/>
                </a:cubicBezTo>
                <a:cubicBezTo>
                  <a:pt x="9" y="2"/>
                  <a:pt x="13" y="0"/>
                  <a:pt x="18" y="0"/>
                </a:cubicBezTo>
                <a:cubicBezTo>
                  <a:pt x="126" y="0"/>
                  <a:pt x="126" y="0"/>
                  <a:pt x="126" y="0"/>
                </a:cubicBezTo>
                <a:cubicBezTo>
                  <a:pt x="131" y="0"/>
                  <a:pt x="136" y="2"/>
                  <a:pt x="139" y="6"/>
                </a:cubicBezTo>
                <a:cubicBezTo>
                  <a:pt x="143" y="9"/>
                  <a:pt x="145" y="14"/>
                  <a:pt x="145" y="19"/>
                </a:cubicBezTo>
                <a:close/>
                <a:moveTo>
                  <a:pt x="128" y="123"/>
                </a:moveTo>
                <a:cubicBezTo>
                  <a:pt x="128" y="62"/>
                  <a:pt x="128" y="62"/>
                  <a:pt x="128" y="62"/>
                </a:cubicBezTo>
                <a:cubicBezTo>
                  <a:pt x="116" y="62"/>
                  <a:pt x="116" y="62"/>
                  <a:pt x="116" y="62"/>
                </a:cubicBezTo>
                <a:cubicBezTo>
                  <a:pt x="117" y="66"/>
                  <a:pt x="118" y="70"/>
                  <a:pt x="118" y="74"/>
                </a:cubicBezTo>
                <a:cubicBezTo>
                  <a:pt x="118" y="82"/>
                  <a:pt x="116" y="89"/>
                  <a:pt x="112" y="96"/>
                </a:cubicBezTo>
                <a:cubicBezTo>
                  <a:pt x="108" y="103"/>
                  <a:pt x="102" y="108"/>
                  <a:pt x="95" y="112"/>
                </a:cubicBezTo>
                <a:cubicBezTo>
                  <a:pt x="88" y="116"/>
                  <a:pt x="81" y="118"/>
                  <a:pt x="72" y="118"/>
                </a:cubicBezTo>
                <a:cubicBezTo>
                  <a:pt x="60" y="118"/>
                  <a:pt x="49" y="114"/>
                  <a:pt x="41" y="105"/>
                </a:cubicBezTo>
                <a:cubicBezTo>
                  <a:pt x="32" y="97"/>
                  <a:pt x="27" y="86"/>
                  <a:pt x="27" y="74"/>
                </a:cubicBezTo>
                <a:cubicBezTo>
                  <a:pt x="27" y="70"/>
                  <a:pt x="28" y="66"/>
                  <a:pt x="29" y="62"/>
                </a:cubicBezTo>
                <a:cubicBezTo>
                  <a:pt x="16" y="62"/>
                  <a:pt x="16" y="62"/>
                  <a:pt x="16" y="62"/>
                </a:cubicBezTo>
                <a:cubicBezTo>
                  <a:pt x="16" y="123"/>
                  <a:pt x="16" y="123"/>
                  <a:pt x="16" y="123"/>
                </a:cubicBezTo>
                <a:cubicBezTo>
                  <a:pt x="16" y="125"/>
                  <a:pt x="16" y="126"/>
                  <a:pt x="18" y="127"/>
                </a:cubicBezTo>
                <a:cubicBezTo>
                  <a:pt x="19" y="128"/>
                  <a:pt x="20" y="129"/>
                  <a:pt x="22" y="129"/>
                </a:cubicBezTo>
                <a:cubicBezTo>
                  <a:pt x="123" y="129"/>
                  <a:pt x="123" y="129"/>
                  <a:pt x="123" y="129"/>
                </a:cubicBezTo>
                <a:cubicBezTo>
                  <a:pt x="124" y="129"/>
                  <a:pt x="126" y="128"/>
                  <a:pt x="127" y="127"/>
                </a:cubicBezTo>
                <a:cubicBezTo>
                  <a:pt x="128" y="126"/>
                  <a:pt x="128" y="125"/>
                  <a:pt x="128" y="123"/>
                </a:cubicBezTo>
                <a:close/>
                <a:moveTo>
                  <a:pt x="93" y="93"/>
                </a:moveTo>
                <a:cubicBezTo>
                  <a:pt x="99" y="87"/>
                  <a:pt x="102" y="80"/>
                  <a:pt x="102" y="73"/>
                </a:cubicBezTo>
                <a:cubicBezTo>
                  <a:pt x="102" y="65"/>
                  <a:pt x="99" y="58"/>
                  <a:pt x="93" y="53"/>
                </a:cubicBezTo>
                <a:cubicBezTo>
                  <a:pt x="87" y="47"/>
                  <a:pt x="80" y="44"/>
                  <a:pt x="72" y="44"/>
                </a:cubicBezTo>
                <a:cubicBezTo>
                  <a:pt x="64" y="44"/>
                  <a:pt x="58" y="47"/>
                  <a:pt x="52" y="53"/>
                </a:cubicBezTo>
                <a:cubicBezTo>
                  <a:pt x="46" y="58"/>
                  <a:pt x="43" y="65"/>
                  <a:pt x="43" y="73"/>
                </a:cubicBezTo>
                <a:cubicBezTo>
                  <a:pt x="43" y="80"/>
                  <a:pt x="46" y="87"/>
                  <a:pt x="52" y="93"/>
                </a:cubicBezTo>
                <a:cubicBezTo>
                  <a:pt x="58" y="98"/>
                  <a:pt x="64" y="101"/>
                  <a:pt x="72" y="101"/>
                </a:cubicBezTo>
                <a:cubicBezTo>
                  <a:pt x="80" y="101"/>
                  <a:pt x="87" y="98"/>
                  <a:pt x="93" y="93"/>
                </a:cubicBezTo>
                <a:close/>
                <a:moveTo>
                  <a:pt x="128" y="39"/>
                </a:moveTo>
                <a:cubicBezTo>
                  <a:pt x="128" y="23"/>
                  <a:pt x="128" y="23"/>
                  <a:pt x="128" y="23"/>
                </a:cubicBezTo>
                <a:cubicBezTo>
                  <a:pt x="128" y="21"/>
                  <a:pt x="128" y="20"/>
                  <a:pt x="127" y="18"/>
                </a:cubicBezTo>
                <a:cubicBezTo>
                  <a:pt x="125" y="17"/>
                  <a:pt x="124" y="16"/>
                  <a:pt x="122" y="16"/>
                </a:cubicBezTo>
                <a:cubicBezTo>
                  <a:pt x="106" y="16"/>
                  <a:pt x="106" y="16"/>
                  <a:pt x="106" y="16"/>
                </a:cubicBezTo>
                <a:cubicBezTo>
                  <a:pt x="104" y="16"/>
                  <a:pt x="102" y="17"/>
                  <a:pt x="101" y="18"/>
                </a:cubicBezTo>
                <a:cubicBezTo>
                  <a:pt x="100" y="20"/>
                  <a:pt x="99" y="21"/>
                  <a:pt x="99" y="23"/>
                </a:cubicBezTo>
                <a:cubicBezTo>
                  <a:pt x="99" y="39"/>
                  <a:pt x="99" y="39"/>
                  <a:pt x="99" y="39"/>
                </a:cubicBezTo>
                <a:cubicBezTo>
                  <a:pt x="99" y="40"/>
                  <a:pt x="100" y="42"/>
                  <a:pt x="101" y="43"/>
                </a:cubicBezTo>
                <a:cubicBezTo>
                  <a:pt x="102" y="44"/>
                  <a:pt x="104" y="45"/>
                  <a:pt x="106" y="45"/>
                </a:cubicBezTo>
                <a:cubicBezTo>
                  <a:pt x="122" y="45"/>
                  <a:pt x="122" y="45"/>
                  <a:pt x="122" y="45"/>
                </a:cubicBezTo>
                <a:cubicBezTo>
                  <a:pt x="124" y="45"/>
                  <a:pt x="125" y="44"/>
                  <a:pt x="127" y="43"/>
                </a:cubicBezTo>
                <a:cubicBezTo>
                  <a:pt x="128" y="42"/>
                  <a:pt x="128" y="40"/>
                  <a:pt x="128" y="39"/>
                </a:cubicBezTo>
                <a:close/>
              </a:path>
            </a:pathLst>
          </a:custGeom>
          <a:solidFill>
            <a:schemeClr val="bg1"/>
          </a:solidFill>
          <a:ln>
            <a:noFill/>
          </a:ln>
        </p:spPr>
        <p:txBody>
          <a:bodyPr vert="horz" wrap="square" lIns="49530" tIns="24765" rIns="49530" bIns="24765" numCol="1" anchor="t" anchorCtr="0" compatLnSpc="1">
            <a:prstTxWarp prst="textNoShape">
              <a:avLst/>
            </a:prstTxWarp>
          </a:bodyPr>
          <a:lstStyle/>
          <a:p>
            <a:endParaRPr lang="en-US" sz="858"/>
          </a:p>
        </p:txBody>
      </p:sp>
      <p:sp>
        <p:nvSpPr>
          <p:cNvPr id="164" name="Oval 163"/>
          <p:cNvSpPr/>
          <p:nvPr/>
        </p:nvSpPr>
        <p:spPr>
          <a:xfrm>
            <a:off x="5517133" y="1833772"/>
            <a:ext cx="642163" cy="6421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77"/>
          <p:cNvSpPr>
            <a:spLocks noEditPoints="1"/>
          </p:cNvSpPr>
          <p:nvPr/>
        </p:nvSpPr>
        <p:spPr bwMode="auto">
          <a:xfrm>
            <a:off x="4411508" y="3986075"/>
            <a:ext cx="302892" cy="304006"/>
          </a:xfrm>
          <a:custGeom>
            <a:avLst/>
            <a:gdLst>
              <a:gd name="T0" fmla="*/ 48 w 353"/>
              <a:gd name="T1" fmla="*/ 121 h 354"/>
              <a:gd name="T2" fmla="*/ 96 w 353"/>
              <a:gd name="T3" fmla="*/ 121 h 354"/>
              <a:gd name="T4" fmla="*/ 72 w 353"/>
              <a:gd name="T5" fmla="*/ 129 h 354"/>
              <a:gd name="T6" fmla="*/ 72 w 353"/>
              <a:gd name="T7" fmla="*/ 113 h 354"/>
              <a:gd name="T8" fmla="*/ 72 w 353"/>
              <a:gd name="T9" fmla="*/ 129 h 354"/>
              <a:gd name="T10" fmla="*/ 174 w 353"/>
              <a:gd name="T11" fmla="*/ 223 h 354"/>
              <a:gd name="T12" fmla="*/ 193 w 353"/>
              <a:gd name="T13" fmla="*/ 201 h 354"/>
              <a:gd name="T14" fmla="*/ 179 w 353"/>
              <a:gd name="T15" fmla="*/ 195 h 354"/>
              <a:gd name="T16" fmla="*/ 160 w 353"/>
              <a:gd name="T17" fmla="*/ 217 h 354"/>
              <a:gd name="T18" fmla="*/ 351 w 353"/>
              <a:gd name="T19" fmla="*/ 163 h 354"/>
              <a:gd name="T20" fmla="*/ 185 w 353"/>
              <a:gd name="T21" fmla="*/ 0 h 354"/>
              <a:gd name="T22" fmla="*/ 48 w 353"/>
              <a:gd name="T23" fmla="*/ 25 h 354"/>
              <a:gd name="T24" fmla="*/ 64 w 353"/>
              <a:gd name="T25" fmla="*/ 25 h 354"/>
              <a:gd name="T26" fmla="*/ 181 w 353"/>
              <a:gd name="T27" fmla="*/ 16 h 354"/>
              <a:gd name="T28" fmla="*/ 315 w 353"/>
              <a:gd name="T29" fmla="*/ 187 h 354"/>
              <a:gd name="T30" fmla="*/ 321 w 353"/>
              <a:gd name="T31" fmla="*/ 201 h 354"/>
              <a:gd name="T32" fmla="*/ 351 w 353"/>
              <a:gd name="T33" fmla="*/ 175 h 354"/>
              <a:gd name="T34" fmla="*/ 351 w 353"/>
              <a:gd name="T35" fmla="*/ 163 h 354"/>
              <a:gd name="T36" fmla="*/ 136 w 353"/>
              <a:gd name="T37" fmla="*/ 257 h 354"/>
              <a:gd name="T38" fmla="*/ 150 w 353"/>
              <a:gd name="T39" fmla="*/ 247 h 354"/>
              <a:gd name="T40" fmla="*/ 144 w 353"/>
              <a:gd name="T41" fmla="*/ 233 h 354"/>
              <a:gd name="T42" fmla="*/ 131 w 353"/>
              <a:gd name="T43" fmla="*/ 244 h 354"/>
              <a:gd name="T44" fmla="*/ 142 w 353"/>
              <a:gd name="T45" fmla="*/ 51 h 354"/>
              <a:gd name="T46" fmla="*/ 24 w 353"/>
              <a:gd name="T47" fmla="*/ 49 h 354"/>
              <a:gd name="T48" fmla="*/ 0 w 353"/>
              <a:gd name="T49" fmla="*/ 185 h 354"/>
              <a:gd name="T50" fmla="*/ 163 w 353"/>
              <a:gd name="T51" fmla="*/ 351 h 354"/>
              <a:gd name="T52" fmla="*/ 174 w 353"/>
              <a:gd name="T53" fmla="*/ 351 h 354"/>
              <a:gd name="T54" fmla="*/ 305 w 353"/>
              <a:gd name="T55" fmla="*/ 217 h 354"/>
              <a:gd name="T56" fmla="*/ 142 w 353"/>
              <a:gd name="T57" fmla="*/ 51 h 354"/>
              <a:gd name="T58" fmla="*/ 16 w 353"/>
              <a:gd name="T59" fmla="*/ 182 h 354"/>
              <a:gd name="T60" fmla="*/ 24 w 353"/>
              <a:gd name="T61" fmla="*/ 65 h 354"/>
              <a:gd name="T62" fmla="*/ 286 w 353"/>
              <a:gd name="T63" fmla="*/ 217 h 354"/>
              <a:gd name="T64" fmla="*/ 168 w 353"/>
              <a:gd name="T65" fmla="*/ 289 h 354"/>
              <a:gd name="T66" fmla="*/ 206 w 353"/>
              <a:gd name="T67" fmla="*/ 255 h 354"/>
              <a:gd name="T68" fmla="*/ 201 w 353"/>
              <a:gd name="T69" fmla="*/ 241 h 354"/>
              <a:gd name="T70" fmla="*/ 163 w 353"/>
              <a:gd name="T71" fmla="*/ 276 h 354"/>
              <a:gd name="T72" fmla="*/ 168 w 353"/>
              <a:gd name="T73" fmla="*/ 2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3" h="354">
                <a:moveTo>
                  <a:pt x="72" y="97"/>
                </a:moveTo>
                <a:cubicBezTo>
                  <a:pt x="59" y="97"/>
                  <a:pt x="48" y="108"/>
                  <a:pt x="48" y="121"/>
                </a:cubicBezTo>
                <a:cubicBezTo>
                  <a:pt x="48" y="134"/>
                  <a:pt x="59" y="145"/>
                  <a:pt x="72" y="145"/>
                </a:cubicBezTo>
                <a:cubicBezTo>
                  <a:pt x="85" y="145"/>
                  <a:pt x="96" y="134"/>
                  <a:pt x="96" y="121"/>
                </a:cubicBezTo>
                <a:cubicBezTo>
                  <a:pt x="96" y="108"/>
                  <a:pt x="85" y="97"/>
                  <a:pt x="72" y="97"/>
                </a:cubicBezTo>
                <a:moveTo>
                  <a:pt x="72" y="129"/>
                </a:moveTo>
                <a:cubicBezTo>
                  <a:pt x="68" y="129"/>
                  <a:pt x="64" y="125"/>
                  <a:pt x="64" y="121"/>
                </a:cubicBezTo>
                <a:cubicBezTo>
                  <a:pt x="64" y="116"/>
                  <a:pt x="68" y="113"/>
                  <a:pt x="72" y="113"/>
                </a:cubicBezTo>
                <a:cubicBezTo>
                  <a:pt x="77" y="113"/>
                  <a:pt x="80" y="116"/>
                  <a:pt x="80" y="121"/>
                </a:cubicBezTo>
                <a:cubicBezTo>
                  <a:pt x="80" y="125"/>
                  <a:pt x="77" y="129"/>
                  <a:pt x="72" y="129"/>
                </a:cubicBezTo>
                <a:moveTo>
                  <a:pt x="168" y="225"/>
                </a:moveTo>
                <a:cubicBezTo>
                  <a:pt x="171" y="225"/>
                  <a:pt x="173" y="224"/>
                  <a:pt x="174" y="223"/>
                </a:cubicBezTo>
                <a:cubicBezTo>
                  <a:pt x="190" y="207"/>
                  <a:pt x="190" y="207"/>
                  <a:pt x="190" y="207"/>
                </a:cubicBezTo>
                <a:cubicBezTo>
                  <a:pt x="192" y="205"/>
                  <a:pt x="193" y="203"/>
                  <a:pt x="193" y="201"/>
                </a:cubicBezTo>
                <a:cubicBezTo>
                  <a:pt x="193" y="197"/>
                  <a:pt x="189" y="193"/>
                  <a:pt x="185" y="193"/>
                </a:cubicBezTo>
                <a:cubicBezTo>
                  <a:pt x="182" y="193"/>
                  <a:pt x="180" y="194"/>
                  <a:pt x="179" y="195"/>
                </a:cubicBezTo>
                <a:cubicBezTo>
                  <a:pt x="163" y="212"/>
                  <a:pt x="163" y="212"/>
                  <a:pt x="163" y="212"/>
                </a:cubicBezTo>
                <a:cubicBezTo>
                  <a:pt x="161" y="213"/>
                  <a:pt x="160" y="215"/>
                  <a:pt x="160" y="217"/>
                </a:cubicBezTo>
                <a:cubicBezTo>
                  <a:pt x="160" y="222"/>
                  <a:pt x="164" y="225"/>
                  <a:pt x="168" y="225"/>
                </a:cubicBezTo>
                <a:moveTo>
                  <a:pt x="351" y="163"/>
                </a:moveTo>
                <a:cubicBezTo>
                  <a:pt x="190" y="3"/>
                  <a:pt x="190" y="3"/>
                  <a:pt x="190" y="3"/>
                </a:cubicBezTo>
                <a:cubicBezTo>
                  <a:pt x="189" y="1"/>
                  <a:pt x="187" y="0"/>
                  <a:pt x="185" y="0"/>
                </a:cubicBezTo>
                <a:cubicBezTo>
                  <a:pt x="72" y="0"/>
                  <a:pt x="72" y="0"/>
                  <a:pt x="72" y="0"/>
                </a:cubicBezTo>
                <a:cubicBezTo>
                  <a:pt x="59" y="0"/>
                  <a:pt x="48" y="11"/>
                  <a:pt x="48" y="25"/>
                </a:cubicBezTo>
                <a:cubicBezTo>
                  <a:pt x="48" y="29"/>
                  <a:pt x="52" y="33"/>
                  <a:pt x="56" y="33"/>
                </a:cubicBezTo>
                <a:cubicBezTo>
                  <a:pt x="61" y="33"/>
                  <a:pt x="64" y="29"/>
                  <a:pt x="64" y="25"/>
                </a:cubicBezTo>
                <a:cubicBezTo>
                  <a:pt x="64" y="20"/>
                  <a:pt x="68" y="16"/>
                  <a:pt x="72" y="16"/>
                </a:cubicBezTo>
                <a:cubicBezTo>
                  <a:pt x="181" y="16"/>
                  <a:pt x="181" y="16"/>
                  <a:pt x="181" y="16"/>
                </a:cubicBezTo>
                <a:cubicBezTo>
                  <a:pt x="334" y="169"/>
                  <a:pt x="334" y="169"/>
                  <a:pt x="334" y="169"/>
                </a:cubicBezTo>
                <a:cubicBezTo>
                  <a:pt x="315" y="187"/>
                  <a:pt x="315" y="187"/>
                  <a:pt x="315" y="187"/>
                </a:cubicBezTo>
                <a:cubicBezTo>
                  <a:pt x="314" y="189"/>
                  <a:pt x="313" y="191"/>
                  <a:pt x="313" y="193"/>
                </a:cubicBezTo>
                <a:cubicBezTo>
                  <a:pt x="313" y="198"/>
                  <a:pt x="317" y="201"/>
                  <a:pt x="321" y="201"/>
                </a:cubicBezTo>
                <a:cubicBezTo>
                  <a:pt x="323" y="201"/>
                  <a:pt x="325" y="200"/>
                  <a:pt x="327" y="199"/>
                </a:cubicBezTo>
                <a:cubicBezTo>
                  <a:pt x="351" y="175"/>
                  <a:pt x="351" y="175"/>
                  <a:pt x="351" y="175"/>
                </a:cubicBezTo>
                <a:cubicBezTo>
                  <a:pt x="352" y="173"/>
                  <a:pt x="353" y="171"/>
                  <a:pt x="353" y="169"/>
                </a:cubicBezTo>
                <a:cubicBezTo>
                  <a:pt x="353" y="167"/>
                  <a:pt x="352" y="165"/>
                  <a:pt x="351" y="163"/>
                </a:cubicBezTo>
                <a:moveTo>
                  <a:pt x="128" y="249"/>
                </a:moveTo>
                <a:cubicBezTo>
                  <a:pt x="128" y="254"/>
                  <a:pt x="132" y="257"/>
                  <a:pt x="136" y="257"/>
                </a:cubicBezTo>
                <a:cubicBezTo>
                  <a:pt x="139" y="257"/>
                  <a:pt x="141" y="256"/>
                  <a:pt x="142" y="255"/>
                </a:cubicBezTo>
                <a:cubicBezTo>
                  <a:pt x="150" y="247"/>
                  <a:pt x="150" y="247"/>
                  <a:pt x="150" y="247"/>
                </a:cubicBezTo>
                <a:cubicBezTo>
                  <a:pt x="152" y="245"/>
                  <a:pt x="152" y="243"/>
                  <a:pt x="152" y="241"/>
                </a:cubicBezTo>
                <a:cubicBezTo>
                  <a:pt x="152" y="237"/>
                  <a:pt x="149" y="233"/>
                  <a:pt x="144" y="233"/>
                </a:cubicBezTo>
                <a:cubicBezTo>
                  <a:pt x="142" y="233"/>
                  <a:pt x="140" y="234"/>
                  <a:pt x="139" y="236"/>
                </a:cubicBezTo>
                <a:cubicBezTo>
                  <a:pt x="131" y="244"/>
                  <a:pt x="131" y="244"/>
                  <a:pt x="131" y="244"/>
                </a:cubicBezTo>
                <a:cubicBezTo>
                  <a:pt x="129" y="245"/>
                  <a:pt x="128" y="247"/>
                  <a:pt x="128" y="249"/>
                </a:cubicBezTo>
                <a:moveTo>
                  <a:pt x="142" y="51"/>
                </a:moveTo>
                <a:cubicBezTo>
                  <a:pt x="141" y="49"/>
                  <a:pt x="139" y="49"/>
                  <a:pt x="136" y="49"/>
                </a:cubicBezTo>
                <a:cubicBezTo>
                  <a:pt x="24" y="49"/>
                  <a:pt x="24" y="49"/>
                  <a:pt x="24" y="49"/>
                </a:cubicBezTo>
                <a:cubicBezTo>
                  <a:pt x="11" y="49"/>
                  <a:pt x="0" y="59"/>
                  <a:pt x="0" y="73"/>
                </a:cubicBezTo>
                <a:cubicBezTo>
                  <a:pt x="0" y="185"/>
                  <a:pt x="0" y="185"/>
                  <a:pt x="0" y="185"/>
                </a:cubicBezTo>
                <a:cubicBezTo>
                  <a:pt x="0" y="187"/>
                  <a:pt x="1" y="189"/>
                  <a:pt x="2" y="191"/>
                </a:cubicBezTo>
                <a:cubicBezTo>
                  <a:pt x="163" y="351"/>
                  <a:pt x="163" y="351"/>
                  <a:pt x="163" y="351"/>
                </a:cubicBezTo>
                <a:cubicBezTo>
                  <a:pt x="164" y="353"/>
                  <a:pt x="166" y="354"/>
                  <a:pt x="168" y="354"/>
                </a:cubicBezTo>
                <a:cubicBezTo>
                  <a:pt x="171" y="354"/>
                  <a:pt x="173" y="353"/>
                  <a:pt x="174" y="351"/>
                </a:cubicBezTo>
                <a:cubicBezTo>
                  <a:pt x="303" y="223"/>
                  <a:pt x="303" y="223"/>
                  <a:pt x="303" y="223"/>
                </a:cubicBezTo>
                <a:cubicBezTo>
                  <a:pt x="304" y="221"/>
                  <a:pt x="305" y="219"/>
                  <a:pt x="305" y="217"/>
                </a:cubicBezTo>
                <a:cubicBezTo>
                  <a:pt x="305" y="215"/>
                  <a:pt x="304" y="213"/>
                  <a:pt x="303" y="212"/>
                </a:cubicBezTo>
                <a:lnTo>
                  <a:pt x="142" y="51"/>
                </a:lnTo>
                <a:close/>
                <a:moveTo>
                  <a:pt x="168" y="334"/>
                </a:moveTo>
                <a:cubicBezTo>
                  <a:pt x="16" y="182"/>
                  <a:pt x="16" y="182"/>
                  <a:pt x="16" y="182"/>
                </a:cubicBezTo>
                <a:cubicBezTo>
                  <a:pt x="16" y="73"/>
                  <a:pt x="16" y="73"/>
                  <a:pt x="16" y="73"/>
                </a:cubicBezTo>
                <a:cubicBezTo>
                  <a:pt x="16" y="68"/>
                  <a:pt x="20" y="65"/>
                  <a:pt x="24" y="65"/>
                </a:cubicBezTo>
                <a:cubicBezTo>
                  <a:pt x="133" y="65"/>
                  <a:pt x="133" y="65"/>
                  <a:pt x="133" y="65"/>
                </a:cubicBezTo>
                <a:cubicBezTo>
                  <a:pt x="286" y="217"/>
                  <a:pt x="286" y="217"/>
                  <a:pt x="286" y="217"/>
                </a:cubicBezTo>
                <a:lnTo>
                  <a:pt x="168" y="334"/>
                </a:lnTo>
                <a:close/>
                <a:moveTo>
                  <a:pt x="168" y="289"/>
                </a:moveTo>
                <a:cubicBezTo>
                  <a:pt x="171" y="289"/>
                  <a:pt x="173" y="289"/>
                  <a:pt x="174" y="287"/>
                </a:cubicBezTo>
                <a:cubicBezTo>
                  <a:pt x="206" y="255"/>
                  <a:pt x="206" y="255"/>
                  <a:pt x="206" y="255"/>
                </a:cubicBezTo>
                <a:cubicBezTo>
                  <a:pt x="208" y="254"/>
                  <a:pt x="209" y="252"/>
                  <a:pt x="209" y="249"/>
                </a:cubicBezTo>
                <a:cubicBezTo>
                  <a:pt x="209" y="245"/>
                  <a:pt x="205" y="241"/>
                  <a:pt x="201" y="241"/>
                </a:cubicBezTo>
                <a:cubicBezTo>
                  <a:pt x="198" y="241"/>
                  <a:pt x="196" y="242"/>
                  <a:pt x="195" y="244"/>
                </a:cubicBezTo>
                <a:cubicBezTo>
                  <a:pt x="163" y="276"/>
                  <a:pt x="163" y="276"/>
                  <a:pt x="163" y="276"/>
                </a:cubicBezTo>
                <a:cubicBezTo>
                  <a:pt x="161" y="277"/>
                  <a:pt x="160" y="279"/>
                  <a:pt x="160" y="281"/>
                </a:cubicBezTo>
                <a:cubicBezTo>
                  <a:pt x="160" y="286"/>
                  <a:pt x="164" y="289"/>
                  <a:pt x="168" y="28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1" name="Freeform 97"/>
          <p:cNvSpPr>
            <a:spLocks noEditPoints="1"/>
          </p:cNvSpPr>
          <p:nvPr/>
        </p:nvSpPr>
        <p:spPr bwMode="auto">
          <a:xfrm>
            <a:off x="4415282" y="4438933"/>
            <a:ext cx="302892" cy="248328"/>
          </a:xfrm>
          <a:custGeom>
            <a:avLst/>
            <a:gdLst>
              <a:gd name="T0" fmla="*/ 241 w 353"/>
              <a:gd name="T1" fmla="*/ 32 h 289"/>
              <a:gd name="T2" fmla="*/ 144 w 353"/>
              <a:gd name="T3" fmla="*/ 0 h 289"/>
              <a:gd name="T4" fmla="*/ 16 w 353"/>
              <a:gd name="T5" fmla="*/ 32 h 289"/>
              <a:gd name="T6" fmla="*/ 0 w 353"/>
              <a:gd name="T7" fmla="*/ 129 h 289"/>
              <a:gd name="T8" fmla="*/ 16 w 353"/>
              <a:gd name="T9" fmla="*/ 273 h 289"/>
              <a:gd name="T10" fmla="*/ 321 w 353"/>
              <a:gd name="T11" fmla="*/ 289 h 289"/>
              <a:gd name="T12" fmla="*/ 337 w 353"/>
              <a:gd name="T13" fmla="*/ 145 h 289"/>
              <a:gd name="T14" fmla="*/ 353 w 353"/>
              <a:gd name="T15" fmla="*/ 48 h 289"/>
              <a:gd name="T16" fmla="*/ 144 w 353"/>
              <a:gd name="T17" fmla="*/ 16 h 289"/>
              <a:gd name="T18" fmla="*/ 225 w 353"/>
              <a:gd name="T19" fmla="*/ 32 h 289"/>
              <a:gd name="T20" fmla="*/ 144 w 353"/>
              <a:gd name="T21" fmla="*/ 16 h 289"/>
              <a:gd name="T22" fmla="*/ 32 w 353"/>
              <a:gd name="T23" fmla="*/ 273 h 289"/>
              <a:gd name="T24" fmla="*/ 64 w 353"/>
              <a:gd name="T25" fmla="*/ 145 h 289"/>
              <a:gd name="T26" fmla="*/ 80 w 353"/>
              <a:gd name="T27" fmla="*/ 177 h 289"/>
              <a:gd name="T28" fmla="*/ 128 w 353"/>
              <a:gd name="T29" fmla="*/ 161 h 289"/>
              <a:gd name="T30" fmla="*/ 225 w 353"/>
              <a:gd name="T31" fmla="*/ 145 h 289"/>
              <a:gd name="T32" fmla="*/ 241 w 353"/>
              <a:gd name="T33" fmla="*/ 177 h 289"/>
              <a:gd name="T34" fmla="*/ 289 w 353"/>
              <a:gd name="T35" fmla="*/ 161 h 289"/>
              <a:gd name="T36" fmla="*/ 321 w 353"/>
              <a:gd name="T37" fmla="*/ 145 h 289"/>
              <a:gd name="T38" fmla="*/ 80 w 353"/>
              <a:gd name="T39" fmla="*/ 113 h 289"/>
              <a:gd name="T40" fmla="*/ 112 w 353"/>
              <a:gd name="T41" fmla="*/ 161 h 289"/>
              <a:gd name="T42" fmla="*/ 80 w 353"/>
              <a:gd name="T43" fmla="*/ 113 h 289"/>
              <a:gd name="T44" fmla="*/ 273 w 353"/>
              <a:gd name="T45" fmla="*/ 113 h 289"/>
              <a:gd name="T46" fmla="*/ 241 w 353"/>
              <a:gd name="T47" fmla="*/ 161 h 289"/>
              <a:gd name="T48" fmla="*/ 337 w 353"/>
              <a:gd name="T49" fmla="*/ 129 h 289"/>
              <a:gd name="T50" fmla="*/ 289 w 353"/>
              <a:gd name="T51" fmla="*/ 113 h 289"/>
              <a:gd name="T52" fmla="*/ 241 w 353"/>
              <a:gd name="T53" fmla="*/ 97 h 289"/>
              <a:gd name="T54" fmla="*/ 225 w 353"/>
              <a:gd name="T55" fmla="*/ 129 h 289"/>
              <a:gd name="T56" fmla="*/ 128 w 353"/>
              <a:gd name="T57" fmla="*/ 113 h 289"/>
              <a:gd name="T58" fmla="*/ 80 w 353"/>
              <a:gd name="T59" fmla="*/ 97 h 289"/>
              <a:gd name="T60" fmla="*/ 64 w 353"/>
              <a:gd name="T61" fmla="*/ 129 h 289"/>
              <a:gd name="T62" fmla="*/ 16 w 353"/>
              <a:gd name="T63" fmla="*/ 48 h 289"/>
              <a:gd name="T64" fmla="*/ 337 w 353"/>
              <a:gd name="T65" fmla="*/ 12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289">
                <a:moveTo>
                  <a:pt x="337" y="32"/>
                </a:moveTo>
                <a:cubicBezTo>
                  <a:pt x="241" y="32"/>
                  <a:pt x="241" y="32"/>
                  <a:pt x="241" y="32"/>
                </a:cubicBezTo>
                <a:cubicBezTo>
                  <a:pt x="241" y="15"/>
                  <a:pt x="226" y="0"/>
                  <a:pt x="209" y="0"/>
                </a:cubicBezTo>
                <a:cubicBezTo>
                  <a:pt x="144" y="0"/>
                  <a:pt x="144" y="0"/>
                  <a:pt x="144" y="0"/>
                </a:cubicBezTo>
                <a:cubicBezTo>
                  <a:pt x="127" y="0"/>
                  <a:pt x="112" y="15"/>
                  <a:pt x="112" y="32"/>
                </a:cubicBezTo>
                <a:cubicBezTo>
                  <a:pt x="16" y="32"/>
                  <a:pt x="16" y="32"/>
                  <a:pt x="16" y="32"/>
                </a:cubicBezTo>
                <a:cubicBezTo>
                  <a:pt x="7" y="32"/>
                  <a:pt x="0" y="40"/>
                  <a:pt x="0" y="48"/>
                </a:cubicBezTo>
                <a:cubicBezTo>
                  <a:pt x="0" y="129"/>
                  <a:pt x="0" y="129"/>
                  <a:pt x="0" y="129"/>
                </a:cubicBezTo>
                <a:cubicBezTo>
                  <a:pt x="0" y="138"/>
                  <a:pt x="7" y="145"/>
                  <a:pt x="16" y="145"/>
                </a:cubicBezTo>
                <a:cubicBezTo>
                  <a:pt x="16" y="273"/>
                  <a:pt x="16" y="273"/>
                  <a:pt x="16" y="273"/>
                </a:cubicBezTo>
                <a:cubicBezTo>
                  <a:pt x="16" y="282"/>
                  <a:pt x="23" y="289"/>
                  <a:pt x="32" y="289"/>
                </a:cubicBezTo>
                <a:cubicBezTo>
                  <a:pt x="321" y="289"/>
                  <a:pt x="321" y="289"/>
                  <a:pt x="321" y="289"/>
                </a:cubicBezTo>
                <a:cubicBezTo>
                  <a:pt x="330" y="289"/>
                  <a:pt x="337" y="282"/>
                  <a:pt x="337" y="273"/>
                </a:cubicBezTo>
                <a:cubicBezTo>
                  <a:pt x="337" y="145"/>
                  <a:pt x="337" y="145"/>
                  <a:pt x="337" y="145"/>
                </a:cubicBezTo>
                <a:cubicBezTo>
                  <a:pt x="346" y="145"/>
                  <a:pt x="353" y="138"/>
                  <a:pt x="353" y="129"/>
                </a:cubicBezTo>
                <a:cubicBezTo>
                  <a:pt x="353" y="48"/>
                  <a:pt x="353" y="48"/>
                  <a:pt x="353" y="48"/>
                </a:cubicBezTo>
                <a:cubicBezTo>
                  <a:pt x="353" y="40"/>
                  <a:pt x="346" y="32"/>
                  <a:pt x="337" y="32"/>
                </a:cubicBezTo>
                <a:moveTo>
                  <a:pt x="144" y="16"/>
                </a:moveTo>
                <a:cubicBezTo>
                  <a:pt x="209" y="16"/>
                  <a:pt x="209" y="16"/>
                  <a:pt x="209" y="16"/>
                </a:cubicBezTo>
                <a:cubicBezTo>
                  <a:pt x="217" y="16"/>
                  <a:pt x="225" y="23"/>
                  <a:pt x="225" y="32"/>
                </a:cubicBezTo>
                <a:cubicBezTo>
                  <a:pt x="128" y="32"/>
                  <a:pt x="128" y="32"/>
                  <a:pt x="128" y="32"/>
                </a:cubicBezTo>
                <a:cubicBezTo>
                  <a:pt x="128" y="23"/>
                  <a:pt x="136" y="16"/>
                  <a:pt x="144" y="16"/>
                </a:cubicBezTo>
                <a:moveTo>
                  <a:pt x="321" y="273"/>
                </a:moveTo>
                <a:cubicBezTo>
                  <a:pt x="32" y="273"/>
                  <a:pt x="32" y="273"/>
                  <a:pt x="32" y="273"/>
                </a:cubicBezTo>
                <a:cubicBezTo>
                  <a:pt x="32" y="145"/>
                  <a:pt x="32" y="145"/>
                  <a:pt x="32" y="145"/>
                </a:cubicBezTo>
                <a:cubicBezTo>
                  <a:pt x="64" y="145"/>
                  <a:pt x="64" y="145"/>
                  <a:pt x="64" y="145"/>
                </a:cubicBezTo>
                <a:cubicBezTo>
                  <a:pt x="64" y="161"/>
                  <a:pt x="64" y="161"/>
                  <a:pt x="64" y="161"/>
                </a:cubicBezTo>
                <a:cubicBezTo>
                  <a:pt x="64" y="170"/>
                  <a:pt x="71" y="177"/>
                  <a:pt x="80" y="177"/>
                </a:cubicBezTo>
                <a:cubicBezTo>
                  <a:pt x="112" y="177"/>
                  <a:pt x="112" y="177"/>
                  <a:pt x="112" y="177"/>
                </a:cubicBezTo>
                <a:cubicBezTo>
                  <a:pt x="121" y="177"/>
                  <a:pt x="128" y="170"/>
                  <a:pt x="128" y="161"/>
                </a:cubicBezTo>
                <a:cubicBezTo>
                  <a:pt x="128" y="145"/>
                  <a:pt x="128" y="145"/>
                  <a:pt x="128" y="145"/>
                </a:cubicBezTo>
                <a:cubicBezTo>
                  <a:pt x="225" y="145"/>
                  <a:pt x="225" y="145"/>
                  <a:pt x="225" y="145"/>
                </a:cubicBezTo>
                <a:cubicBezTo>
                  <a:pt x="225" y="161"/>
                  <a:pt x="225" y="161"/>
                  <a:pt x="225" y="161"/>
                </a:cubicBezTo>
                <a:cubicBezTo>
                  <a:pt x="225" y="170"/>
                  <a:pt x="232" y="177"/>
                  <a:pt x="241" y="177"/>
                </a:cubicBezTo>
                <a:cubicBezTo>
                  <a:pt x="273" y="177"/>
                  <a:pt x="273" y="177"/>
                  <a:pt x="273" y="177"/>
                </a:cubicBezTo>
                <a:cubicBezTo>
                  <a:pt x="282" y="177"/>
                  <a:pt x="289" y="170"/>
                  <a:pt x="289" y="161"/>
                </a:cubicBezTo>
                <a:cubicBezTo>
                  <a:pt x="289" y="145"/>
                  <a:pt x="289" y="145"/>
                  <a:pt x="289" y="145"/>
                </a:cubicBezTo>
                <a:cubicBezTo>
                  <a:pt x="321" y="145"/>
                  <a:pt x="321" y="145"/>
                  <a:pt x="321" y="145"/>
                </a:cubicBezTo>
                <a:lnTo>
                  <a:pt x="321" y="273"/>
                </a:lnTo>
                <a:close/>
                <a:moveTo>
                  <a:pt x="80" y="113"/>
                </a:moveTo>
                <a:cubicBezTo>
                  <a:pt x="112" y="113"/>
                  <a:pt x="112" y="113"/>
                  <a:pt x="112" y="113"/>
                </a:cubicBezTo>
                <a:cubicBezTo>
                  <a:pt x="112" y="161"/>
                  <a:pt x="112" y="161"/>
                  <a:pt x="112" y="161"/>
                </a:cubicBezTo>
                <a:cubicBezTo>
                  <a:pt x="80" y="161"/>
                  <a:pt x="80" y="161"/>
                  <a:pt x="80" y="161"/>
                </a:cubicBezTo>
                <a:lnTo>
                  <a:pt x="80" y="113"/>
                </a:lnTo>
                <a:close/>
                <a:moveTo>
                  <a:pt x="241" y="113"/>
                </a:moveTo>
                <a:cubicBezTo>
                  <a:pt x="273" y="113"/>
                  <a:pt x="273" y="113"/>
                  <a:pt x="273" y="113"/>
                </a:cubicBezTo>
                <a:cubicBezTo>
                  <a:pt x="273" y="161"/>
                  <a:pt x="273" y="161"/>
                  <a:pt x="273" y="161"/>
                </a:cubicBezTo>
                <a:cubicBezTo>
                  <a:pt x="241" y="161"/>
                  <a:pt x="241" y="161"/>
                  <a:pt x="241" y="161"/>
                </a:cubicBezTo>
                <a:lnTo>
                  <a:pt x="241" y="113"/>
                </a:lnTo>
                <a:close/>
                <a:moveTo>
                  <a:pt x="337" y="129"/>
                </a:moveTo>
                <a:cubicBezTo>
                  <a:pt x="289" y="129"/>
                  <a:pt x="289" y="129"/>
                  <a:pt x="289" y="129"/>
                </a:cubicBezTo>
                <a:cubicBezTo>
                  <a:pt x="289" y="113"/>
                  <a:pt x="289" y="113"/>
                  <a:pt x="289" y="113"/>
                </a:cubicBezTo>
                <a:cubicBezTo>
                  <a:pt x="289" y="104"/>
                  <a:pt x="282" y="97"/>
                  <a:pt x="273" y="97"/>
                </a:cubicBezTo>
                <a:cubicBezTo>
                  <a:pt x="241" y="97"/>
                  <a:pt x="241" y="97"/>
                  <a:pt x="241" y="97"/>
                </a:cubicBezTo>
                <a:cubicBezTo>
                  <a:pt x="232" y="97"/>
                  <a:pt x="225" y="104"/>
                  <a:pt x="225" y="113"/>
                </a:cubicBezTo>
                <a:cubicBezTo>
                  <a:pt x="225" y="129"/>
                  <a:pt x="225" y="129"/>
                  <a:pt x="225" y="129"/>
                </a:cubicBezTo>
                <a:cubicBezTo>
                  <a:pt x="128" y="129"/>
                  <a:pt x="128" y="129"/>
                  <a:pt x="128" y="129"/>
                </a:cubicBezTo>
                <a:cubicBezTo>
                  <a:pt x="128" y="113"/>
                  <a:pt x="128" y="113"/>
                  <a:pt x="128" y="113"/>
                </a:cubicBezTo>
                <a:cubicBezTo>
                  <a:pt x="128" y="104"/>
                  <a:pt x="121" y="97"/>
                  <a:pt x="112" y="97"/>
                </a:cubicBezTo>
                <a:cubicBezTo>
                  <a:pt x="80" y="97"/>
                  <a:pt x="80" y="97"/>
                  <a:pt x="80" y="97"/>
                </a:cubicBezTo>
                <a:cubicBezTo>
                  <a:pt x="71" y="97"/>
                  <a:pt x="64" y="104"/>
                  <a:pt x="64" y="113"/>
                </a:cubicBezTo>
                <a:cubicBezTo>
                  <a:pt x="64" y="129"/>
                  <a:pt x="64" y="129"/>
                  <a:pt x="64" y="129"/>
                </a:cubicBezTo>
                <a:cubicBezTo>
                  <a:pt x="16" y="129"/>
                  <a:pt x="16" y="129"/>
                  <a:pt x="16" y="129"/>
                </a:cubicBezTo>
                <a:cubicBezTo>
                  <a:pt x="16" y="48"/>
                  <a:pt x="16" y="48"/>
                  <a:pt x="16" y="48"/>
                </a:cubicBezTo>
                <a:cubicBezTo>
                  <a:pt x="337" y="48"/>
                  <a:pt x="337" y="48"/>
                  <a:pt x="337" y="48"/>
                </a:cubicBezTo>
                <a:lnTo>
                  <a:pt x="337" y="12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2" name="Freeform 106"/>
          <p:cNvSpPr>
            <a:spLocks noEditPoints="1"/>
          </p:cNvSpPr>
          <p:nvPr/>
        </p:nvSpPr>
        <p:spPr bwMode="auto">
          <a:xfrm>
            <a:off x="2569115" y="4924090"/>
            <a:ext cx="302892" cy="304006"/>
          </a:xfrm>
          <a:custGeom>
            <a:avLst/>
            <a:gdLst>
              <a:gd name="T0" fmla="*/ 277 w 353"/>
              <a:gd name="T1" fmla="*/ 267 h 354"/>
              <a:gd name="T2" fmla="*/ 305 w 353"/>
              <a:gd name="T3" fmla="*/ 193 h 354"/>
              <a:gd name="T4" fmla="*/ 192 w 353"/>
              <a:gd name="T5" fmla="*/ 81 h 354"/>
              <a:gd name="T6" fmla="*/ 80 w 353"/>
              <a:gd name="T7" fmla="*/ 193 h 354"/>
              <a:gd name="T8" fmla="*/ 192 w 353"/>
              <a:gd name="T9" fmla="*/ 305 h 354"/>
              <a:gd name="T10" fmla="*/ 266 w 353"/>
              <a:gd name="T11" fmla="*/ 278 h 354"/>
              <a:gd name="T12" fmla="*/ 277 w 353"/>
              <a:gd name="T13" fmla="*/ 289 h 354"/>
              <a:gd name="T14" fmla="*/ 277 w 353"/>
              <a:gd name="T15" fmla="*/ 289 h 354"/>
              <a:gd name="T16" fmla="*/ 277 w 353"/>
              <a:gd name="T17" fmla="*/ 289 h 354"/>
              <a:gd name="T18" fmla="*/ 339 w 353"/>
              <a:gd name="T19" fmla="*/ 351 h 354"/>
              <a:gd name="T20" fmla="*/ 345 w 353"/>
              <a:gd name="T21" fmla="*/ 354 h 354"/>
              <a:gd name="T22" fmla="*/ 353 w 353"/>
              <a:gd name="T23" fmla="*/ 346 h 354"/>
              <a:gd name="T24" fmla="*/ 350 w 353"/>
              <a:gd name="T25" fmla="*/ 340 h 354"/>
              <a:gd name="T26" fmla="*/ 277 w 353"/>
              <a:gd name="T27" fmla="*/ 267 h 354"/>
              <a:gd name="T28" fmla="*/ 192 w 353"/>
              <a:gd name="T29" fmla="*/ 289 h 354"/>
              <a:gd name="T30" fmla="*/ 96 w 353"/>
              <a:gd name="T31" fmla="*/ 193 h 354"/>
              <a:gd name="T32" fmla="*/ 192 w 353"/>
              <a:gd name="T33" fmla="*/ 97 h 354"/>
              <a:gd name="T34" fmla="*/ 289 w 353"/>
              <a:gd name="T35" fmla="*/ 193 h 354"/>
              <a:gd name="T36" fmla="*/ 192 w 353"/>
              <a:gd name="T37" fmla="*/ 289 h 354"/>
              <a:gd name="T38" fmla="*/ 321 w 353"/>
              <a:gd name="T39" fmla="*/ 33 h 354"/>
              <a:gd name="T40" fmla="*/ 176 w 353"/>
              <a:gd name="T41" fmla="*/ 33 h 354"/>
              <a:gd name="T42" fmla="*/ 112 w 353"/>
              <a:gd name="T43" fmla="*/ 0 h 354"/>
              <a:gd name="T44" fmla="*/ 32 w 353"/>
              <a:gd name="T45" fmla="*/ 0 h 354"/>
              <a:gd name="T46" fmla="*/ 0 w 353"/>
              <a:gd name="T47" fmla="*/ 33 h 354"/>
              <a:gd name="T48" fmla="*/ 0 w 353"/>
              <a:gd name="T49" fmla="*/ 257 h 354"/>
              <a:gd name="T50" fmla="*/ 32 w 353"/>
              <a:gd name="T51" fmla="*/ 289 h 354"/>
              <a:gd name="T52" fmla="*/ 107 w 353"/>
              <a:gd name="T53" fmla="*/ 289 h 354"/>
              <a:gd name="T54" fmla="*/ 92 w 353"/>
              <a:gd name="T55" fmla="*/ 273 h 354"/>
              <a:gd name="T56" fmla="*/ 32 w 353"/>
              <a:gd name="T57" fmla="*/ 273 h 354"/>
              <a:gd name="T58" fmla="*/ 16 w 353"/>
              <a:gd name="T59" fmla="*/ 257 h 354"/>
              <a:gd name="T60" fmla="*/ 16 w 353"/>
              <a:gd name="T61" fmla="*/ 97 h 354"/>
              <a:gd name="T62" fmla="*/ 107 w 353"/>
              <a:gd name="T63" fmla="*/ 97 h 354"/>
              <a:gd name="T64" fmla="*/ 130 w 353"/>
              <a:gd name="T65" fmla="*/ 81 h 354"/>
              <a:gd name="T66" fmla="*/ 16 w 353"/>
              <a:gd name="T67" fmla="*/ 81 h 354"/>
              <a:gd name="T68" fmla="*/ 16 w 353"/>
              <a:gd name="T69" fmla="*/ 33 h 354"/>
              <a:gd name="T70" fmla="*/ 32 w 353"/>
              <a:gd name="T71" fmla="*/ 16 h 354"/>
              <a:gd name="T72" fmla="*/ 112 w 353"/>
              <a:gd name="T73" fmla="*/ 16 h 354"/>
              <a:gd name="T74" fmla="*/ 176 w 353"/>
              <a:gd name="T75" fmla="*/ 49 h 354"/>
              <a:gd name="T76" fmla="*/ 321 w 353"/>
              <a:gd name="T77" fmla="*/ 49 h 354"/>
              <a:gd name="T78" fmla="*/ 337 w 353"/>
              <a:gd name="T79" fmla="*/ 65 h 354"/>
              <a:gd name="T80" fmla="*/ 337 w 353"/>
              <a:gd name="T81" fmla="*/ 81 h 354"/>
              <a:gd name="T82" fmla="*/ 254 w 353"/>
              <a:gd name="T83" fmla="*/ 81 h 354"/>
              <a:gd name="T84" fmla="*/ 277 w 353"/>
              <a:gd name="T85" fmla="*/ 97 h 354"/>
              <a:gd name="T86" fmla="*/ 337 w 353"/>
              <a:gd name="T87" fmla="*/ 97 h 354"/>
              <a:gd name="T88" fmla="*/ 337 w 353"/>
              <a:gd name="T89" fmla="*/ 257 h 354"/>
              <a:gd name="T90" fmla="*/ 321 w 353"/>
              <a:gd name="T91" fmla="*/ 273 h 354"/>
              <a:gd name="T92" fmla="*/ 306 w 353"/>
              <a:gd name="T93" fmla="*/ 273 h 354"/>
              <a:gd name="T94" fmla="*/ 322 w 353"/>
              <a:gd name="T95" fmla="*/ 289 h 354"/>
              <a:gd name="T96" fmla="*/ 353 w 353"/>
              <a:gd name="T97" fmla="*/ 257 h 354"/>
              <a:gd name="T98" fmla="*/ 353 w 353"/>
              <a:gd name="T99" fmla="*/ 65 h 354"/>
              <a:gd name="T100" fmla="*/ 321 w 353"/>
              <a:gd name="T101" fmla="*/ 3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3" h="354">
                <a:moveTo>
                  <a:pt x="277" y="267"/>
                </a:moveTo>
                <a:cubicBezTo>
                  <a:pt x="294" y="247"/>
                  <a:pt x="305" y="221"/>
                  <a:pt x="305" y="193"/>
                </a:cubicBezTo>
                <a:cubicBezTo>
                  <a:pt x="305" y="131"/>
                  <a:pt x="254" y="81"/>
                  <a:pt x="192" y="81"/>
                </a:cubicBezTo>
                <a:cubicBezTo>
                  <a:pt x="130" y="81"/>
                  <a:pt x="80" y="131"/>
                  <a:pt x="80" y="193"/>
                </a:cubicBezTo>
                <a:cubicBezTo>
                  <a:pt x="80" y="255"/>
                  <a:pt x="130" y="305"/>
                  <a:pt x="192" y="305"/>
                </a:cubicBezTo>
                <a:cubicBezTo>
                  <a:pt x="220" y="305"/>
                  <a:pt x="246" y="295"/>
                  <a:pt x="266" y="278"/>
                </a:cubicBezTo>
                <a:cubicBezTo>
                  <a:pt x="277" y="289"/>
                  <a:pt x="277" y="289"/>
                  <a:pt x="277" y="289"/>
                </a:cubicBezTo>
                <a:cubicBezTo>
                  <a:pt x="277" y="289"/>
                  <a:pt x="277" y="289"/>
                  <a:pt x="277" y="289"/>
                </a:cubicBezTo>
                <a:cubicBezTo>
                  <a:pt x="277" y="289"/>
                  <a:pt x="277" y="289"/>
                  <a:pt x="277" y="289"/>
                </a:cubicBezTo>
                <a:cubicBezTo>
                  <a:pt x="339" y="351"/>
                  <a:pt x="339" y="351"/>
                  <a:pt x="339" y="351"/>
                </a:cubicBezTo>
                <a:cubicBezTo>
                  <a:pt x="341" y="353"/>
                  <a:pt x="343" y="354"/>
                  <a:pt x="345" y="354"/>
                </a:cubicBezTo>
                <a:cubicBezTo>
                  <a:pt x="349" y="354"/>
                  <a:pt x="353" y="350"/>
                  <a:pt x="353" y="346"/>
                </a:cubicBezTo>
                <a:cubicBezTo>
                  <a:pt x="353" y="343"/>
                  <a:pt x="352" y="341"/>
                  <a:pt x="350" y="340"/>
                </a:cubicBezTo>
                <a:lnTo>
                  <a:pt x="277" y="267"/>
                </a:lnTo>
                <a:close/>
                <a:moveTo>
                  <a:pt x="192" y="289"/>
                </a:moveTo>
                <a:cubicBezTo>
                  <a:pt x="139" y="289"/>
                  <a:pt x="96" y="246"/>
                  <a:pt x="96" y="193"/>
                </a:cubicBezTo>
                <a:cubicBezTo>
                  <a:pt x="96" y="140"/>
                  <a:pt x="139" y="97"/>
                  <a:pt x="192" y="97"/>
                </a:cubicBezTo>
                <a:cubicBezTo>
                  <a:pt x="245" y="97"/>
                  <a:pt x="289" y="140"/>
                  <a:pt x="289" y="193"/>
                </a:cubicBezTo>
                <a:cubicBezTo>
                  <a:pt x="289" y="246"/>
                  <a:pt x="245" y="289"/>
                  <a:pt x="192" y="289"/>
                </a:cubicBezTo>
                <a:moveTo>
                  <a:pt x="321" y="33"/>
                </a:moveTo>
                <a:cubicBezTo>
                  <a:pt x="176" y="33"/>
                  <a:pt x="176" y="33"/>
                  <a:pt x="176" y="33"/>
                </a:cubicBezTo>
                <a:cubicBezTo>
                  <a:pt x="144" y="33"/>
                  <a:pt x="144" y="0"/>
                  <a:pt x="112" y="0"/>
                </a:cubicBezTo>
                <a:cubicBezTo>
                  <a:pt x="32" y="0"/>
                  <a:pt x="32" y="0"/>
                  <a:pt x="32" y="0"/>
                </a:cubicBezTo>
                <a:cubicBezTo>
                  <a:pt x="14" y="0"/>
                  <a:pt x="0" y="15"/>
                  <a:pt x="0" y="33"/>
                </a:cubicBezTo>
                <a:cubicBezTo>
                  <a:pt x="0" y="257"/>
                  <a:pt x="0" y="257"/>
                  <a:pt x="0" y="257"/>
                </a:cubicBezTo>
                <a:cubicBezTo>
                  <a:pt x="0" y="275"/>
                  <a:pt x="14" y="289"/>
                  <a:pt x="32" y="289"/>
                </a:cubicBezTo>
                <a:cubicBezTo>
                  <a:pt x="107" y="289"/>
                  <a:pt x="107" y="289"/>
                  <a:pt x="107" y="289"/>
                </a:cubicBezTo>
                <a:cubicBezTo>
                  <a:pt x="102" y="285"/>
                  <a:pt x="97" y="279"/>
                  <a:pt x="92" y="273"/>
                </a:cubicBezTo>
                <a:cubicBezTo>
                  <a:pt x="32" y="273"/>
                  <a:pt x="32" y="273"/>
                  <a:pt x="32" y="273"/>
                </a:cubicBezTo>
                <a:cubicBezTo>
                  <a:pt x="23" y="273"/>
                  <a:pt x="16" y="266"/>
                  <a:pt x="16" y="257"/>
                </a:cubicBezTo>
                <a:cubicBezTo>
                  <a:pt x="16" y="97"/>
                  <a:pt x="16" y="97"/>
                  <a:pt x="16" y="97"/>
                </a:cubicBezTo>
                <a:cubicBezTo>
                  <a:pt x="107" y="97"/>
                  <a:pt x="107" y="97"/>
                  <a:pt x="107" y="97"/>
                </a:cubicBezTo>
                <a:cubicBezTo>
                  <a:pt x="114" y="91"/>
                  <a:pt x="122" y="85"/>
                  <a:pt x="130" y="81"/>
                </a:cubicBezTo>
                <a:cubicBezTo>
                  <a:pt x="16" y="81"/>
                  <a:pt x="16" y="81"/>
                  <a:pt x="16" y="81"/>
                </a:cubicBezTo>
                <a:cubicBezTo>
                  <a:pt x="16" y="33"/>
                  <a:pt x="16" y="33"/>
                  <a:pt x="16" y="33"/>
                </a:cubicBezTo>
                <a:cubicBezTo>
                  <a:pt x="16" y="24"/>
                  <a:pt x="23" y="16"/>
                  <a:pt x="32" y="16"/>
                </a:cubicBezTo>
                <a:cubicBezTo>
                  <a:pt x="112" y="16"/>
                  <a:pt x="112" y="16"/>
                  <a:pt x="112" y="16"/>
                </a:cubicBezTo>
                <a:cubicBezTo>
                  <a:pt x="136" y="16"/>
                  <a:pt x="136" y="49"/>
                  <a:pt x="176" y="49"/>
                </a:cubicBezTo>
                <a:cubicBezTo>
                  <a:pt x="321" y="49"/>
                  <a:pt x="321" y="49"/>
                  <a:pt x="321" y="49"/>
                </a:cubicBezTo>
                <a:cubicBezTo>
                  <a:pt x="330" y="49"/>
                  <a:pt x="337" y="56"/>
                  <a:pt x="337" y="65"/>
                </a:cubicBezTo>
                <a:cubicBezTo>
                  <a:pt x="337" y="81"/>
                  <a:pt x="337" y="81"/>
                  <a:pt x="337" y="81"/>
                </a:cubicBezTo>
                <a:cubicBezTo>
                  <a:pt x="254" y="81"/>
                  <a:pt x="254" y="81"/>
                  <a:pt x="254" y="81"/>
                </a:cubicBezTo>
                <a:cubicBezTo>
                  <a:pt x="263" y="85"/>
                  <a:pt x="270" y="91"/>
                  <a:pt x="277" y="97"/>
                </a:cubicBezTo>
                <a:cubicBezTo>
                  <a:pt x="337" y="97"/>
                  <a:pt x="337" y="97"/>
                  <a:pt x="337" y="97"/>
                </a:cubicBezTo>
                <a:cubicBezTo>
                  <a:pt x="337" y="257"/>
                  <a:pt x="337" y="257"/>
                  <a:pt x="337" y="257"/>
                </a:cubicBezTo>
                <a:cubicBezTo>
                  <a:pt x="337" y="266"/>
                  <a:pt x="330" y="273"/>
                  <a:pt x="321" y="273"/>
                </a:cubicBezTo>
                <a:cubicBezTo>
                  <a:pt x="306" y="273"/>
                  <a:pt x="306" y="273"/>
                  <a:pt x="306" y="273"/>
                </a:cubicBezTo>
                <a:cubicBezTo>
                  <a:pt x="322" y="289"/>
                  <a:pt x="322" y="289"/>
                  <a:pt x="322" y="289"/>
                </a:cubicBezTo>
                <a:cubicBezTo>
                  <a:pt x="339" y="288"/>
                  <a:pt x="353" y="274"/>
                  <a:pt x="353" y="257"/>
                </a:cubicBezTo>
                <a:cubicBezTo>
                  <a:pt x="353" y="65"/>
                  <a:pt x="353" y="65"/>
                  <a:pt x="353" y="65"/>
                </a:cubicBezTo>
                <a:cubicBezTo>
                  <a:pt x="353" y="47"/>
                  <a:pt x="338" y="33"/>
                  <a:pt x="321" y="33"/>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3" name="Freeform 110"/>
          <p:cNvSpPr>
            <a:spLocks noEditPoints="1"/>
          </p:cNvSpPr>
          <p:nvPr/>
        </p:nvSpPr>
        <p:spPr bwMode="auto">
          <a:xfrm>
            <a:off x="3879455" y="4435033"/>
            <a:ext cx="302892" cy="248328"/>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4" name="Freeform 112"/>
          <p:cNvSpPr>
            <a:spLocks noEditPoints="1"/>
          </p:cNvSpPr>
          <p:nvPr/>
        </p:nvSpPr>
        <p:spPr bwMode="auto">
          <a:xfrm>
            <a:off x="3914609" y="3955207"/>
            <a:ext cx="302892" cy="304006"/>
          </a:xfrm>
          <a:custGeom>
            <a:avLst/>
            <a:gdLst>
              <a:gd name="T0" fmla="*/ 321 w 353"/>
              <a:gd name="T1" fmla="*/ 7 h 354"/>
              <a:gd name="T2" fmla="*/ 317 w 353"/>
              <a:gd name="T3" fmla="*/ 1 h 354"/>
              <a:gd name="T4" fmla="*/ 310 w 353"/>
              <a:gd name="T5" fmla="*/ 2 h 354"/>
              <a:gd name="T6" fmla="*/ 177 w 353"/>
              <a:gd name="T7" fmla="*/ 33 h 354"/>
              <a:gd name="T8" fmla="*/ 44 w 353"/>
              <a:gd name="T9" fmla="*/ 2 h 354"/>
              <a:gd name="T10" fmla="*/ 37 w 353"/>
              <a:gd name="T11" fmla="*/ 1 h 354"/>
              <a:gd name="T12" fmla="*/ 33 w 353"/>
              <a:gd name="T13" fmla="*/ 7 h 354"/>
              <a:gd name="T14" fmla="*/ 0 w 353"/>
              <a:gd name="T15" fmla="*/ 201 h 354"/>
              <a:gd name="T16" fmla="*/ 175 w 353"/>
              <a:gd name="T17" fmla="*/ 354 h 354"/>
              <a:gd name="T18" fmla="*/ 177 w 353"/>
              <a:gd name="T19" fmla="*/ 354 h 354"/>
              <a:gd name="T20" fmla="*/ 178 w 353"/>
              <a:gd name="T21" fmla="*/ 354 h 354"/>
              <a:gd name="T22" fmla="*/ 353 w 353"/>
              <a:gd name="T23" fmla="*/ 201 h 354"/>
              <a:gd name="T24" fmla="*/ 321 w 353"/>
              <a:gd name="T25" fmla="*/ 7 h 354"/>
              <a:gd name="T26" fmla="*/ 177 w 353"/>
              <a:gd name="T27" fmla="*/ 338 h 354"/>
              <a:gd name="T28" fmla="*/ 16 w 353"/>
              <a:gd name="T29" fmla="*/ 201 h 354"/>
              <a:gd name="T30" fmla="*/ 46 w 353"/>
              <a:gd name="T31" fmla="*/ 20 h 354"/>
              <a:gd name="T32" fmla="*/ 177 w 353"/>
              <a:gd name="T33" fmla="*/ 49 h 354"/>
              <a:gd name="T34" fmla="*/ 308 w 353"/>
              <a:gd name="T35" fmla="*/ 20 h 354"/>
              <a:gd name="T36" fmla="*/ 337 w 353"/>
              <a:gd name="T37" fmla="*/ 201 h 354"/>
              <a:gd name="T38" fmla="*/ 177 w 353"/>
              <a:gd name="T39" fmla="*/ 338 h 354"/>
              <a:gd name="T40" fmla="*/ 204 w 353"/>
              <a:gd name="T41" fmla="*/ 145 h 354"/>
              <a:gd name="T42" fmla="*/ 177 w 353"/>
              <a:gd name="T43" fmla="*/ 73 h 354"/>
              <a:gd name="T44" fmla="*/ 149 w 353"/>
              <a:gd name="T45" fmla="*/ 145 h 354"/>
              <a:gd name="T46" fmla="*/ 76 w 353"/>
              <a:gd name="T47" fmla="*/ 145 h 354"/>
              <a:gd name="T48" fmla="*/ 136 w 353"/>
              <a:gd name="T49" fmla="*/ 191 h 354"/>
              <a:gd name="T50" fmla="*/ 108 w 353"/>
              <a:gd name="T51" fmla="*/ 273 h 354"/>
              <a:gd name="T52" fmla="*/ 177 w 353"/>
              <a:gd name="T53" fmla="*/ 223 h 354"/>
              <a:gd name="T54" fmla="*/ 245 w 353"/>
              <a:gd name="T55" fmla="*/ 273 h 354"/>
              <a:gd name="T56" fmla="*/ 218 w 353"/>
              <a:gd name="T57" fmla="*/ 191 h 354"/>
              <a:gd name="T58" fmla="*/ 277 w 353"/>
              <a:gd name="T59" fmla="*/ 145 h 354"/>
              <a:gd name="T60" fmla="*/ 204 w 353"/>
              <a:gd name="T61" fmla="*/ 145 h 354"/>
              <a:gd name="T62" fmla="*/ 202 w 353"/>
              <a:gd name="T63" fmla="*/ 196 h 354"/>
              <a:gd name="T64" fmla="*/ 214 w 353"/>
              <a:gd name="T65" fmla="*/ 230 h 354"/>
              <a:gd name="T66" fmla="*/ 186 w 353"/>
              <a:gd name="T67" fmla="*/ 210 h 354"/>
              <a:gd name="T68" fmla="*/ 177 w 353"/>
              <a:gd name="T69" fmla="*/ 203 h 354"/>
              <a:gd name="T70" fmla="*/ 167 w 353"/>
              <a:gd name="T71" fmla="*/ 210 h 354"/>
              <a:gd name="T72" fmla="*/ 139 w 353"/>
              <a:gd name="T73" fmla="*/ 230 h 354"/>
              <a:gd name="T74" fmla="*/ 151 w 353"/>
              <a:gd name="T75" fmla="*/ 196 h 354"/>
              <a:gd name="T76" fmla="*/ 154 w 353"/>
              <a:gd name="T77" fmla="*/ 185 h 354"/>
              <a:gd name="T78" fmla="*/ 145 w 353"/>
              <a:gd name="T79" fmla="*/ 178 h 354"/>
              <a:gd name="T80" fmla="*/ 123 w 353"/>
              <a:gd name="T81" fmla="*/ 161 h 354"/>
              <a:gd name="T82" fmla="*/ 160 w 353"/>
              <a:gd name="T83" fmla="*/ 161 h 354"/>
              <a:gd name="T84" fmla="*/ 164 w 353"/>
              <a:gd name="T85" fmla="*/ 151 h 354"/>
              <a:gd name="T86" fmla="*/ 177 w 353"/>
              <a:gd name="T87" fmla="*/ 118 h 354"/>
              <a:gd name="T88" fmla="*/ 189 w 353"/>
              <a:gd name="T89" fmla="*/ 151 h 354"/>
              <a:gd name="T90" fmla="*/ 193 w 353"/>
              <a:gd name="T91" fmla="*/ 161 h 354"/>
              <a:gd name="T92" fmla="*/ 230 w 353"/>
              <a:gd name="T93" fmla="*/ 161 h 354"/>
              <a:gd name="T94" fmla="*/ 208 w 353"/>
              <a:gd name="T95" fmla="*/ 178 h 354"/>
              <a:gd name="T96" fmla="*/ 199 w 353"/>
              <a:gd name="T97" fmla="*/ 185 h 354"/>
              <a:gd name="T98" fmla="*/ 202 w 353"/>
              <a:gd name="T99" fmla="*/ 19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3" h="354">
                <a:moveTo>
                  <a:pt x="321" y="7"/>
                </a:moveTo>
                <a:cubicBezTo>
                  <a:pt x="320" y="4"/>
                  <a:pt x="319" y="2"/>
                  <a:pt x="317" y="1"/>
                </a:cubicBezTo>
                <a:cubicBezTo>
                  <a:pt x="314" y="0"/>
                  <a:pt x="312" y="1"/>
                  <a:pt x="310" y="2"/>
                </a:cubicBezTo>
                <a:cubicBezTo>
                  <a:pt x="309" y="2"/>
                  <a:pt x="246" y="33"/>
                  <a:pt x="177" y="33"/>
                </a:cubicBezTo>
                <a:cubicBezTo>
                  <a:pt x="107" y="33"/>
                  <a:pt x="45" y="2"/>
                  <a:pt x="44" y="2"/>
                </a:cubicBezTo>
                <a:cubicBezTo>
                  <a:pt x="42" y="1"/>
                  <a:pt x="39" y="0"/>
                  <a:pt x="37" y="1"/>
                </a:cubicBezTo>
                <a:cubicBezTo>
                  <a:pt x="35" y="2"/>
                  <a:pt x="33" y="4"/>
                  <a:pt x="33" y="7"/>
                </a:cubicBezTo>
                <a:cubicBezTo>
                  <a:pt x="32" y="8"/>
                  <a:pt x="0" y="105"/>
                  <a:pt x="0" y="201"/>
                </a:cubicBezTo>
                <a:cubicBezTo>
                  <a:pt x="0" y="303"/>
                  <a:pt x="168" y="352"/>
                  <a:pt x="175" y="354"/>
                </a:cubicBezTo>
                <a:cubicBezTo>
                  <a:pt x="176" y="354"/>
                  <a:pt x="176" y="354"/>
                  <a:pt x="177" y="354"/>
                </a:cubicBezTo>
                <a:cubicBezTo>
                  <a:pt x="177" y="354"/>
                  <a:pt x="178" y="354"/>
                  <a:pt x="178" y="354"/>
                </a:cubicBezTo>
                <a:cubicBezTo>
                  <a:pt x="185" y="352"/>
                  <a:pt x="353" y="303"/>
                  <a:pt x="353" y="201"/>
                </a:cubicBezTo>
                <a:cubicBezTo>
                  <a:pt x="353" y="105"/>
                  <a:pt x="321" y="8"/>
                  <a:pt x="321" y="7"/>
                </a:cubicBezTo>
                <a:moveTo>
                  <a:pt x="177" y="338"/>
                </a:moveTo>
                <a:cubicBezTo>
                  <a:pt x="160" y="334"/>
                  <a:pt x="16" y="285"/>
                  <a:pt x="16" y="201"/>
                </a:cubicBezTo>
                <a:cubicBezTo>
                  <a:pt x="16" y="123"/>
                  <a:pt x="38" y="49"/>
                  <a:pt x="46" y="20"/>
                </a:cubicBezTo>
                <a:cubicBezTo>
                  <a:pt x="66" y="29"/>
                  <a:pt x="118" y="49"/>
                  <a:pt x="177" y="49"/>
                </a:cubicBezTo>
                <a:cubicBezTo>
                  <a:pt x="235" y="49"/>
                  <a:pt x="288" y="29"/>
                  <a:pt x="308" y="20"/>
                </a:cubicBezTo>
                <a:cubicBezTo>
                  <a:pt x="315" y="49"/>
                  <a:pt x="337" y="123"/>
                  <a:pt x="337" y="201"/>
                </a:cubicBezTo>
                <a:cubicBezTo>
                  <a:pt x="337" y="285"/>
                  <a:pt x="193" y="334"/>
                  <a:pt x="177" y="338"/>
                </a:cubicBezTo>
                <a:moveTo>
                  <a:pt x="204" y="145"/>
                </a:moveTo>
                <a:cubicBezTo>
                  <a:pt x="177" y="73"/>
                  <a:pt x="177" y="73"/>
                  <a:pt x="177" y="73"/>
                </a:cubicBezTo>
                <a:cubicBezTo>
                  <a:pt x="149" y="145"/>
                  <a:pt x="149" y="145"/>
                  <a:pt x="149" y="145"/>
                </a:cubicBezTo>
                <a:cubicBezTo>
                  <a:pt x="76" y="145"/>
                  <a:pt x="76" y="145"/>
                  <a:pt x="76" y="145"/>
                </a:cubicBezTo>
                <a:cubicBezTo>
                  <a:pt x="136" y="191"/>
                  <a:pt x="136" y="191"/>
                  <a:pt x="136" y="191"/>
                </a:cubicBezTo>
                <a:cubicBezTo>
                  <a:pt x="108" y="273"/>
                  <a:pt x="108" y="273"/>
                  <a:pt x="108" y="273"/>
                </a:cubicBezTo>
                <a:cubicBezTo>
                  <a:pt x="177" y="223"/>
                  <a:pt x="177" y="223"/>
                  <a:pt x="177" y="223"/>
                </a:cubicBezTo>
                <a:cubicBezTo>
                  <a:pt x="245" y="273"/>
                  <a:pt x="245" y="273"/>
                  <a:pt x="245" y="273"/>
                </a:cubicBezTo>
                <a:cubicBezTo>
                  <a:pt x="218" y="191"/>
                  <a:pt x="218" y="191"/>
                  <a:pt x="218" y="191"/>
                </a:cubicBezTo>
                <a:cubicBezTo>
                  <a:pt x="277" y="145"/>
                  <a:pt x="277" y="145"/>
                  <a:pt x="277" y="145"/>
                </a:cubicBezTo>
                <a:lnTo>
                  <a:pt x="204" y="145"/>
                </a:lnTo>
                <a:close/>
                <a:moveTo>
                  <a:pt x="202" y="196"/>
                </a:moveTo>
                <a:cubicBezTo>
                  <a:pt x="214" y="230"/>
                  <a:pt x="214" y="230"/>
                  <a:pt x="214" y="230"/>
                </a:cubicBezTo>
                <a:cubicBezTo>
                  <a:pt x="186" y="210"/>
                  <a:pt x="186" y="210"/>
                  <a:pt x="186" y="210"/>
                </a:cubicBezTo>
                <a:cubicBezTo>
                  <a:pt x="177" y="203"/>
                  <a:pt x="177" y="203"/>
                  <a:pt x="177" y="203"/>
                </a:cubicBezTo>
                <a:cubicBezTo>
                  <a:pt x="167" y="210"/>
                  <a:pt x="167" y="210"/>
                  <a:pt x="167" y="210"/>
                </a:cubicBezTo>
                <a:cubicBezTo>
                  <a:pt x="139" y="230"/>
                  <a:pt x="139" y="230"/>
                  <a:pt x="139" y="230"/>
                </a:cubicBezTo>
                <a:cubicBezTo>
                  <a:pt x="151" y="196"/>
                  <a:pt x="151" y="196"/>
                  <a:pt x="151" y="196"/>
                </a:cubicBezTo>
                <a:cubicBezTo>
                  <a:pt x="154" y="185"/>
                  <a:pt x="154" y="185"/>
                  <a:pt x="154" y="185"/>
                </a:cubicBezTo>
                <a:cubicBezTo>
                  <a:pt x="145" y="178"/>
                  <a:pt x="145" y="178"/>
                  <a:pt x="145" y="178"/>
                </a:cubicBezTo>
                <a:cubicBezTo>
                  <a:pt x="123" y="161"/>
                  <a:pt x="123" y="161"/>
                  <a:pt x="123" y="161"/>
                </a:cubicBezTo>
                <a:cubicBezTo>
                  <a:pt x="160" y="161"/>
                  <a:pt x="160" y="161"/>
                  <a:pt x="160" y="161"/>
                </a:cubicBezTo>
                <a:cubicBezTo>
                  <a:pt x="164" y="151"/>
                  <a:pt x="164" y="151"/>
                  <a:pt x="164" y="151"/>
                </a:cubicBezTo>
                <a:cubicBezTo>
                  <a:pt x="177" y="118"/>
                  <a:pt x="177" y="118"/>
                  <a:pt x="177" y="118"/>
                </a:cubicBezTo>
                <a:cubicBezTo>
                  <a:pt x="189" y="151"/>
                  <a:pt x="189" y="151"/>
                  <a:pt x="189" y="151"/>
                </a:cubicBezTo>
                <a:cubicBezTo>
                  <a:pt x="193" y="161"/>
                  <a:pt x="193" y="161"/>
                  <a:pt x="193" y="161"/>
                </a:cubicBezTo>
                <a:cubicBezTo>
                  <a:pt x="230" y="161"/>
                  <a:pt x="230" y="161"/>
                  <a:pt x="230" y="161"/>
                </a:cubicBezTo>
                <a:cubicBezTo>
                  <a:pt x="208" y="178"/>
                  <a:pt x="208" y="178"/>
                  <a:pt x="208" y="178"/>
                </a:cubicBezTo>
                <a:cubicBezTo>
                  <a:pt x="199" y="185"/>
                  <a:pt x="199" y="185"/>
                  <a:pt x="199" y="185"/>
                </a:cubicBezTo>
                <a:lnTo>
                  <a:pt x="202" y="196"/>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79" name="Freeform 13"/>
          <p:cNvSpPr>
            <a:spLocks noEditPoints="1"/>
          </p:cNvSpPr>
          <p:nvPr/>
        </p:nvSpPr>
        <p:spPr bwMode="auto">
          <a:xfrm>
            <a:off x="7958210" y="113178"/>
            <a:ext cx="402735" cy="402735"/>
          </a:xfrm>
          <a:custGeom>
            <a:avLst/>
            <a:gdLst>
              <a:gd name="T0" fmla="*/ 353 w 353"/>
              <a:gd name="T1" fmla="*/ 104 h 353"/>
              <a:gd name="T2" fmla="*/ 351 w 353"/>
              <a:gd name="T3" fmla="*/ 99 h 353"/>
              <a:gd name="T4" fmla="*/ 351 w 353"/>
              <a:gd name="T5" fmla="*/ 99 h 353"/>
              <a:gd name="T6" fmla="*/ 351 w 353"/>
              <a:gd name="T7" fmla="*/ 99 h 353"/>
              <a:gd name="T8" fmla="*/ 350 w 353"/>
              <a:gd name="T9" fmla="*/ 98 h 353"/>
              <a:gd name="T10" fmla="*/ 255 w 353"/>
              <a:gd name="T11" fmla="*/ 3 h 353"/>
              <a:gd name="T12" fmla="*/ 255 w 353"/>
              <a:gd name="T13" fmla="*/ 3 h 353"/>
              <a:gd name="T14" fmla="*/ 248 w 353"/>
              <a:gd name="T15" fmla="*/ 0 h 353"/>
              <a:gd name="T16" fmla="*/ 104 w 353"/>
              <a:gd name="T17" fmla="*/ 0 h 353"/>
              <a:gd name="T18" fmla="*/ 98 w 353"/>
              <a:gd name="T19" fmla="*/ 3 h 353"/>
              <a:gd name="T20" fmla="*/ 97 w 353"/>
              <a:gd name="T21" fmla="*/ 3 h 353"/>
              <a:gd name="T22" fmla="*/ 2 w 353"/>
              <a:gd name="T23" fmla="*/ 98 h 353"/>
              <a:gd name="T24" fmla="*/ 2 w 353"/>
              <a:gd name="T25" fmla="*/ 99 h 353"/>
              <a:gd name="T26" fmla="*/ 1 w 353"/>
              <a:gd name="T27" fmla="*/ 99 h 353"/>
              <a:gd name="T28" fmla="*/ 1 w 353"/>
              <a:gd name="T29" fmla="*/ 99 h 353"/>
              <a:gd name="T30" fmla="*/ 0 w 353"/>
              <a:gd name="T31" fmla="*/ 104 h 353"/>
              <a:gd name="T32" fmla="*/ 1 w 353"/>
              <a:gd name="T33" fmla="*/ 109 h 353"/>
              <a:gd name="T34" fmla="*/ 1 w 353"/>
              <a:gd name="T35" fmla="*/ 109 h 353"/>
              <a:gd name="T36" fmla="*/ 170 w 353"/>
              <a:gd name="T37" fmla="*/ 350 h 353"/>
              <a:gd name="T38" fmla="*/ 170 w 353"/>
              <a:gd name="T39" fmla="*/ 350 h 353"/>
              <a:gd name="T40" fmla="*/ 176 w 353"/>
              <a:gd name="T41" fmla="*/ 353 h 353"/>
              <a:gd name="T42" fmla="*/ 182 w 353"/>
              <a:gd name="T43" fmla="*/ 350 h 353"/>
              <a:gd name="T44" fmla="*/ 182 w 353"/>
              <a:gd name="T45" fmla="*/ 350 h 353"/>
              <a:gd name="T46" fmla="*/ 351 w 353"/>
              <a:gd name="T47" fmla="*/ 109 h 353"/>
              <a:gd name="T48" fmla="*/ 351 w 353"/>
              <a:gd name="T49" fmla="*/ 109 h 353"/>
              <a:gd name="T50" fmla="*/ 353 w 353"/>
              <a:gd name="T51" fmla="*/ 104 h 353"/>
              <a:gd name="T52" fmla="*/ 245 w 353"/>
              <a:gd name="T53" fmla="*/ 16 h 353"/>
              <a:gd name="T54" fmla="*/ 325 w 353"/>
              <a:gd name="T55" fmla="*/ 96 h 353"/>
              <a:gd name="T56" fmla="*/ 253 w 353"/>
              <a:gd name="T57" fmla="*/ 96 h 353"/>
              <a:gd name="T58" fmla="*/ 213 w 353"/>
              <a:gd name="T59" fmla="*/ 16 h 353"/>
              <a:gd name="T60" fmla="*/ 245 w 353"/>
              <a:gd name="T61" fmla="*/ 16 h 353"/>
              <a:gd name="T62" fmla="*/ 195 w 353"/>
              <a:gd name="T63" fmla="*/ 16 h 353"/>
              <a:gd name="T64" fmla="*/ 235 w 353"/>
              <a:gd name="T65" fmla="*/ 96 h 353"/>
              <a:gd name="T66" fmla="*/ 117 w 353"/>
              <a:gd name="T67" fmla="*/ 96 h 353"/>
              <a:gd name="T68" fmla="*/ 157 w 353"/>
              <a:gd name="T69" fmla="*/ 16 h 353"/>
              <a:gd name="T70" fmla="*/ 195 w 353"/>
              <a:gd name="T71" fmla="*/ 16 h 353"/>
              <a:gd name="T72" fmla="*/ 107 w 353"/>
              <a:gd name="T73" fmla="*/ 16 h 353"/>
              <a:gd name="T74" fmla="*/ 139 w 353"/>
              <a:gd name="T75" fmla="*/ 16 h 353"/>
              <a:gd name="T76" fmla="*/ 99 w 353"/>
              <a:gd name="T77" fmla="*/ 96 h 353"/>
              <a:gd name="T78" fmla="*/ 27 w 353"/>
              <a:gd name="T79" fmla="*/ 96 h 353"/>
              <a:gd name="T80" fmla="*/ 107 w 353"/>
              <a:gd name="T81" fmla="*/ 16 h 353"/>
              <a:gd name="T82" fmla="*/ 23 w 353"/>
              <a:gd name="T83" fmla="*/ 112 h 353"/>
              <a:gd name="T84" fmla="*/ 98 w 353"/>
              <a:gd name="T85" fmla="*/ 112 h 353"/>
              <a:gd name="T86" fmla="*/ 154 w 353"/>
              <a:gd name="T87" fmla="*/ 299 h 353"/>
              <a:gd name="T88" fmla="*/ 23 w 353"/>
              <a:gd name="T89" fmla="*/ 112 h 353"/>
              <a:gd name="T90" fmla="*/ 176 w 353"/>
              <a:gd name="T91" fmla="*/ 317 h 353"/>
              <a:gd name="T92" fmla="*/ 115 w 353"/>
              <a:gd name="T93" fmla="*/ 112 h 353"/>
              <a:gd name="T94" fmla="*/ 238 w 353"/>
              <a:gd name="T95" fmla="*/ 112 h 353"/>
              <a:gd name="T96" fmla="*/ 176 w 353"/>
              <a:gd name="T97" fmla="*/ 317 h 353"/>
              <a:gd name="T98" fmla="*/ 198 w 353"/>
              <a:gd name="T99" fmla="*/ 299 h 353"/>
              <a:gd name="T100" fmla="*/ 254 w 353"/>
              <a:gd name="T101" fmla="*/ 112 h 353"/>
              <a:gd name="T102" fmla="*/ 329 w 353"/>
              <a:gd name="T103" fmla="*/ 112 h 353"/>
              <a:gd name="T104" fmla="*/ 198 w 353"/>
              <a:gd name="T105" fmla="*/ 29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 h="353">
                <a:moveTo>
                  <a:pt x="353" y="104"/>
                </a:moveTo>
                <a:cubicBezTo>
                  <a:pt x="353" y="102"/>
                  <a:pt x="352" y="101"/>
                  <a:pt x="351" y="99"/>
                </a:cubicBezTo>
                <a:cubicBezTo>
                  <a:pt x="351" y="99"/>
                  <a:pt x="351" y="99"/>
                  <a:pt x="351" y="99"/>
                </a:cubicBezTo>
                <a:cubicBezTo>
                  <a:pt x="351" y="99"/>
                  <a:pt x="351" y="99"/>
                  <a:pt x="351" y="99"/>
                </a:cubicBezTo>
                <a:cubicBezTo>
                  <a:pt x="350" y="98"/>
                  <a:pt x="350" y="98"/>
                  <a:pt x="350" y="98"/>
                </a:cubicBezTo>
                <a:cubicBezTo>
                  <a:pt x="255" y="3"/>
                  <a:pt x="255" y="3"/>
                  <a:pt x="255" y="3"/>
                </a:cubicBezTo>
                <a:cubicBezTo>
                  <a:pt x="255" y="3"/>
                  <a:pt x="255" y="3"/>
                  <a:pt x="255" y="3"/>
                </a:cubicBezTo>
                <a:cubicBezTo>
                  <a:pt x="253" y="1"/>
                  <a:pt x="251" y="0"/>
                  <a:pt x="248" y="0"/>
                </a:cubicBezTo>
                <a:cubicBezTo>
                  <a:pt x="104" y="0"/>
                  <a:pt x="104" y="0"/>
                  <a:pt x="104" y="0"/>
                </a:cubicBezTo>
                <a:cubicBezTo>
                  <a:pt x="101" y="0"/>
                  <a:pt x="99" y="1"/>
                  <a:pt x="98" y="3"/>
                </a:cubicBezTo>
                <a:cubicBezTo>
                  <a:pt x="97" y="3"/>
                  <a:pt x="97" y="3"/>
                  <a:pt x="97" y="3"/>
                </a:cubicBezTo>
                <a:cubicBezTo>
                  <a:pt x="2" y="98"/>
                  <a:pt x="2" y="98"/>
                  <a:pt x="2" y="98"/>
                </a:cubicBezTo>
                <a:cubicBezTo>
                  <a:pt x="2" y="98"/>
                  <a:pt x="2" y="98"/>
                  <a:pt x="2" y="99"/>
                </a:cubicBezTo>
                <a:cubicBezTo>
                  <a:pt x="1" y="99"/>
                  <a:pt x="1" y="99"/>
                  <a:pt x="1" y="99"/>
                </a:cubicBezTo>
                <a:cubicBezTo>
                  <a:pt x="1" y="99"/>
                  <a:pt x="1" y="99"/>
                  <a:pt x="1" y="99"/>
                </a:cubicBezTo>
                <a:cubicBezTo>
                  <a:pt x="0" y="101"/>
                  <a:pt x="0" y="102"/>
                  <a:pt x="0" y="104"/>
                </a:cubicBezTo>
                <a:cubicBezTo>
                  <a:pt x="0" y="106"/>
                  <a:pt x="0" y="108"/>
                  <a:pt x="1" y="109"/>
                </a:cubicBezTo>
                <a:cubicBezTo>
                  <a:pt x="1" y="109"/>
                  <a:pt x="1" y="109"/>
                  <a:pt x="1" y="109"/>
                </a:cubicBezTo>
                <a:cubicBezTo>
                  <a:pt x="170" y="350"/>
                  <a:pt x="170" y="350"/>
                  <a:pt x="170" y="350"/>
                </a:cubicBezTo>
                <a:cubicBezTo>
                  <a:pt x="170" y="350"/>
                  <a:pt x="170" y="350"/>
                  <a:pt x="170" y="350"/>
                </a:cubicBezTo>
                <a:cubicBezTo>
                  <a:pt x="171" y="352"/>
                  <a:pt x="174" y="353"/>
                  <a:pt x="176" y="353"/>
                </a:cubicBezTo>
                <a:cubicBezTo>
                  <a:pt x="179" y="353"/>
                  <a:pt x="181" y="352"/>
                  <a:pt x="182" y="350"/>
                </a:cubicBezTo>
                <a:cubicBezTo>
                  <a:pt x="182" y="350"/>
                  <a:pt x="182" y="350"/>
                  <a:pt x="182" y="350"/>
                </a:cubicBezTo>
                <a:cubicBezTo>
                  <a:pt x="351" y="109"/>
                  <a:pt x="351" y="109"/>
                  <a:pt x="351" y="109"/>
                </a:cubicBezTo>
                <a:cubicBezTo>
                  <a:pt x="351" y="109"/>
                  <a:pt x="351" y="109"/>
                  <a:pt x="351" y="109"/>
                </a:cubicBezTo>
                <a:cubicBezTo>
                  <a:pt x="352" y="108"/>
                  <a:pt x="353" y="106"/>
                  <a:pt x="353" y="104"/>
                </a:cubicBezTo>
                <a:moveTo>
                  <a:pt x="245" y="16"/>
                </a:moveTo>
                <a:cubicBezTo>
                  <a:pt x="325" y="96"/>
                  <a:pt x="325" y="96"/>
                  <a:pt x="325" y="96"/>
                </a:cubicBezTo>
                <a:cubicBezTo>
                  <a:pt x="253" y="96"/>
                  <a:pt x="253" y="96"/>
                  <a:pt x="253" y="96"/>
                </a:cubicBezTo>
                <a:cubicBezTo>
                  <a:pt x="213" y="16"/>
                  <a:pt x="213" y="16"/>
                  <a:pt x="213" y="16"/>
                </a:cubicBezTo>
                <a:lnTo>
                  <a:pt x="245" y="16"/>
                </a:lnTo>
                <a:close/>
                <a:moveTo>
                  <a:pt x="195" y="16"/>
                </a:moveTo>
                <a:cubicBezTo>
                  <a:pt x="235" y="96"/>
                  <a:pt x="235" y="96"/>
                  <a:pt x="235" y="96"/>
                </a:cubicBezTo>
                <a:cubicBezTo>
                  <a:pt x="117" y="96"/>
                  <a:pt x="117" y="96"/>
                  <a:pt x="117" y="96"/>
                </a:cubicBezTo>
                <a:cubicBezTo>
                  <a:pt x="157" y="16"/>
                  <a:pt x="157" y="16"/>
                  <a:pt x="157" y="16"/>
                </a:cubicBezTo>
                <a:lnTo>
                  <a:pt x="195" y="16"/>
                </a:lnTo>
                <a:close/>
                <a:moveTo>
                  <a:pt x="107" y="16"/>
                </a:moveTo>
                <a:cubicBezTo>
                  <a:pt x="139" y="16"/>
                  <a:pt x="139" y="16"/>
                  <a:pt x="139" y="16"/>
                </a:cubicBezTo>
                <a:cubicBezTo>
                  <a:pt x="99" y="96"/>
                  <a:pt x="99" y="96"/>
                  <a:pt x="99" y="96"/>
                </a:cubicBezTo>
                <a:cubicBezTo>
                  <a:pt x="27" y="96"/>
                  <a:pt x="27" y="96"/>
                  <a:pt x="27" y="96"/>
                </a:cubicBezTo>
                <a:lnTo>
                  <a:pt x="107" y="16"/>
                </a:lnTo>
                <a:close/>
                <a:moveTo>
                  <a:pt x="23" y="112"/>
                </a:moveTo>
                <a:cubicBezTo>
                  <a:pt x="98" y="112"/>
                  <a:pt x="98" y="112"/>
                  <a:pt x="98" y="112"/>
                </a:cubicBezTo>
                <a:cubicBezTo>
                  <a:pt x="154" y="299"/>
                  <a:pt x="154" y="299"/>
                  <a:pt x="154" y="299"/>
                </a:cubicBezTo>
                <a:lnTo>
                  <a:pt x="23" y="112"/>
                </a:lnTo>
                <a:close/>
                <a:moveTo>
                  <a:pt x="176" y="317"/>
                </a:moveTo>
                <a:cubicBezTo>
                  <a:pt x="115" y="112"/>
                  <a:pt x="115" y="112"/>
                  <a:pt x="115" y="112"/>
                </a:cubicBezTo>
                <a:cubicBezTo>
                  <a:pt x="238" y="112"/>
                  <a:pt x="238" y="112"/>
                  <a:pt x="238" y="112"/>
                </a:cubicBezTo>
                <a:lnTo>
                  <a:pt x="176" y="317"/>
                </a:lnTo>
                <a:close/>
                <a:moveTo>
                  <a:pt x="198" y="299"/>
                </a:moveTo>
                <a:cubicBezTo>
                  <a:pt x="254" y="112"/>
                  <a:pt x="254" y="112"/>
                  <a:pt x="254" y="112"/>
                </a:cubicBezTo>
                <a:cubicBezTo>
                  <a:pt x="329" y="112"/>
                  <a:pt x="329" y="112"/>
                  <a:pt x="329" y="112"/>
                </a:cubicBezTo>
                <a:lnTo>
                  <a:pt x="198" y="29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1" name="Freeform 117"/>
          <p:cNvSpPr>
            <a:spLocks noEditPoints="1"/>
          </p:cNvSpPr>
          <p:nvPr/>
        </p:nvSpPr>
        <p:spPr bwMode="auto">
          <a:xfrm>
            <a:off x="7921160" y="674401"/>
            <a:ext cx="401259" cy="401259"/>
          </a:xfrm>
          <a:custGeom>
            <a:avLst/>
            <a:gdLst>
              <a:gd name="T0" fmla="*/ 353 w 353"/>
              <a:gd name="T1" fmla="*/ 136 h 353"/>
              <a:gd name="T2" fmla="*/ 349 w 353"/>
              <a:gd name="T3" fmla="*/ 97 h 353"/>
              <a:gd name="T4" fmla="*/ 180 w 353"/>
              <a:gd name="T5" fmla="*/ 1 h 353"/>
              <a:gd name="T6" fmla="*/ 176 w 353"/>
              <a:gd name="T7" fmla="*/ 0 h 353"/>
              <a:gd name="T8" fmla="*/ 173 w 353"/>
              <a:gd name="T9" fmla="*/ 1 h 353"/>
              <a:gd name="T10" fmla="*/ 4 w 353"/>
              <a:gd name="T11" fmla="*/ 97 h 353"/>
              <a:gd name="T12" fmla="*/ 0 w 353"/>
              <a:gd name="T13" fmla="*/ 136 h 353"/>
              <a:gd name="T14" fmla="*/ 32 w 353"/>
              <a:gd name="T15" fmla="*/ 144 h 353"/>
              <a:gd name="T16" fmla="*/ 24 w 353"/>
              <a:gd name="T17" fmla="*/ 289 h 353"/>
              <a:gd name="T18" fmla="*/ 16 w 353"/>
              <a:gd name="T19" fmla="*/ 294 h 353"/>
              <a:gd name="T20" fmla="*/ 0 w 353"/>
              <a:gd name="T21" fmla="*/ 342 h 353"/>
              <a:gd name="T22" fmla="*/ 8 w 353"/>
              <a:gd name="T23" fmla="*/ 353 h 353"/>
              <a:gd name="T24" fmla="*/ 353 w 353"/>
              <a:gd name="T25" fmla="*/ 345 h 353"/>
              <a:gd name="T26" fmla="*/ 353 w 353"/>
              <a:gd name="T27" fmla="*/ 342 h 353"/>
              <a:gd name="T28" fmla="*/ 337 w 353"/>
              <a:gd name="T29" fmla="*/ 294 h 353"/>
              <a:gd name="T30" fmla="*/ 321 w 353"/>
              <a:gd name="T31" fmla="*/ 289 h 353"/>
              <a:gd name="T32" fmla="*/ 345 w 353"/>
              <a:gd name="T33" fmla="*/ 144 h 353"/>
              <a:gd name="T34" fmla="*/ 315 w 353"/>
              <a:gd name="T35" fmla="*/ 96 h 353"/>
              <a:gd name="T36" fmla="*/ 176 w 353"/>
              <a:gd name="T37" fmla="*/ 17 h 353"/>
              <a:gd name="T38" fmla="*/ 334 w 353"/>
              <a:gd name="T39" fmla="*/ 337 h 353"/>
              <a:gd name="T40" fmla="*/ 30 w 353"/>
              <a:gd name="T41" fmla="*/ 305 h 353"/>
              <a:gd name="T42" fmla="*/ 48 w 353"/>
              <a:gd name="T43" fmla="*/ 144 h 353"/>
              <a:gd name="T44" fmla="*/ 80 w 353"/>
              <a:gd name="T45" fmla="*/ 289 h 353"/>
              <a:gd name="T46" fmla="*/ 48 w 353"/>
              <a:gd name="T47" fmla="*/ 144 h 353"/>
              <a:gd name="T48" fmla="*/ 128 w 353"/>
              <a:gd name="T49" fmla="*/ 144 h 353"/>
              <a:gd name="T50" fmla="*/ 96 w 353"/>
              <a:gd name="T51" fmla="*/ 289 h 353"/>
              <a:gd name="T52" fmla="*/ 144 w 353"/>
              <a:gd name="T53" fmla="*/ 144 h 353"/>
              <a:gd name="T54" fmla="*/ 209 w 353"/>
              <a:gd name="T55" fmla="*/ 289 h 353"/>
              <a:gd name="T56" fmla="*/ 144 w 353"/>
              <a:gd name="T57" fmla="*/ 144 h 353"/>
              <a:gd name="T58" fmla="*/ 257 w 353"/>
              <a:gd name="T59" fmla="*/ 144 h 353"/>
              <a:gd name="T60" fmla="*/ 225 w 353"/>
              <a:gd name="T61" fmla="*/ 289 h 353"/>
              <a:gd name="T62" fmla="*/ 273 w 353"/>
              <a:gd name="T63" fmla="*/ 144 h 353"/>
              <a:gd name="T64" fmla="*/ 305 w 353"/>
              <a:gd name="T65" fmla="*/ 289 h 353"/>
              <a:gd name="T66" fmla="*/ 273 w 353"/>
              <a:gd name="T67" fmla="*/ 144 h 353"/>
              <a:gd name="T68" fmla="*/ 337 w 353"/>
              <a:gd name="T69" fmla="*/ 112 h 353"/>
              <a:gd name="T70" fmla="*/ 16 w 353"/>
              <a:gd name="T71" fmla="*/ 1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345" y="144"/>
                </a:moveTo>
                <a:cubicBezTo>
                  <a:pt x="350" y="144"/>
                  <a:pt x="353" y="141"/>
                  <a:pt x="353" y="136"/>
                </a:cubicBezTo>
                <a:cubicBezTo>
                  <a:pt x="353" y="104"/>
                  <a:pt x="353" y="104"/>
                  <a:pt x="353" y="104"/>
                </a:cubicBezTo>
                <a:cubicBezTo>
                  <a:pt x="353" y="101"/>
                  <a:pt x="351" y="99"/>
                  <a:pt x="349" y="97"/>
                </a:cubicBezTo>
                <a:cubicBezTo>
                  <a:pt x="349" y="97"/>
                  <a:pt x="349" y="97"/>
                  <a:pt x="349" y="97"/>
                </a:cubicBezTo>
                <a:cubicBezTo>
                  <a:pt x="180" y="1"/>
                  <a:pt x="180" y="1"/>
                  <a:pt x="180" y="1"/>
                </a:cubicBezTo>
                <a:cubicBezTo>
                  <a:pt x="180" y="1"/>
                  <a:pt x="180" y="1"/>
                  <a:pt x="180" y="1"/>
                </a:cubicBezTo>
                <a:cubicBezTo>
                  <a:pt x="179" y="0"/>
                  <a:pt x="178" y="0"/>
                  <a:pt x="176" y="0"/>
                </a:cubicBezTo>
                <a:cubicBezTo>
                  <a:pt x="175" y="0"/>
                  <a:pt x="174" y="0"/>
                  <a:pt x="173" y="1"/>
                </a:cubicBezTo>
                <a:cubicBezTo>
                  <a:pt x="173" y="1"/>
                  <a:pt x="173" y="1"/>
                  <a:pt x="173" y="1"/>
                </a:cubicBezTo>
                <a:cubicBezTo>
                  <a:pt x="4" y="97"/>
                  <a:pt x="4" y="97"/>
                  <a:pt x="4" y="97"/>
                </a:cubicBezTo>
                <a:cubicBezTo>
                  <a:pt x="4" y="97"/>
                  <a:pt x="4" y="97"/>
                  <a:pt x="4" y="97"/>
                </a:cubicBezTo>
                <a:cubicBezTo>
                  <a:pt x="2" y="99"/>
                  <a:pt x="0" y="101"/>
                  <a:pt x="0" y="104"/>
                </a:cubicBezTo>
                <a:cubicBezTo>
                  <a:pt x="0" y="136"/>
                  <a:pt x="0" y="136"/>
                  <a:pt x="0" y="136"/>
                </a:cubicBezTo>
                <a:cubicBezTo>
                  <a:pt x="0" y="141"/>
                  <a:pt x="3" y="144"/>
                  <a:pt x="8" y="144"/>
                </a:cubicBezTo>
                <a:cubicBezTo>
                  <a:pt x="32" y="144"/>
                  <a:pt x="32" y="144"/>
                  <a:pt x="32" y="144"/>
                </a:cubicBezTo>
                <a:cubicBezTo>
                  <a:pt x="32" y="289"/>
                  <a:pt x="32" y="289"/>
                  <a:pt x="32" y="289"/>
                </a:cubicBezTo>
                <a:cubicBezTo>
                  <a:pt x="24" y="289"/>
                  <a:pt x="24" y="289"/>
                  <a:pt x="24" y="289"/>
                </a:cubicBezTo>
                <a:cubicBezTo>
                  <a:pt x="20" y="289"/>
                  <a:pt x="18" y="291"/>
                  <a:pt x="16" y="294"/>
                </a:cubicBezTo>
                <a:cubicBezTo>
                  <a:pt x="16" y="294"/>
                  <a:pt x="16" y="294"/>
                  <a:pt x="16" y="294"/>
                </a:cubicBezTo>
                <a:cubicBezTo>
                  <a:pt x="0" y="342"/>
                  <a:pt x="0" y="342"/>
                  <a:pt x="0" y="342"/>
                </a:cubicBezTo>
                <a:cubicBezTo>
                  <a:pt x="0" y="342"/>
                  <a:pt x="0" y="342"/>
                  <a:pt x="0" y="342"/>
                </a:cubicBezTo>
                <a:cubicBezTo>
                  <a:pt x="0" y="343"/>
                  <a:pt x="0" y="344"/>
                  <a:pt x="0" y="345"/>
                </a:cubicBezTo>
                <a:cubicBezTo>
                  <a:pt x="0" y="349"/>
                  <a:pt x="3" y="353"/>
                  <a:pt x="8" y="353"/>
                </a:cubicBezTo>
                <a:cubicBezTo>
                  <a:pt x="345" y="353"/>
                  <a:pt x="345" y="353"/>
                  <a:pt x="345" y="353"/>
                </a:cubicBezTo>
                <a:cubicBezTo>
                  <a:pt x="350" y="353"/>
                  <a:pt x="353" y="349"/>
                  <a:pt x="353" y="345"/>
                </a:cubicBezTo>
                <a:cubicBezTo>
                  <a:pt x="353" y="344"/>
                  <a:pt x="353" y="343"/>
                  <a:pt x="353" y="342"/>
                </a:cubicBezTo>
                <a:cubicBezTo>
                  <a:pt x="353" y="342"/>
                  <a:pt x="353" y="342"/>
                  <a:pt x="353" y="342"/>
                </a:cubicBezTo>
                <a:cubicBezTo>
                  <a:pt x="337" y="294"/>
                  <a:pt x="337" y="294"/>
                  <a:pt x="337" y="294"/>
                </a:cubicBezTo>
                <a:cubicBezTo>
                  <a:pt x="337" y="294"/>
                  <a:pt x="337" y="294"/>
                  <a:pt x="337" y="294"/>
                </a:cubicBezTo>
                <a:cubicBezTo>
                  <a:pt x="335" y="291"/>
                  <a:pt x="333" y="289"/>
                  <a:pt x="329" y="289"/>
                </a:cubicBezTo>
                <a:cubicBezTo>
                  <a:pt x="321" y="289"/>
                  <a:pt x="321" y="289"/>
                  <a:pt x="321" y="289"/>
                </a:cubicBezTo>
                <a:cubicBezTo>
                  <a:pt x="321" y="144"/>
                  <a:pt x="321" y="144"/>
                  <a:pt x="321" y="144"/>
                </a:cubicBezTo>
                <a:lnTo>
                  <a:pt x="345" y="144"/>
                </a:lnTo>
                <a:close/>
                <a:moveTo>
                  <a:pt x="176" y="17"/>
                </a:moveTo>
                <a:cubicBezTo>
                  <a:pt x="315" y="96"/>
                  <a:pt x="315" y="96"/>
                  <a:pt x="315" y="96"/>
                </a:cubicBezTo>
                <a:cubicBezTo>
                  <a:pt x="38" y="96"/>
                  <a:pt x="38" y="96"/>
                  <a:pt x="38" y="96"/>
                </a:cubicBezTo>
                <a:lnTo>
                  <a:pt x="176" y="17"/>
                </a:lnTo>
                <a:close/>
                <a:moveTo>
                  <a:pt x="323" y="305"/>
                </a:moveTo>
                <a:cubicBezTo>
                  <a:pt x="334" y="337"/>
                  <a:pt x="334" y="337"/>
                  <a:pt x="334" y="337"/>
                </a:cubicBezTo>
                <a:cubicBezTo>
                  <a:pt x="19" y="337"/>
                  <a:pt x="19" y="337"/>
                  <a:pt x="19" y="337"/>
                </a:cubicBezTo>
                <a:cubicBezTo>
                  <a:pt x="30" y="305"/>
                  <a:pt x="30" y="305"/>
                  <a:pt x="30" y="305"/>
                </a:cubicBezTo>
                <a:lnTo>
                  <a:pt x="323" y="305"/>
                </a:lnTo>
                <a:close/>
                <a:moveTo>
                  <a:pt x="48" y="144"/>
                </a:moveTo>
                <a:cubicBezTo>
                  <a:pt x="80" y="144"/>
                  <a:pt x="80" y="144"/>
                  <a:pt x="80" y="144"/>
                </a:cubicBezTo>
                <a:cubicBezTo>
                  <a:pt x="80" y="289"/>
                  <a:pt x="80" y="289"/>
                  <a:pt x="80" y="289"/>
                </a:cubicBezTo>
                <a:cubicBezTo>
                  <a:pt x="48" y="289"/>
                  <a:pt x="48" y="289"/>
                  <a:pt x="48" y="289"/>
                </a:cubicBezTo>
                <a:lnTo>
                  <a:pt x="48" y="144"/>
                </a:lnTo>
                <a:close/>
                <a:moveTo>
                  <a:pt x="96" y="144"/>
                </a:moveTo>
                <a:cubicBezTo>
                  <a:pt x="128" y="144"/>
                  <a:pt x="128" y="144"/>
                  <a:pt x="128" y="144"/>
                </a:cubicBezTo>
                <a:cubicBezTo>
                  <a:pt x="128" y="289"/>
                  <a:pt x="128" y="289"/>
                  <a:pt x="128" y="289"/>
                </a:cubicBezTo>
                <a:cubicBezTo>
                  <a:pt x="96" y="289"/>
                  <a:pt x="96" y="289"/>
                  <a:pt x="96" y="289"/>
                </a:cubicBezTo>
                <a:lnTo>
                  <a:pt x="96" y="144"/>
                </a:lnTo>
                <a:close/>
                <a:moveTo>
                  <a:pt x="144" y="144"/>
                </a:moveTo>
                <a:cubicBezTo>
                  <a:pt x="209" y="144"/>
                  <a:pt x="209" y="144"/>
                  <a:pt x="209" y="144"/>
                </a:cubicBezTo>
                <a:cubicBezTo>
                  <a:pt x="209" y="289"/>
                  <a:pt x="209" y="289"/>
                  <a:pt x="209" y="289"/>
                </a:cubicBezTo>
                <a:cubicBezTo>
                  <a:pt x="144" y="289"/>
                  <a:pt x="144" y="289"/>
                  <a:pt x="144" y="289"/>
                </a:cubicBezTo>
                <a:lnTo>
                  <a:pt x="144" y="144"/>
                </a:lnTo>
                <a:close/>
                <a:moveTo>
                  <a:pt x="225" y="144"/>
                </a:moveTo>
                <a:cubicBezTo>
                  <a:pt x="257" y="144"/>
                  <a:pt x="257" y="144"/>
                  <a:pt x="257" y="144"/>
                </a:cubicBezTo>
                <a:cubicBezTo>
                  <a:pt x="257" y="289"/>
                  <a:pt x="257" y="289"/>
                  <a:pt x="257" y="289"/>
                </a:cubicBezTo>
                <a:cubicBezTo>
                  <a:pt x="225" y="289"/>
                  <a:pt x="225" y="289"/>
                  <a:pt x="225" y="289"/>
                </a:cubicBezTo>
                <a:lnTo>
                  <a:pt x="225" y="144"/>
                </a:lnTo>
                <a:close/>
                <a:moveTo>
                  <a:pt x="273" y="144"/>
                </a:moveTo>
                <a:cubicBezTo>
                  <a:pt x="305" y="144"/>
                  <a:pt x="305" y="144"/>
                  <a:pt x="305" y="144"/>
                </a:cubicBezTo>
                <a:cubicBezTo>
                  <a:pt x="305" y="289"/>
                  <a:pt x="305" y="289"/>
                  <a:pt x="305" y="289"/>
                </a:cubicBezTo>
                <a:cubicBezTo>
                  <a:pt x="273" y="289"/>
                  <a:pt x="273" y="289"/>
                  <a:pt x="273" y="289"/>
                </a:cubicBezTo>
                <a:lnTo>
                  <a:pt x="273" y="144"/>
                </a:lnTo>
                <a:close/>
                <a:moveTo>
                  <a:pt x="16" y="112"/>
                </a:moveTo>
                <a:cubicBezTo>
                  <a:pt x="337" y="112"/>
                  <a:pt x="337" y="112"/>
                  <a:pt x="337" y="112"/>
                </a:cubicBezTo>
                <a:cubicBezTo>
                  <a:pt x="337" y="128"/>
                  <a:pt x="337" y="128"/>
                  <a:pt x="337" y="128"/>
                </a:cubicBezTo>
                <a:cubicBezTo>
                  <a:pt x="16" y="128"/>
                  <a:pt x="16" y="128"/>
                  <a:pt x="16" y="128"/>
                </a:cubicBezTo>
                <a:lnTo>
                  <a:pt x="16" y="11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4" name="Freeform 110"/>
          <p:cNvSpPr>
            <a:spLocks noEditPoints="1"/>
          </p:cNvSpPr>
          <p:nvPr/>
        </p:nvSpPr>
        <p:spPr bwMode="auto">
          <a:xfrm>
            <a:off x="7927533" y="1282155"/>
            <a:ext cx="401259" cy="328973"/>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7" name="Freeform 8"/>
          <p:cNvSpPr>
            <a:spLocks noEditPoints="1"/>
          </p:cNvSpPr>
          <p:nvPr/>
        </p:nvSpPr>
        <p:spPr bwMode="auto">
          <a:xfrm>
            <a:off x="7978661" y="1889961"/>
            <a:ext cx="404210" cy="402734"/>
          </a:xfrm>
          <a:custGeom>
            <a:avLst/>
            <a:gdLst>
              <a:gd name="T0" fmla="*/ 353 w 353"/>
              <a:gd name="T1" fmla="*/ 280 h 353"/>
              <a:gd name="T2" fmla="*/ 342 w 353"/>
              <a:gd name="T3" fmla="*/ 260 h 353"/>
              <a:gd name="T4" fmla="*/ 257 w 353"/>
              <a:gd name="T5" fmla="*/ 200 h 353"/>
              <a:gd name="T6" fmla="*/ 223 w 353"/>
              <a:gd name="T7" fmla="*/ 224 h 353"/>
              <a:gd name="T8" fmla="*/ 211 w 353"/>
              <a:gd name="T9" fmla="*/ 230 h 353"/>
              <a:gd name="T10" fmla="*/ 198 w 353"/>
              <a:gd name="T11" fmla="*/ 223 h 353"/>
              <a:gd name="T12" fmla="*/ 130 w 353"/>
              <a:gd name="T13" fmla="*/ 155 h 353"/>
              <a:gd name="T14" fmla="*/ 129 w 353"/>
              <a:gd name="T15" fmla="*/ 129 h 353"/>
              <a:gd name="T16" fmla="*/ 147 w 353"/>
              <a:gd name="T17" fmla="*/ 110 h 353"/>
              <a:gd name="T18" fmla="*/ 145 w 353"/>
              <a:gd name="T19" fmla="*/ 79 h 353"/>
              <a:gd name="T20" fmla="*/ 89 w 353"/>
              <a:gd name="T21" fmla="*/ 7 h 353"/>
              <a:gd name="T22" fmla="*/ 0 w 353"/>
              <a:gd name="T23" fmla="*/ 84 h 353"/>
              <a:gd name="T24" fmla="*/ 8 w 353"/>
              <a:gd name="T25" fmla="*/ 120 h 353"/>
              <a:gd name="T26" fmla="*/ 233 w 353"/>
              <a:gd name="T27" fmla="*/ 345 h 353"/>
              <a:gd name="T28" fmla="*/ 353 w 353"/>
              <a:gd name="T29" fmla="*/ 281 h 353"/>
              <a:gd name="T30" fmla="*/ 269 w 353"/>
              <a:gd name="T31" fmla="*/ 337 h 353"/>
              <a:gd name="T32" fmla="*/ 237 w 353"/>
              <a:gd name="T33" fmla="*/ 329 h 353"/>
              <a:gd name="T34" fmla="*/ 22 w 353"/>
              <a:gd name="T35" fmla="*/ 113 h 353"/>
              <a:gd name="T36" fmla="*/ 72 w 353"/>
              <a:gd name="T37" fmla="*/ 16 h 353"/>
              <a:gd name="T38" fmla="*/ 79 w 353"/>
              <a:gd name="T39" fmla="*/ 19 h 353"/>
              <a:gd name="T40" fmla="*/ 133 w 353"/>
              <a:gd name="T41" fmla="*/ 89 h 353"/>
              <a:gd name="T42" fmla="*/ 136 w 353"/>
              <a:gd name="T43" fmla="*/ 96 h 353"/>
              <a:gd name="T44" fmla="*/ 117 w 353"/>
              <a:gd name="T45" fmla="*/ 118 h 353"/>
              <a:gd name="T46" fmla="*/ 107 w 353"/>
              <a:gd name="T47" fmla="*/ 141 h 353"/>
              <a:gd name="T48" fmla="*/ 116 w 353"/>
              <a:gd name="T49" fmla="*/ 164 h 353"/>
              <a:gd name="T50" fmla="*/ 189 w 353"/>
              <a:gd name="T51" fmla="*/ 237 h 353"/>
              <a:gd name="T52" fmla="*/ 234 w 353"/>
              <a:gd name="T53" fmla="*/ 236 h 353"/>
              <a:gd name="T54" fmla="*/ 253 w 353"/>
              <a:gd name="T55" fmla="*/ 217 h 353"/>
              <a:gd name="T56" fmla="*/ 262 w 353"/>
              <a:gd name="T57" fmla="*/ 219 h 353"/>
              <a:gd name="T58" fmla="*/ 332 w 353"/>
              <a:gd name="T59" fmla="*/ 273 h 353"/>
              <a:gd name="T60" fmla="*/ 334 w 353"/>
              <a:gd name="T61" fmla="*/ 275 h 353"/>
              <a:gd name="T62" fmla="*/ 337 w 353"/>
              <a:gd name="T63" fmla="*/ 2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3" h="353">
                <a:moveTo>
                  <a:pt x="353" y="280"/>
                </a:moveTo>
                <a:cubicBezTo>
                  <a:pt x="353" y="280"/>
                  <a:pt x="353" y="280"/>
                  <a:pt x="353" y="280"/>
                </a:cubicBezTo>
                <a:cubicBezTo>
                  <a:pt x="353" y="274"/>
                  <a:pt x="350" y="268"/>
                  <a:pt x="346" y="263"/>
                </a:cubicBezTo>
                <a:cubicBezTo>
                  <a:pt x="345" y="262"/>
                  <a:pt x="343" y="261"/>
                  <a:pt x="342" y="260"/>
                </a:cubicBezTo>
                <a:cubicBezTo>
                  <a:pt x="274" y="207"/>
                  <a:pt x="274" y="207"/>
                  <a:pt x="274" y="207"/>
                </a:cubicBezTo>
                <a:cubicBezTo>
                  <a:pt x="269" y="203"/>
                  <a:pt x="263" y="200"/>
                  <a:pt x="257" y="200"/>
                </a:cubicBezTo>
                <a:cubicBezTo>
                  <a:pt x="251" y="200"/>
                  <a:pt x="246" y="202"/>
                  <a:pt x="242" y="205"/>
                </a:cubicBezTo>
                <a:cubicBezTo>
                  <a:pt x="223" y="224"/>
                  <a:pt x="223" y="224"/>
                  <a:pt x="223" y="224"/>
                </a:cubicBezTo>
                <a:cubicBezTo>
                  <a:pt x="223" y="224"/>
                  <a:pt x="223" y="224"/>
                  <a:pt x="223" y="224"/>
                </a:cubicBezTo>
                <a:cubicBezTo>
                  <a:pt x="220" y="227"/>
                  <a:pt x="216" y="230"/>
                  <a:pt x="211" y="230"/>
                </a:cubicBezTo>
                <a:cubicBezTo>
                  <a:pt x="206" y="230"/>
                  <a:pt x="201" y="227"/>
                  <a:pt x="198" y="223"/>
                </a:cubicBezTo>
                <a:cubicBezTo>
                  <a:pt x="198" y="223"/>
                  <a:pt x="198" y="223"/>
                  <a:pt x="198" y="223"/>
                </a:cubicBezTo>
                <a:cubicBezTo>
                  <a:pt x="172" y="204"/>
                  <a:pt x="148" y="181"/>
                  <a:pt x="129" y="155"/>
                </a:cubicBezTo>
                <a:cubicBezTo>
                  <a:pt x="129" y="155"/>
                  <a:pt x="130" y="155"/>
                  <a:pt x="130" y="155"/>
                </a:cubicBezTo>
                <a:cubicBezTo>
                  <a:pt x="126" y="152"/>
                  <a:pt x="123" y="147"/>
                  <a:pt x="123" y="141"/>
                </a:cubicBezTo>
                <a:cubicBezTo>
                  <a:pt x="123" y="136"/>
                  <a:pt x="125" y="132"/>
                  <a:pt x="129" y="129"/>
                </a:cubicBezTo>
                <a:cubicBezTo>
                  <a:pt x="129" y="129"/>
                  <a:pt x="129" y="129"/>
                  <a:pt x="129" y="129"/>
                </a:cubicBezTo>
                <a:cubicBezTo>
                  <a:pt x="147" y="110"/>
                  <a:pt x="147" y="110"/>
                  <a:pt x="147" y="110"/>
                </a:cubicBezTo>
                <a:cubicBezTo>
                  <a:pt x="150" y="106"/>
                  <a:pt x="152" y="101"/>
                  <a:pt x="152" y="96"/>
                </a:cubicBezTo>
                <a:cubicBezTo>
                  <a:pt x="152" y="89"/>
                  <a:pt x="150" y="83"/>
                  <a:pt x="145" y="79"/>
                </a:cubicBezTo>
                <a:cubicBezTo>
                  <a:pt x="92" y="11"/>
                  <a:pt x="92" y="11"/>
                  <a:pt x="92" y="11"/>
                </a:cubicBezTo>
                <a:cubicBezTo>
                  <a:pt x="91" y="9"/>
                  <a:pt x="90" y="8"/>
                  <a:pt x="89" y="7"/>
                </a:cubicBezTo>
                <a:cubicBezTo>
                  <a:pt x="85" y="2"/>
                  <a:pt x="79" y="0"/>
                  <a:pt x="72" y="0"/>
                </a:cubicBezTo>
                <a:cubicBezTo>
                  <a:pt x="40" y="0"/>
                  <a:pt x="0" y="37"/>
                  <a:pt x="0" y="84"/>
                </a:cubicBezTo>
                <a:cubicBezTo>
                  <a:pt x="0" y="97"/>
                  <a:pt x="3" y="109"/>
                  <a:pt x="8" y="120"/>
                </a:cubicBezTo>
                <a:cubicBezTo>
                  <a:pt x="8" y="120"/>
                  <a:pt x="8" y="120"/>
                  <a:pt x="8" y="120"/>
                </a:cubicBezTo>
                <a:cubicBezTo>
                  <a:pt x="56" y="216"/>
                  <a:pt x="136" y="297"/>
                  <a:pt x="232" y="345"/>
                </a:cubicBezTo>
                <a:cubicBezTo>
                  <a:pt x="233" y="345"/>
                  <a:pt x="233" y="345"/>
                  <a:pt x="233" y="345"/>
                </a:cubicBezTo>
                <a:cubicBezTo>
                  <a:pt x="244" y="350"/>
                  <a:pt x="256" y="353"/>
                  <a:pt x="269" y="353"/>
                </a:cubicBezTo>
                <a:cubicBezTo>
                  <a:pt x="315" y="353"/>
                  <a:pt x="353" y="313"/>
                  <a:pt x="353" y="281"/>
                </a:cubicBezTo>
                <a:cubicBezTo>
                  <a:pt x="353" y="281"/>
                  <a:pt x="353" y="280"/>
                  <a:pt x="353" y="280"/>
                </a:cubicBezTo>
                <a:moveTo>
                  <a:pt x="269" y="337"/>
                </a:moveTo>
                <a:cubicBezTo>
                  <a:pt x="259" y="337"/>
                  <a:pt x="249" y="335"/>
                  <a:pt x="240" y="330"/>
                </a:cubicBezTo>
                <a:cubicBezTo>
                  <a:pt x="239" y="330"/>
                  <a:pt x="238" y="329"/>
                  <a:pt x="237" y="329"/>
                </a:cubicBezTo>
                <a:cubicBezTo>
                  <a:pt x="146" y="283"/>
                  <a:pt x="70" y="207"/>
                  <a:pt x="23" y="116"/>
                </a:cubicBezTo>
                <a:cubicBezTo>
                  <a:pt x="23" y="115"/>
                  <a:pt x="23" y="114"/>
                  <a:pt x="22" y="113"/>
                </a:cubicBezTo>
                <a:cubicBezTo>
                  <a:pt x="18" y="104"/>
                  <a:pt x="16" y="94"/>
                  <a:pt x="16" y="84"/>
                </a:cubicBezTo>
                <a:cubicBezTo>
                  <a:pt x="16" y="45"/>
                  <a:pt x="50" y="16"/>
                  <a:pt x="72" y="16"/>
                </a:cubicBezTo>
                <a:cubicBezTo>
                  <a:pt x="75" y="16"/>
                  <a:pt x="77" y="17"/>
                  <a:pt x="78" y="18"/>
                </a:cubicBezTo>
                <a:cubicBezTo>
                  <a:pt x="78" y="18"/>
                  <a:pt x="78" y="19"/>
                  <a:pt x="79" y="19"/>
                </a:cubicBezTo>
                <a:cubicBezTo>
                  <a:pt x="79" y="20"/>
                  <a:pt x="79" y="20"/>
                  <a:pt x="80" y="21"/>
                </a:cubicBezTo>
                <a:cubicBezTo>
                  <a:pt x="133" y="89"/>
                  <a:pt x="133" y="89"/>
                  <a:pt x="133" y="89"/>
                </a:cubicBezTo>
                <a:cubicBezTo>
                  <a:pt x="133" y="89"/>
                  <a:pt x="133" y="90"/>
                  <a:pt x="134" y="90"/>
                </a:cubicBezTo>
                <a:cubicBezTo>
                  <a:pt x="135" y="91"/>
                  <a:pt x="136" y="93"/>
                  <a:pt x="136" y="96"/>
                </a:cubicBezTo>
                <a:cubicBezTo>
                  <a:pt x="136" y="97"/>
                  <a:pt x="136" y="99"/>
                  <a:pt x="135" y="100"/>
                </a:cubicBezTo>
                <a:cubicBezTo>
                  <a:pt x="117" y="118"/>
                  <a:pt x="117" y="118"/>
                  <a:pt x="117" y="118"/>
                </a:cubicBezTo>
                <a:cubicBezTo>
                  <a:pt x="117" y="118"/>
                  <a:pt x="117" y="118"/>
                  <a:pt x="117" y="118"/>
                </a:cubicBezTo>
                <a:cubicBezTo>
                  <a:pt x="110" y="124"/>
                  <a:pt x="107" y="132"/>
                  <a:pt x="107" y="141"/>
                </a:cubicBezTo>
                <a:cubicBezTo>
                  <a:pt x="107" y="150"/>
                  <a:pt x="110" y="158"/>
                  <a:pt x="116" y="163"/>
                </a:cubicBezTo>
                <a:cubicBezTo>
                  <a:pt x="116" y="164"/>
                  <a:pt x="116" y="164"/>
                  <a:pt x="116" y="164"/>
                </a:cubicBezTo>
                <a:cubicBezTo>
                  <a:pt x="136" y="192"/>
                  <a:pt x="160" y="216"/>
                  <a:pt x="188" y="236"/>
                </a:cubicBezTo>
                <a:cubicBezTo>
                  <a:pt x="189" y="236"/>
                  <a:pt x="189" y="236"/>
                  <a:pt x="189" y="237"/>
                </a:cubicBezTo>
                <a:cubicBezTo>
                  <a:pt x="195" y="242"/>
                  <a:pt x="203" y="246"/>
                  <a:pt x="211" y="246"/>
                </a:cubicBezTo>
                <a:cubicBezTo>
                  <a:pt x="220" y="246"/>
                  <a:pt x="228" y="242"/>
                  <a:pt x="234" y="236"/>
                </a:cubicBezTo>
                <a:cubicBezTo>
                  <a:pt x="234" y="236"/>
                  <a:pt x="234" y="236"/>
                  <a:pt x="235" y="236"/>
                </a:cubicBezTo>
                <a:cubicBezTo>
                  <a:pt x="253" y="217"/>
                  <a:pt x="253" y="217"/>
                  <a:pt x="253" y="217"/>
                </a:cubicBezTo>
                <a:cubicBezTo>
                  <a:pt x="254" y="217"/>
                  <a:pt x="255" y="216"/>
                  <a:pt x="257" y="216"/>
                </a:cubicBezTo>
                <a:cubicBezTo>
                  <a:pt x="259" y="216"/>
                  <a:pt x="261" y="218"/>
                  <a:pt x="262" y="219"/>
                </a:cubicBezTo>
                <a:cubicBezTo>
                  <a:pt x="263" y="219"/>
                  <a:pt x="263" y="219"/>
                  <a:pt x="264" y="220"/>
                </a:cubicBezTo>
                <a:cubicBezTo>
                  <a:pt x="332" y="273"/>
                  <a:pt x="332" y="273"/>
                  <a:pt x="332" y="273"/>
                </a:cubicBezTo>
                <a:cubicBezTo>
                  <a:pt x="332" y="273"/>
                  <a:pt x="333" y="273"/>
                  <a:pt x="333" y="274"/>
                </a:cubicBezTo>
                <a:cubicBezTo>
                  <a:pt x="334" y="274"/>
                  <a:pt x="334" y="275"/>
                  <a:pt x="334" y="275"/>
                </a:cubicBezTo>
                <a:cubicBezTo>
                  <a:pt x="335" y="276"/>
                  <a:pt x="337" y="278"/>
                  <a:pt x="337" y="280"/>
                </a:cubicBezTo>
                <a:cubicBezTo>
                  <a:pt x="337" y="281"/>
                  <a:pt x="337" y="281"/>
                  <a:pt x="337" y="282"/>
                </a:cubicBezTo>
                <a:cubicBezTo>
                  <a:pt x="336" y="304"/>
                  <a:pt x="307" y="337"/>
                  <a:pt x="269" y="337"/>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188" name="Freeform 80"/>
          <p:cNvSpPr>
            <a:spLocks noEditPoints="1"/>
          </p:cNvSpPr>
          <p:nvPr/>
        </p:nvSpPr>
        <p:spPr bwMode="auto">
          <a:xfrm>
            <a:off x="7357304" y="1954223"/>
            <a:ext cx="401259" cy="401259"/>
          </a:xfrm>
          <a:custGeom>
            <a:avLst/>
            <a:gdLst>
              <a:gd name="T0" fmla="*/ 77 w 353"/>
              <a:gd name="T1" fmla="*/ 238 h 353"/>
              <a:gd name="T2" fmla="*/ 86 w 353"/>
              <a:gd name="T3" fmla="*/ 230 h 353"/>
              <a:gd name="T4" fmla="*/ 88 w 353"/>
              <a:gd name="T5" fmla="*/ 225 h 353"/>
              <a:gd name="T6" fmla="*/ 80 w 353"/>
              <a:gd name="T7" fmla="*/ 217 h 353"/>
              <a:gd name="T8" fmla="*/ 74 w 353"/>
              <a:gd name="T9" fmla="*/ 219 h 353"/>
              <a:gd name="T10" fmla="*/ 66 w 353"/>
              <a:gd name="T11" fmla="*/ 227 h 353"/>
              <a:gd name="T12" fmla="*/ 64 w 353"/>
              <a:gd name="T13" fmla="*/ 233 h 353"/>
              <a:gd name="T14" fmla="*/ 72 w 353"/>
              <a:gd name="T15" fmla="*/ 241 h 353"/>
              <a:gd name="T16" fmla="*/ 77 w 353"/>
              <a:gd name="T17" fmla="*/ 238 h 353"/>
              <a:gd name="T18" fmla="*/ 128 w 353"/>
              <a:gd name="T19" fmla="*/ 233 h 353"/>
              <a:gd name="T20" fmla="*/ 120 w 353"/>
              <a:gd name="T21" fmla="*/ 225 h 353"/>
              <a:gd name="T22" fmla="*/ 114 w 353"/>
              <a:gd name="T23" fmla="*/ 227 h 353"/>
              <a:gd name="T24" fmla="*/ 34 w 353"/>
              <a:gd name="T25" fmla="*/ 307 h 353"/>
              <a:gd name="T26" fmla="*/ 32 w 353"/>
              <a:gd name="T27" fmla="*/ 313 h 353"/>
              <a:gd name="T28" fmla="*/ 40 w 353"/>
              <a:gd name="T29" fmla="*/ 321 h 353"/>
              <a:gd name="T30" fmla="*/ 45 w 353"/>
              <a:gd name="T31" fmla="*/ 319 h 353"/>
              <a:gd name="T32" fmla="*/ 126 w 353"/>
              <a:gd name="T33" fmla="*/ 238 h 353"/>
              <a:gd name="T34" fmla="*/ 128 w 353"/>
              <a:gd name="T35" fmla="*/ 233 h 353"/>
              <a:gd name="T36" fmla="*/ 128 w 353"/>
              <a:gd name="T37" fmla="*/ 265 h 353"/>
              <a:gd name="T38" fmla="*/ 122 w 353"/>
              <a:gd name="T39" fmla="*/ 267 h 353"/>
              <a:gd name="T40" fmla="*/ 98 w 353"/>
              <a:gd name="T41" fmla="*/ 291 h 353"/>
              <a:gd name="T42" fmla="*/ 96 w 353"/>
              <a:gd name="T43" fmla="*/ 297 h 353"/>
              <a:gd name="T44" fmla="*/ 104 w 353"/>
              <a:gd name="T45" fmla="*/ 305 h 353"/>
              <a:gd name="T46" fmla="*/ 110 w 353"/>
              <a:gd name="T47" fmla="*/ 302 h 353"/>
              <a:gd name="T48" fmla="*/ 134 w 353"/>
              <a:gd name="T49" fmla="*/ 278 h 353"/>
              <a:gd name="T50" fmla="*/ 136 w 353"/>
              <a:gd name="T51" fmla="*/ 273 h 353"/>
              <a:gd name="T52" fmla="*/ 128 w 353"/>
              <a:gd name="T53" fmla="*/ 265 h 353"/>
              <a:gd name="T54" fmla="*/ 353 w 353"/>
              <a:gd name="T55" fmla="*/ 8 h 353"/>
              <a:gd name="T56" fmla="*/ 345 w 353"/>
              <a:gd name="T57" fmla="*/ 0 h 353"/>
              <a:gd name="T58" fmla="*/ 341 w 353"/>
              <a:gd name="T59" fmla="*/ 1 h 353"/>
              <a:gd name="T60" fmla="*/ 341 w 353"/>
              <a:gd name="T61" fmla="*/ 1 h 353"/>
              <a:gd name="T62" fmla="*/ 4 w 353"/>
              <a:gd name="T63" fmla="*/ 145 h 353"/>
              <a:gd name="T64" fmla="*/ 4 w 353"/>
              <a:gd name="T65" fmla="*/ 145 h 353"/>
              <a:gd name="T66" fmla="*/ 4 w 353"/>
              <a:gd name="T67" fmla="*/ 145 h 353"/>
              <a:gd name="T68" fmla="*/ 4 w 353"/>
              <a:gd name="T69" fmla="*/ 145 h 353"/>
              <a:gd name="T70" fmla="*/ 0 w 353"/>
              <a:gd name="T71" fmla="*/ 152 h 353"/>
              <a:gd name="T72" fmla="*/ 5 w 353"/>
              <a:gd name="T73" fmla="*/ 160 h 353"/>
              <a:gd name="T74" fmla="*/ 5 w 353"/>
              <a:gd name="T75" fmla="*/ 160 h 353"/>
              <a:gd name="T76" fmla="*/ 138 w 353"/>
              <a:gd name="T77" fmla="*/ 215 h 353"/>
              <a:gd name="T78" fmla="*/ 193 w 353"/>
              <a:gd name="T79" fmla="*/ 347 h 353"/>
              <a:gd name="T80" fmla="*/ 193 w 353"/>
              <a:gd name="T81" fmla="*/ 347 h 353"/>
              <a:gd name="T82" fmla="*/ 200 w 353"/>
              <a:gd name="T83" fmla="*/ 353 h 353"/>
              <a:gd name="T84" fmla="*/ 207 w 353"/>
              <a:gd name="T85" fmla="*/ 348 h 353"/>
              <a:gd name="T86" fmla="*/ 208 w 353"/>
              <a:gd name="T87" fmla="*/ 348 h 353"/>
              <a:gd name="T88" fmla="*/ 208 w 353"/>
              <a:gd name="T89" fmla="*/ 348 h 353"/>
              <a:gd name="T90" fmla="*/ 208 w 353"/>
              <a:gd name="T91" fmla="*/ 348 h 353"/>
              <a:gd name="T92" fmla="*/ 352 w 353"/>
              <a:gd name="T93" fmla="*/ 11 h 353"/>
              <a:gd name="T94" fmla="*/ 352 w 353"/>
              <a:gd name="T95" fmla="*/ 11 h 353"/>
              <a:gd name="T96" fmla="*/ 353 w 353"/>
              <a:gd name="T97" fmla="*/ 8 h 353"/>
              <a:gd name="T98" fmla="*/ 28 w 353"/>
              <a:gd name="T99" fmla="*/ 152 h 353"/>
              <a:gd name="T100" fmla="*/ 310 w 353"/>
              <a:gd name="T101" fmla="*/ 32 h 353"/>
              <a:gd name="T102" fmla="*/ 142 w 353"/>
              <a:gd name="T103" fmla="*/ 199 h 353"/>
              <a:gd name="T104" fmla="*/ 28 w 353"/>
              <a:gd name="T105" fmla="*/ 152 h 353"/>
              <a:gd name="T106" fmla="*/ 200 w 353"/>
              <a:gd name="T107" fmla="*/ 324 h 353"/>
              <a:gd name="T108" fmla="*/ 153 w 353"/>
              <a:gd name="T109" fmla="*/ 210 h 353"/>
              <a:gd name="T110" fmla="*/ 321 w 353"/>
              <a:gd name="T111" fmla="*/ 43 h 353"/>
              <a:gd name="T112" fmla="*/ 200 w 353"/>
              <a:gd name="T113" fmla="*/ 3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3" h="353">
                <a:moveTo>
                  <a:pt x="77" y="238"/>
                </a:moveTo>
                <a:cubicBezTo>
                  <a:pt x="86" y="230"/>
                  <a:pt x="86" y="230"/>
                  <a:pt x="86" y="230"/>
                </a:cubicBezTo>
                <a:cubicBezTo>
                  <a:pt x="87" y="229"/>
                  <a:pt x="88" y="227"/>
                  <a:pt x="88" y="225"/>
                </a:cubicBezTo>
                <a:cubicBezTo>
                  <a:pt x="88" y="220"/>
                  <a:pt x="84" y="217"/>
                  <a:pt x="80" y="217"/>
                </a:cubicBezTo>
                <a:cubicBezTo>
                  <a:pt x="78" y="217"/>
                  <a:pt x="76" y="217"/>
                  <a:pt x="74" y="219"/>
                </a:cubicBezTo>
                <a:cubicBezTo>
                  <a:pt x="66" y="227"/>
                  <a:pt x="66" y="227"/>
                  <a:pt x="66" y="227"/>
                </a:cubicBezTo>
                <a:cubicBezTo>
                  <a:pt x="65" y="228"/>
                  <a:pt x="64" y="230"/>
                  <a:pt x="64" y="233"/>
                </a:cubicBezTo>
                <a:cubicBezTo>
                  <a:pt x="64" y="237"/>
                  <a:pt x="67" y="241"/>
                  <a:pt x="72" y="241"/>
                </a:cubicBezTo>
                <a:cubicBezTo>
                  <a:pt x="74" y="241"/>
                  <a:pt x="76" y="240"/>
                  <a:pt x="77" y="238"/>
                </a:cubicBezTo>
                <a:moveTo>
                  <a:pt x="128" y="233"/>
                </a:moveTo>
                <a:cubicBezTo>
                  <a:pt x="128" y="228"/>
                  <a:pt x="124" y="225"/>
                  <a:pt x="120" y="225"/>
                </a:cubicBezTo>
                <a:cubicBezTo>
                  <a:pt x="118" y="225"/>
                  <a:pt x="116" y="225"/>
                  <a:pt x="114" y="227"/>
                </a:cubicBezTo>
                <a:cubicBezTo>
                  <a:pt x="34" y="307"/>
                  <a:pt x="34" y="307"/>
                  <a:pt x="34" y="307"/>
                </a:cubicBezTo>
                <a:cubicBezTo>
                  <a:pt x="33" y="309"/>
                  <a:pt x="32" y="311"/>
                  <a:pt x="32" y="313"/>
                </a:cubicBezTo>
                <a:cubicBezTo>
                  <a:pt x="32" y="317"/>
                  <a:pt x="35" y="321"/>
                  <a:pt x="40" y="321"/>
                </a:cubicBezTo>
                <a:cubicBezTo>
                  <a:pt x="42" y="321"/>
                  <a:pt x="44" y="320"/>
                  <a:pt x="45" y="319"/>
                </a:cubicBezTo>
                <a:cubicBezTo>
                  <a:pt x="126" y="238"/>
                  <a:pt x="126" y="238"/>
                  <a:pt x="126" y="238"/>
                </a:cubicBezTo>
                <a:cubicBezTo>
                  <a:pt x="127" y="237"/>
                  <a:pt x="128" y="235"/>
                  <a:pt x="128" y="233"/>
                </a:cubicBezTo>
                <a:moveTo>
                  <a:pt x="128" y="265"/>
                </a:moveTo>
                <a:cubicBezTo>
                  <a:pt x="126" y="265"/>
                  <a:pt x="124" y="266"/>
                  <a:pt x="122" y="267"/>
                </a:cubicBezTo>
                <a:cubicBezTo>
                  <a:pt x="98" y="291"/>
                  <a:pt x="98" y="291"/>
                  <a:pt x="98" y="291"/>
                </a:cubicBezTo>
                <a:cubicBezTo>
                  <a:pt x="97" y="293"/>
                  <a:pt x="96" y="295"/>
                  <a:pt x="96" y="297"/>
                </a:cubicBezTo>
                <a:cubicBezTo>
                  <a:pt x="96" y="301"/>
                  <a:pt x="99" y="305"/>
                  <a:pt x="104" y="305"/>
                </a:cubicBezTo>
                <a:cubicBezTo>
                  <a:pt x="106" y="305"/>
                  <a:pt x="108" y="304"/>
                  <a:pt x="110" y="302"/>
                </a:cubicBezTo>
                <a:cubicBezTo>
                  <a:pt x="134" y="278"/>
                  <a:pt x="134" y="278"/>
                  <a:pt x="134" y="278"/>
                </a:cubicBezTo>
                <a:cubicBezTo>
                  <a:pt x="135" y="277"/>
                  <a:pt x="136" y="275"/>
                  <a:pt x="136" y="273"/>
                </a:cubicBezTo>
                <a:cubicBezTo>
                  <a:pt x="136" y="268"/>
                  <a:pt x="132" y="265"/>
                  <a:pt x="128" y="265"/>
                </a:cubicBezTo>
                <a:moveTo>
                  <a:pt x="353" y="8"/>
                </a:moveTo>
                <a:cubicBezTo>
                  <a:pt x="353" y="3"/>
                  <a:pt x="349" y="0"/>
                  <a:pt x="345" y="0"/>
                </a:cubicBezTo>
                <a:cubicBezTo>
                  <a:pt x="344" y="0"/>
                  <a:pt x="342" y="0"/>
                  <a:pt x="341" y="1"/>
                </a:cubicBezTo>
                <a:cubicBezTo>
                  <a:pt x="341" y="1"/>
                  <a:pt x="341" y="1"/>
                  <a:pt x="341" y="1"/>
                </a:cubicBezTo>
                <a:cubicBezTo>
                  <a:pt x="4" y="145"/>
                  <a:pt x="4" y="145"/>
                  <a:pt x="4" y="145"/>
                </a:cubicBezTo>
                <a:cubicBezTo>
                  <a:pt x="4" y="145"/>
                  <a:pt x="4" y="145"/>
                  <a:pt x="4" y="145"/>
                </a:cubicBezTo>
                <a:cubicBezTo>
                  <a:pt x="4" y="145"/>
                  <a:pt x="4" y="145"/>
                  <a:pt x="4" y="145"/>
                </a:cubicBezTo>
                <a:cubicBezTo>
                  <a:pt x="4" y="145"/>
                  <a:pt x="4" y="145"/>
                  <a:pt x="4" y="145"/>
                </a:cubicBezTo>
                <a:cubicBezTo>
                  <a:pt x="1" y="146"/>
                  <a:pt x="0" y="149"/>
                  <a:pt x="0" y="152"/>
                </a:cubicBezTo>
                <a:cubicBezTo>
                  <a:pt x="0" y="156"/>
                  <a:pt x="2" y="159"/>
                  <a:pt x="5" y="160"/>
                </a:cubicBezTo>
                <a:cubicBezTo>
                  <a:pt x="5" y="160"/>
                  <a:pt x="5" y="160"/>
                  <a:pt x="5" y="160"/>
                </a:cubicBezTo>
                <a:cubicBezTo>
                  <a:pt x="138" y="215"/>
                  <a:pt x="138" y="215"/>
                  <a:pt x="138" y="215"/>
                </a:cubicBezTo>
                <a:cubicBezTo>
                  <a:pt x="193" y="347"/>
                  <a:pt x="193" y="347"/>
                  <a:pt x="193" y="347"/>
                </a:cubicBezTo>
                <a:cubicBezTo>
                  <a:pt x="193" y="347"/>
                  <a:pt x="193" y="347"/>
                  <a:pt x="193" y="347"/>
                </a:cubicBezTo>
                <a:cubicBezTo>
                  <a:pt x="194" y="351"/>
                  <a:pt x="197" y="353"/>
                  <a:pt x="200" y="353"/>
                </a:cubicBezTo>
                <a:cubicBezTo>
                  <a:pt x="203" y="353"/>
                  <a:pt x="206" y="351"/>
                  <a:pt x="207" y="348"/>
                </a:cubicBezTo>
                <a:cubicBezTo>
                  <a:pt x="208" y="348"/>
                  <a:pt x="208" y="348"/>
                  <a:pt x="208" y="348"/>
                </a:cubicBezTo>
                <a:cubicBezTo>
                  <a:pt x="208" y="348"/>
                  <a:pt x="208" y="348"/>
                  <a:pt x="208" y="348"/>
                </a:cubicBezTo>
                <a:cubicBezTo>
                  <a:pt x="208" y="348"/>
                  <a:pt x="208" y="348"/>
                  <a:pt x="208" y="348"/>
                </a:cubicBezTo>
                <a:cubicBezTo>
                  <a:pt x="352" y="11"/>
                  <a:pt x="352" y="11"/>
                  <a:pt x="352" y="11"/>
                </a:cubicBezTo>
                <a:cubicBezTo>
                  <a:pt x="352" y="11"/>
                  <a:pt x="352" y="11"/>
                  <a:pt x="352" y="11"/>
                </a:cubicBezTo>
                <a:cubicBezTo>
                  <a:pt x="352" y="10"/>
                  <a:pt x="353" y="9"/>
                  <a:pt x="353" y="8"/>
                </a:cubicBezTo>
                <a:moveTo>
                  <a:pt x="28" y="152"/>
                </a:moveTo>
                <a:cubicBezTo>
                  <a:pt x="310" y="32"/>
                  <a:pt x="310" y="32"/>
                  <a:pt x="310" y="32"/>
                </a:cubicBezTo>
                <a:cubicBezTo>
                  <a:pt x="142" y="199"/>
                  <a:pt x="142" y="199"/>
                  <a:pt x="142" y="199"/>
                </a:cubicBezTo>
                <a:lnTo>
                  <a:pt x="28" y="152"/>
                </a:lnTo>
                <a:close/>
                <a:moveTo>
                  <a:pt x="200" y="324"/>
                </a:moveTo>
                <a:cubicBezTo>
                  <a:pt x="153" y="210"/>
                  <a:pt x="153" y="210"/>
                  <a:pt x="153" y="210"/>
                </a:cubicBezTo>
                <a:cubicBezTo>
                  <a:pt x="321" y="43"/>
                  <a:pt x="321" y="43"/>
                  <a:pt x="321" y="43"/>
                </a:cubicBezTo>
                <a:lnTo>
                  <a:pt x="200" y="32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pic>
        <p:nvPicPr>
          <p:cNvPr id="190"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864" y="3424444"/>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2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8803" y="3424443"/>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2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77585" y="3424442"/>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2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793" y="3424445"/>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28056" y="3409625"/>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46372" y="3424441"/>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67064" y="3424441"/>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2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878506" y="3424441"/>
            <a:ext cx="267677" cy="26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2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408937" y="3433660"/>
            <a:ext cx="2476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Picture 3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5922" y="3433660"/>
            <a:ext cx="2476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Picture 3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151475" y="3433660"/>
            <a:ext cx="2476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3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531431" y="3434453"/>
            <a:ext cx="2476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Picture 201"/>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42335" y="4893652"/>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2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45184" y="489012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2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018852" y="487925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29"/>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406597" y="4873631"/>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2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778555" y="488234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Picture 2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197157" y="4877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208"/>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045665" y="4867879"/>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Freeform 5"/>
          <p:cNvSpPr>
            <a:spLocks noEditPoints="1"/>
          </p:cNvSpPr>
          <p:nvPr/>
        </p:nvSpPr>
        <p:spPr bwMode="auto">
          <a:xfrm>
            <a:off x="3635102" y="5662896"/>
            <a:ext cx="373337" cy="562011"/>
          </a:xfrm>
          <a:custGeom>
            <a:avLst/>
            <a:gdLst>
              <a:gd name="T0" fmla="*/ 742 w 1399"/>
              <a:gd name="T1" fmla="*/ 13 h 2108"/>
              <a:gd name="T2" fmla="*/ 0 w 1399"/>
              <a:gd name="T3" fmla="*/ 703 h 2108"/>
              <a:gd name="T4" fmla="*/ 55 w 1399"/>
              <a:gd name="T5" fmla="*/ 978 h 2108"/>
              <a:gd name="T6" fmla="*/ 130 w 1399"/>
              <a:gd name="T7" fmla="*/ 1106 h 2108"/>
              <a:gd name="T8" fmla="*/ 358 w 1399"/>
              <a:gd name="T9" fmla="*/ 1605 h 2108"/>
              <a:gd name="T10" fmla="*/ 397 w 1399"/>
              <a:gd name="T11" fmla="*/ 1734 h 2108"/>
              <a:gd name="T12" fmla="*/ 397 w 1399"/>
              <a:gd name="T13" fmla="*/ 1842 h 2108"/>
              <a:gd name="T14" fmla="*/ 397 w 1399"/>
              <a:gd name="T15" fmla="*/ 1909 h 2108"/>
              <a:gd name="T16" fmla="*/ 577 w 1399"/>
              <a:gd name="T17" fmla="*/ 2108 h 2108"/>
              <a:gd name="T18" fmla="*/ 930 w 1399"/>
              <a:gd name="T19" fmla="*/ 1994 h 2108"/>
              <a:gd name="T20" fmla="*/ 987 w 1399"/>
              <a:gd name="T21" fmla="*/ 1892 h 2108"/>
              <a:gd name="T22" fmla="*/ 987 w 1399"/>
              <a:gd name="T23" fmla="*/ 1784 h 2108"/>
              <a:gd name="T24" fmla="*/ 987 w 1399"/>
              <a:gd name="T25" fmla="*/ 1657 h 2108"/>
              <a:gd name="T26" fmla="*/ 1104 w 1399"/>
              <a:gd name="T27" fmla="*/ 1389 h 2108"/>
              <a:gd name="T28" fmla="*/ 1256 w 1399"/>
              <a:gd name="T29" fmla="*/ 1122 h 2108"/>
              <a:gd name="T30" fmla="*/ 1324 w 1399"/>
              <a:gd name="T31" fmla="*/ 983 h 2108"/>
              <a:gd name="T32" fmla="*/ 1332 w 1399"/>
              <a:gd name="T33" fmla="*/ 973 h 2108"/>
              <a:gd name="T34" fmla="*/ 1365 w 1399"/>
              <a:gd name="T35" fmla="*/ 540 h 2108"/>
              <a:gd name="T36" fmla="*/ 577 w 1399"/>
              <a:gd name="T37" fmla="*/ 2059 h 2108"/>
              <a:gd name="T38" fmla="*/ 880 w 1399"/>
              <a:gd name="T39" fmla="*/ 2000 h 2108"/>
              <a:gd name="T40" fmla="*/ 938 w 1399"/>
              <a:gd name="T41" fmla="*/ 1909 h 2108"/>
              <a:gd name="T42" fmla="*/ 488 w 1399"/>
              <a:gd name="T43" fmla="*/ 1951 h 2108"/>
              <a:gd name="T44" fmla="*/ 447 w 1399"/>
              <a:gd name="T45" fmla="*/ 1892 h 2108"/>
              <a:gd name="T46" fmla="*/ 938 w 1399"/>
              <a:gd name="T47" fmla="*/ 1909 h 2108"/>
              <a:gd name="T48" fmla="*/ 447 w 1399"/>
              <a:gd name="T49" fmla="*/ 1842 h 2108"/>
              <a:gd name="T50" fmla="*/ 938 w 1399"/>
              <a:gd name="T51" fmla="*/ 1784 h 2108"/>
              <a:gd name="T52" fmla="*/ 938 w 1399"/>
              <a:gd name="T53" fmla="*/ 1676 h 2108"/>
              <a:gd name="T54" fmla="*/ 447 w 1399"/>
              <a:gd name="T55" fmla="*/ 1734 h 2108"/>
              <a:gd name="T56" fmla="*/ 456 w 1399"/>
              <a:gd name="T57" fmla="*/ 1676 h 2108"/>
              <a:gd name="T58" fmla="*/ 795 w 1399"/>
              <a:gd name="T59" fmla="*/ 1676 h 2108"/>
              <a:gd name="T60" fmla="*/ 938 w 1399"/>
              <a:gd name="T61" fmla="*/ 1676 h 2108"/>
              <a:gd name="T62" fmla="*/ 545 w 1399"/>
              <a:gd name="T63" fmla="*/ 1034 h 2108"/>
              <a:gd name="T64" fmla="*/ 706 w 1399"/>
              <a:gd name="T65" fmla="*/ 1120 h 2108"/>
              <a:gd name="T66" fmla="*/ 773 w 1399"/>
              <a:gd name="T67" fmla="*/ 1158 h 2108"/>
              <a:gd name="T68" fmla="*/ 770 w 1399"/>
              <a:gd name="T69" fmla="*/ 1626 h 2108"/>
              <a:gd name="T70" fmla="*/ 614 w 1399"/>
              <a:gd name="T71" fmla="*/ 1170 h 2108"/>
              <a:gd name="T72" fmla="*/ 1285 w 1399"/>
              <a:gd name="T73" fmla="*/ 953 h 2108"/>
              <a:gd name="T74" fmla="*/ 1216 w 1399"/>
              <a:gd name="T75" fmla="*/ 1073 h 2108"/>
              <a:gd name="T76" fmla="*/ 1059 w 1399"/>
              <a:gd name="T77" fmla="*/ 1369 h 2108"/>
              <a:gd name="T78" fmla="*/ 928 w 1399"/>
              <a:gd name="T79" fmla="*/ 1626 h 2108"/>
              <a:gd name="T80" fmla="*/ 820 w 1399"/>
              <a:gd name="T81" fmla="*/ 1176 h 2108"/>
              <a:gd name="T82" fmla="*/ 923 w 1399"/>
              <a:gd name="T83" fmla="*/ 943 h 2108"/>
              <a:gd name="T84" fmla="*/ 692 w 1399"/>
              <a:gd name="T85" fmla="*/ 1070 h 2108"/>
              <a:gd name="T86" fmla="*/ 461 w 1399"/>
              <a:gd name="T87" fmla="*/ 943 h 2108"/>
              <a:gd name="T88" fmla="*/ 565 w 1399"/>
              <a:gd name="T89" fmla="*/ 1176 h 2108"/>
              <a:gd name="T90" fmla="*/ 456 w 1399"/>
              <a:gd name="T91" fmla="*/ 1626 h 2108"/>
              <a:gd name="T92" fmla="*/ 326 w 1399"/>
              <a:gd name="T93" fmla="*/ 1369 h 2108"/>
              <a:gd name="T94" fmla="*/ 102 w 1399"/>
              <a:gd name="T95" fmla="*/ 957 h 2108"/>
              <a:gd name="T96" fmla="*/ 50 w 1399"/>
              <a:gd name="T97" fmla="*/ 703 h 2108"/>
              <a:gd name="T98" fmla="*/ 738 w 1399"/>
              <a:gd name="T99" fmla="*/ 63 h 2108"/>
              <a:gd name="T100" fmla="*/ 1317 w 1399"/>
              <a:gd name="T101" fmla="*/ 551 h 2108"/>
              <a:gd name="T102" fmla="*/ 900 w 1399"/>
              <a:gd name="T103" fmla="*/ 277 h 2108"/>
              <a:gd name="T104" fmla="*/ 717 w 1399"/>
              <a:gd name="T105" fmla="*/ 269 h 2108"/>
              <a:gd name="T106" fmla="*/ 208 w 1399"/>
              <a:gd name="T107" fmla="*/ 779 h 2108"/>
              <a:gd name="T108" fmla="*/ 717 w 1399"/>
              <a:gd name="T109" fmla="*/ 220 h 2108"/>
              <a:gd name="T110" fmla="*/ 900 w 1399"/>
              <a:gd name="T111" fmla="*/ 277 h 2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99" h="2108">
                <a:moveTo>
                  <a:pt x="1365" y="540"/>
                </a:moveTo>
                <a:cubicBezTo>
                  <a:pt x="1296" y="251"/>
                  <a:pt x="1040" y="34"/>
                  <a:pt x="742" y="13"/>
                </a:cubicBezTo>
                <a:cubicBezTo>
                  <a:pt x="547" y="0"/>
                  <a:pt x="362" y="65"/>
                  <a:pt x="220" y="197"/>
                </a:cubicBezTo>
                <a:cubicBezTo>
                  <a:pt x="80" y="328"/>
                  <a:pt x="0" y="512"/>
                  <a:pt x="0" y="703"/>
                </a:cubicBezTo>
                <a:cubicBezTo>
                  <a:pt x="0" y="798"/>
                  <a:pt x="19" y="890"/>
                  <a:pt x="56" y="976"/>
                </a:cubicBezTo>
                <a:cubicBezTo>
                  <a:pt x="55" y="978"/>
                  <a:pt x="55" y="978"/>
                  <a:pt x="55" y="978"/>
                </a:cubicBezTo>
                <a:cubicBezTo>
                  <a:pt x="59" y="981"/>
                  <a:pt x="59" y="981"/>
                  <a:pt x="59" y="981"/>
                </a:cubicBezTo>
                <a:cubicBezTo>
                  <a:pt x="68" y="997"/>
                  <a:pt x="96" y="1046"/>
                  <a:pt x="130" y="1106"/>
                </a:cubicBezTo>
                <a:cubicBezTo>
                  <a:pt x="184" y="1202"/>
                  <a:pt x="254" y="1329"/>
                  <a:pt x="280" y="1389"/>
                </a:cubicBezTo>
                <a:cubicBezTo>
                  <a:pt x="300" y="1432"/>
                  <a:pt x="333" y="1530"/>
                  <a:pt x="358" y="1605"/>
                </a:cubicBezTo>
                <a:cubicBezTo>
                  <a:pt x="365" y="1627"/>
                  <a:pt x="379" y="1645"/>
                  <a:pt x="397" y="1657"/>
                </a:cubicBezTo>
                <a:cubicBezTo>
                  <a:pt x="397" y="1734"/>
                  <a:pt x="397" y="1734"/>
                  <a:pt x="397" y="1734"/>
                </a:cubicBezTo>
                <a:cubicBezTo>
                  <a:pt x="397" y="1784"/>
                  <a:pt x="397" y="1784"/>
                  <a:pt x="397" y="1784"/>
                </a:cubicBezTo>
                <a:cubicBezTo>
                  <a:pt x="397" y="1842"/>
                  <a:pt x="397" y="1842"/>
                  <a:pt x="397" y="1842"/>
                </a:cubicBezTo>
                <a:cubicBezTo>
                  <a:pt x="397" y="1892"/>
                  <a:pt x="397" y="1892"/>
                  <a:pt x="397" y="1892"/>
                </a:cubicBezTo>
                <a:cubicBezTo>
                  <a:pt x="397" y="1909"/>
                  <a:pt x="397" y="1909"/>
                  <a:pt x="397" y="1909"/>
                </a:cubicBezTo>
                <a:cubicBezTo>
                  <a:pt x="397" y="1947"/>
                  <a:pt x="421" y="1980"/>
                  <a:pt x="454" y="1994"/>
                </a:cubicBezTo>
                <a:cubicBezTo>
                  <a:pt x="459" y="2057"/>
                  <a:pt x="512" y="2108"/>
                  <a:pt x="577" y="2108"/>
                </a:cubicBezTo>
                <a:cubicBezTo>
                  <a:pt x="807" y="2108"/>
                  <a:pt x="807" y="2108"/>
                  <a:pt x="807" y="2108"/>
                </a:cubicBezTo>
                <a:cubicBezTo>
                  <a:pt x="872" y="2108"/>
                  <a:pt x="925" y="2057"/>
                  <a:pt x="930" y="1994"/>
                </a:cubicBezTo>
                <a:cubicBezTo>
                  <a:pt x="964" y="1980"/>
                  <a:pt x="987" y="1947"/>
                  <a:pt x="987" y="1909"/>
                </a:cubicBezTo>
                <a:cubicBezTo>
                  <a:pt x="987" y="1892"/>
                  <a:pt x="987" y="1892"/>
                  <a:pt x="987" y="1892"/>
                </a:cubicBezTo>
                <a:cubicBezTo>
                  <a:pt x="987" y="1842"/>
                  <a:pt x="987" y="1842"/>
                  <a:pt x="987" y="1842"/>
                </a:cubicBezTo>
                <a:cubicBezTo>
                  <a:pt x="987" y="1784"/>
                  <a:pt x="987" y="1784"/>
                  <a:pt x="987" y="1784"/>
                </a:cubicBezTo>
                <a:cubicBezTo>
                  <a:pt x="987" y="1734"/>
                  <a:pt x="987" y="1734"/>
                  <a:pt x="987" y="1734"/>
                </a:cubicBezTo>
                <a:cubicBezTo>
                  <a:pt x="987" y="1657"/>
                  <a:pt x="987" y="1657"/>
                  <a:pt x="987" y="1657"/>
                </a:cubicBezTo>
                <a:cubicBezTo>
                  <a:pt x="1005" y="1645"/>
                  <a:pt x="1019" y="1627"/>
                  <a:pt x="1026" y="1605"/>
                </a:cubicBezTo>
                <a:cubicBezTo>
                  <a:pt x="1061" y="1500"/>
                  <a:pt x="1089" y="1423"/>
                  <a:pt x="1104" y="1389"/>
                </a:cubicBezTo>
                <a:cubicBezTo>
                  <a:pt x="1131" y="1328"/>
                  <a:pt x="1201" y="1200"/>
                  <a:pt x="1245" y="1122"/>
                </a:cubicBezTo>
                <a:cubicBezTo>
                  <a:pt x="1256" y="1122"/>
                  <a:pt x="1256" y="1122"/>
                  <a:pt x="1256" y="1122"/>
                </a:cubicBezTo>
                <a:cubicBezTo>
                  <a:pt x="1256" y="1103"/>
                  <a:pt x="1256" y="1103"/>
                  <a:pt x="1256" y="1103"/>
                </a:cubicBezTo>
                <a:cubicBezTo>
                  <a:pt x="1288" y="1046"/>
                  <a:pt x="1315" y="999"/>
                  <a:pt x="1324" y="983"/>
                </a:cubicBezTo>
                <a:cubicBezTo>
                  <a:pt x="1325" y="981"/>
                  <a:pt x="1326" y="980"/>
                  <a:pt x="1327" y="978"/>
                </a:cubicBezTo>
                <a:cubicBezTo>
                  <a:pt x="1332" y="973"/>
                  <a:pt x="1332" y="973"/>
                  <a:pt x="1332" y="973"/>
                </a:cubicBezTo>
                <a:cubicBezTo>
                  <a:pt x="1332" y="968"/>
                  <a:pt x="1332" y="968"/>
                  <a:pt x="1332" y="968"/>
                </a:cubicBezTo>
                <a:cubicBezTo>
                  <a:pt x="1388" y="832"/>
                  <a:pt x="1399" y="684"/>
                  <a:pt x="1365" y="540"/>
                </a:cubicBezTo>
                <a:close/>
                <a:moveTo>
                  <a:pt x="807" y="2059"/>
                </a:moveTo>
                <a:cubicBezTo>
                  <a:pt x="577" y="2059"/>
                  <a:pt x="577" y="2059"/>
                  <a:pt x="577" y="2059"/>
                </a:cubicBezTo>
                <a:cubicBezTo>
                  <a:pt x="542" y="2059"/>
                  <a:pt x="512" y="2034"/>
                  <a:pt x="505" y="2000"/>
                </a:cubicBezTo>
                <a:cubicBezTo>
                  <a:pt x="880" y="2000"/>
                  <a:pt x="880" y="2000"/>
                  <a:pt x="880" y="2000"/>
                </a:cubicBezTo>
                <a:cubicBezTo>
                  <a:pt x="873" y="2034"/>
                  <a:pt x="843" y="2059"/>
                  <a:pt x="807" y="2059"/>
                </a:cubicBezTo>
                <a:close/>
                <a:moveTo>
                  <a:pt x="938" y="1909"/>
                </a:moveTo>
                <a:cubicBezTo>
                  <a:pt x="938" y="1932"/>
                  <a:pt x="919" y="1951"/>
                  <a:pt x="896" y="1951"/>
                </a:cubicBezTo>
                <a:cubicBezTo>
                  <a:pt x="488" y="1951"/>
                  <a:pt x="488" y="1951"/>
                  <a:pt x="488" y="1951"/>
                </a:cubicBezTo>
                <a:cubicBezTo>
                  <a:pt x="465" y="1951"/>
                  <a:pt x="447" y="1932"/>
                  <a:pt x="447" y="1909"/>
                </a:cubicBezTo>
                <a:cubicBezTo>
                  <a:pt x="447" y="1892"/>
                  <a:pt x="447" y="1892"/>
                  <a:pt x="447" y="1892"/>
                </a:cubicBezTo>
                <a:cubicBezTo>
                  <a:pt x="938" y="1892"/>
                  <a:pt x="938" y="1892"/>
                  <a:pt x="938" y="1892"/>
                </a:cubicBezTo>
                <a:lnTo>
                  <a:pt x="938" y="1909"/>
                </a:lnTo>
                <a:close/>
                <a:moveTo>
                  <a:pt x="938" y="1842"/>
                </a:moveTo>
                <a:cubicBezTo>
                  <a:pt x="447" y="1842"/>
                  <a:pt x="447" y="1842"/>
                  <a:pt x="447" y="1842"/>
                </a:cubicBezTo>
                <a:cubicBezTo>
                  <a:pt x="447" y="1784"/>
                  <a:pt x="447" y="1784"/>
                  <a:pt x="447" y="1784"/>
                </a:cubicBezTo>
                <a:cubicBezTo>
                  <a:pt x="938" y="1784"/>
                  <a:pt x="938" y="1784"/>
                  <a:pt x="938" y="1784"/>
                </a:cubicBezTo>
                <a:lnTo>
                  <a:pt x="938" y="1842"/>
                </a:lnTo>
                <a:close/>
                <a:moveTo>
                  <a:pt x="938" y="1676"/>
                </a:moveTo>
                <a:cubicBezTo>
                  <a:pt x="938" y="1734"/>
                  <a:pt x="938" y="1734"/>
                  <a:pt x="938" y="1734"/>
                </a:cubicBezTo>
                <a:cubicBezTo>
                  <a:pt x="447" y="1734"/>
                  <a:pt x="447" y="1734"/>
                  <a:pt x="447" y="1734"/>
                </a:cubicBezTo>
                <a:cubicBezTo>
                  <a:pt x="447" y="1676"/>
                  <a:pt x="447" y="1676"/>
                  <a:pt x="447" y="1676"/>
                </a:cubicBezTo>
                <a:cubicBezTo>
                  <a:pt x="456" y="1676"/>
                  <a:pt x="456" y="1676"/>
                  <a:pt x="456" y="1676"/>
                </a:cubicBezTo>
                <a:cubicBezTo>
                  <a:pt x="589" y="1676"/>
                  <a:pt x="589" y="1676"/>
                  <a:pt x="589" y="1676"/>
                </a:cubicBezTo>
                <a:cubicBezTo>
                  <a:pt x="795" y="1676"/>
                  <a:pt x="795" y="1676"/>
                  <a:pt x="795" y="1676"/>
                </a:cubicBezTo>
                <a:cubicBezTo>
                  <a:pt x="928" y="1676"/>
                  <a:pt x="928" y="1676"/>
                  <a:pt x="928" y="1676"/>
                </a:cubicBezTo>
                <a:lnTo>
                  <a:pt x="938" y="1676"/>
                </a:lnTo>
                <a:close/>
                <a:moveTo>
                  <a:pt x="611" y="1158"/>
                </a:moveTo>
                <a:cubicBezTo>
                  <a:pt x="545" y="1034"/>
                  <a:pt x="545" y="1034"/>
                  <a:pt x="545" y="1034"/>
                </a:cubicBezTo>
                <a:cubicBezTo>
                  <a:pt x="679" y="1120"/>
                  <a:pt x="679" y="1120"/>
                  <a:pt x="679" y="1120"/>
                </a:cubicBezTo>
                <a:cubicBezTo>
                  <a:pt x="687" y="1125"/>
                  <a:pt x="697" y="1125"/>
                  <a:pt x="706" y="1120"/>
                </a:cubicBezTo>
                <a:cubicBezTo>
                  <a:pt x="840" y="1034"/>
                  <a:pt x="840" y="1034"/>
                  <a:pt x="840" y="1034"/>
                </a:cubicBezTo>
                <a:cubicBezTo>
                  <a:pt x="773" y="1158"/>
                  <a:pt x="773" y="1158"/>
                  <a:pt x="773" y="1158"/>
                </a:cubicBezTo>
                <a:cubicBezTo>
                  <a:pt x="771" y="1162"/>
                  <a:pt x="770" y="1166"/>
                  <a:pt x="770" y="1170"/>
                </a:cubicBezTo>
                <a:cubicBezTo>
                  <a:pt x="770" y="1626"/>
                  <a:pt x="770" y="1626"/>
                  <a:pt x="770" y="1626"/>
                </a:cubicBezTo>
                <a:cubicBezTo>
                  <a:pt x="614" y="1626"/>
                  <a:pt x="614" y="1626"/>
                  <a:pt x="614" y="1626"/>
                </a:cubicBezTo>
                <a:cubicBezTo>
                  <a:pt x="614" y="1170"/>
                  <a:pt x="614" y="1170"/>
                  <a:pt x="614" y="1170"/>
                </a:cubicBezTo>
                <a:cubicBezTo>
                  <a:pt x="614" y="1166"/>
                  <a:pt x="613" y="1162"/>
                  <a:pt x="611" y="1158"/>
                </a:cubicBezTo>
                <a:close/>
                <a:moveTo>
                  <a:pt x="1285" y="953"/>
                </a:moveTo>
                <a:cubicBezTo>
                  <a:pt x="1282" y="957"/>
                  <a:pt x="1282" y="957"/>
                  <a:pt x="1282" y="957"/>
                </a:cubicBezTo>
                <a:cubicBezTo>
                  <a:pt x="1273" y="973"/>
                  <a:pt x="1247" y="1017"/>
                  <a:pt x="1216" y="1073"/>
                </a:cubicBezTo>
                <a:cubicBezTo>
                  <a:pt x="1209" y="1085"/>
                  <a:pt x="1209" y="1085"/>
                  <a:pt x="1209" y="1085"/>
                </a:cubicBezTo>
                <a:cubicBezTo>
                  <a:pt x="1165" y="1163"/>
                  <a:pt x="1088" y="1302"/>
                  <a:pt x="1059" y="1369"/>
                </a:cubicBezTo>
                <a:cubicBezTo>
                  <a:pt x="1039" y="1414"/>
                  <a:pt x="1004" y="1514"/>
                  <a:pt x="979" y="1590"/>
                </a:cubicBezTo>
                <a:cubicBezTo>
                  <a:pt x="972" y="1611"/>
                  <a:pt x="952" y="1626"/>
                  <a:pt x="928" y="1626"/>
                </a:cubicBezTo>
                <a:cubicBezTo>
                  <a:pt x="820" y="1626"/>
                  <a:pt x="820" y="1626"/>
                  <a:pt x="820" y="1626"/>
                </a:cubicBezTo>
                <a:cubicBezTo>
                  <a:pt x="820" y="1176"/>
                  <a:pt x="820" y="1176"/>
                  <a:pt x="820" y="1176"/>
                </a:cubicBezTo>
                <a:cubicBezTo>
                  <a:pt x="928" y="973"/>
                  <a:pt x="928" y="973"/>
                  <a:pt x="928" y="973"/>
                </a:cubicBezTo>
                <a:cubicBezTo>
                  <a:pt x="933" y="963"/>
                  <a:pt x="931" y="951"/>
                  <a:pt x="923" y="943"/>
                </a:cubicBezTo>
                <a:cubicBezTo>
                  <a:pt x="915" y="935"/>
                  <a:pt x="902" y="934"/>
                  <a:pt x="893" y="941"/>
                </a:cubicBezTo>
                <a:cubicBezTo>
                  <a:pt x="692" y="1070"/>
                  <a:pt x="692" y="1070"/>
                  <a:pt x="692" y="1070"/>
                </a:cubicBezTo>
                <a:cubicBezTo>
                  <a:pt x="492" y="941"/>
                  <a:pt x="492" y="941"/>
                  <a:pt x="492" y="941"/>
                </a:cubicBezTo>
                <a:cubicBezTo>
                  <a:pt x="482" y="934"/>
                  <a:pt x="470" y="935"/>
                  <a:pt x="461" y="943"/>
                </a:cubicBezTo>
                <a:cubicBezTo>
                  <a:pt x="453" y="951"/>
                  <a:pt x="451" y="963"/>
                  <a:pt x="456" y="973"/>
                </a:cubicBezTo>
                <a:cubicBezTo>
                  <a:pt x="565" y="1176"/>
                  <a:pt x="565" y="1176"/>
                  <a:pt x="565" y="1176"/>
                </a:cubicBezTo>
                <a:cubicBezTo>
                  <a:pt x="565" y="1626"/>
                  <a:pt x="565" y="1626"/>
                  <a:pt x="565" y="1626"/>
                </a:cubicBezTo>
                <a:cubicBezTo>
                  <a:pt x="456" y="1626"/>
                  <a:pt x="456" y="1626"/>
                  <a:pt x="456" y="1626"/>
                </a:cubicBezTo>
                <a:cubicBezTo>
                  <a:pt x="433" y="1626"/>
                  <a:pt x="412" y="1611"/>
                  <a:pt x="405" y="1590"/>
                </a:cubicBezTo>
                <a:cubicBezTo>
                  <a:pt x="380" y="1514"/>
                  <a:pt x="346" y="1414"/>
                  <a:pt x="326" y="1369"/>
                </a:cubicBezTo>
                <a:cubicBezTo>
                  <a:pt x="298" y="1307"/>
                  <a:pt x="228" y="1179"/>
                  <a:pt x="173" y="1082"/>
                </a:cubicBezTo>
                <a:cubicBezTo>
                  <a:pt x="139" y="1021"/>
                  <a:pt x="111" y="972"/>
                  <a:pt x="102" y="957"/>
                </a:cubicBezTo>
                <a:cubicBezTo>
                  <a:pt x="101" y="955"/>
                  <a:pt x="101" y="955"/>
                  <a:pt x="101" y="955"/>
                </a:cubicBezTo>
                <a:cubicBezTo>
                  <a:pt x="67" y="875"/>
                  <a:pt x="50" y="791"/>
                  <a:pt x="50" y="703"/>
                </a:cubicBezTo>
                <a:cubicBezTo>
                  <a:pt x="50" y="526"/>
                  <a:pt x="124" y="355"/>
                  <a:pt x="254" y="233"/>
                </a:cubicBezTo>
                <a:cubicBezTo>
                  <a:pt x="386" y="111"/>
                  <a:pt x="558" y="50"/>
                  <a:pt x="738" y="63"/>
                </a:cubicBezTo>
                <a:cubicBezTo>
                  <a:pt x="738" y="63"/>
                  <a:pt x="738" y="63"/>
                  <a:pt x="738" y="63"/>
                </a:cubicBezTo>
                <a:cubicBezTo>
                  <a:pt x="1015" y="82"/>
                  <a:pt x="1253" y="283"/>
                  <a:pt x="1317" y="551"/>
                </a:cubicBezTo>
                <a:cubicBezTo>
                  <a:pt x="1349" y="687"/>
                  <a:pt x="1338" y="826"/>
                  <a:pt x="1285" y="953"/>
                </a:cubicBezTo>
                <a:close/>
                <a:moveTo>
                  <a:pt x="900" y="277"/>
                </a:moveTo>
                <a:cubicBezTo>
                  <a:pt x="895" y="290"/>
                  <a:pt x="881" y="297"/>
                  <a:pt x="868" y="293"/>
                </a:cubicBezTo>
                <a:cubicBezTo>
                  <a:pt x="820" y="277"/>
                  <a:pt x="769" y="269"/>
                  <a:pt x="717" y="269"/>
                </a:cubicBezTo>
                <a:cubicBezTo>
                  <a:pt x="450" y="269"/>
                  <a:pt x="233" y="487"/>
                  <a:pt x="233" y="754"/>
                </a:cubicBezTo>
                <a:cubicBezTo>
                  <a:pt x="233" y="767"/>
                  <a:pt x="222" y="779"/>
                  <a:pt x="208" y="779"/>
                </a:cubicBezTo>
                <a:cubicBezTo>
                  <a:pt x="194" y="779"/>
                  <a:pt x="183" y="767"/>
                  <a:pt x="183" y="754"/>
                </a:cubicBezTo>
                <a:cubicBezTo>
                  <a:pt x="183" y="459"/>
                  <a:pt x="423" y="220"/>
                  <a:pt x="717" y="220"/>
                </a:cubicBezTo>
                <a:cubicBezTo>
                  <a:pt x="774" y="220"/>
                  <a:pt x="830" y="229"/>
                  <a:pt x="884" y="246"/>
                </a:cubicBezTo>
                <a:cubicBezTo>
                  <a:pt x="897" y="251"/>
                  <a:pt x="904" y="264"/>
                  <a:pt x="900" y="277"/>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1" name="Freeform 6"/>
          <p:cNvSpPr>
            <a:spLocks noEditPoints="1"/>
          </p:cNvSpPr>
          <p:nvPr/>
        </p:nvSpPr>
        <p:spPr bwMode="auto">
          <a:xfrm>
            <a:off x="4340887" y="5628609"/>
            <a:ext cx="438194" cy="576552"/>
          </a:xfrm>
          <a:custGeom>
            <a:avLst/>
            <a:gdLst>
              <a:gd name="T0" fmla="*/ 1896 w 2057"/>
              <a:gd name="T1" fmla="*/ 1661 h 2703"/>
              <a:gd name="T2" fmla="*/ 1766 w 2057"/>
              <a:gd name="T3" fmla="*/ 1375 h 2703"/>
              <a:gd name="T4" fmla="*/ 864 w 2057"/>
              <a:gd name="T5" fmla="*/ 1267 h 2703"/>
              <a:gd name="T6" fmla="*/ 519 w 2057"/>
              <a:gd name="T7" fmla="*/ 673 h 2703"/>
              <a:gd name="T8" fmla="*/ 346 w 2057"/>
              <a:gd name="T9" fmla="*/ 1235 h 2703"/>
              <a:gd name="T10" fmla="*/ 346 w 2057"/>
              <a:gd name="T11" fmla="*/ 2703 h 2703"/>
              <a:gd name="T12" fmla="*/ 1718 w 2057"/>
              <a:gd name="T13" fmla="*/ 2563 h 2703"/>
              <a:gd name="T14" fmla="*/ 1858 w 2057"/>
              <a:gd name="T15" fmla="*/ 2282 h 2703"/>
              <a:gd name="T16" fmla="*/ 1957 w 2057"/>
              <a:gd name="T17" fmla="*/ 1969 h 2703"/>
              <a:gd name="T18" fmla="*/ 65 w 2057"/>
              <a:gd name="T19" fmla="*/ 2639 h 2703"/>
              <a:gd name="T20" fmla="*/ 281 w 2057"/>
              <a:gd name="T21" fmla="*/ 2639 h 2703"/>
              <a:gd name="T22" fmla="*/ 1874 w 2057"/>
              <a:gd name="T23" fmla="*/ 1548 h 2703"/>
              <a:gd name="T24" fmla="*/ 1220 w 2057"/>
              <a:gd name="T25" fmla="*/ 1624 h 2703"/>
              <a:gd name="T26" fmla="*/ 1766 w 2057"/>
              <a:gd name="T27" fmla="*/ 1440 h 2703"/>
              <a:gd name="T28" fmla="*/ 583 w 2057"/>
              <a:gd name="T29" fmla="*/ 1440 h 2703"/>
              <a:gd name="T30" fmla="*/ 800 w 2057"/>
              <a:gd name="T31" fmla="*/ 846 h 2703"/>
              <a:gd name="T32" fmla="*/ 800 w 2057"/>
              <a:gd name="T33" fmla="*/ 1798 h 2703"/>
              <a:gd name="T34" fmla="*/ 1162 w 2057"/>
              <a:gd name="T35" fmla="*/ 1440 h 2703"/>
              <a:gd name="T36" fmla="*/ 1141 w 2057"/>
              <a:gd name="T37" fmla="*/ 1474 h 2703"/>
              <a:gd name="T38" fmla="*/ 1127 w 2057"/>
              <a:gd name="T39" fmla="*/ 1515 h 2703"/>
              <a:gd name="T40" fmla="*/ 1130 w 2057"/>
              <a:gd name="T41" fmla="*/ 1590 h 2703"/>
              <a:gd name="T42" fmla="*/ 1150 w 2057"/>
              <a:gd name="T43" fmla="*/ 1638 h 2703"/>
              <a:gd name="T44" fmla="*/ 1156 w 2057"/>
              <a:gd name="T45" fmla="*/ 1656 h 2703"/>
              <a:gd name="T46" fmla="*/ 1056 w 2057"/>
              <a:gd name="T47" fmla="*/ 1969 h 2703"/>
              <a:gd name="T48" fmla="*/ 1013 w 2057"/>
              <a:gd name="T49" fmla="*/ 2013 h 2703"/>
              <a:gd name="T50" fmla="*/ 996 w 2057"/>
              <a:gd name="T51" fmla="*/ 2045 h 2703"/>
              <a:gd name="T52" fmla="*/ 983 w 2057"/>
              <a:gd name="T53" fmla="*/ 2110 h 2703"/>
              <a:gd name="T54" fmla="*/ 1162 w 2057"/>
              <a:gd name="T55" fmla="*/ 2282 h 2703"/>
              <a:gd name="T56" fmla="*/ 1141 w 2057"/>
              <a:gd name="T57" fmla="*/ 2316 h 2703"/>
              <a:gd name="T58" fmla="*/ 1127 w 2057"/>
              <a:gd name="T59" fmla="*/ 2358 h 2703"/>
              <a:gd name="T60" fmla="*/ 1130 w 2057"/>
              <a:gd name="T61" fmla="*/ 2432 h 2703"/>
              <a:gd name="T62" fmla="*/ 1150 w 2057"/>
              <a:gd name="T63" fmla="*/ 2481 h 2703"/>
              <a:gd name="T64" fmla="*/ 346 w 2057"/>
              <a:gd name="T65" fmla="*/ 2499 h 2703"/>
              <a:gd name="T66" fmla="*/ 1718 w 2057"/>
              <a:gd name="T67" fmla="*/ 2499 h 2703"/>
              <a:gd name="T68" fmla="*/ 1188 w 2057"/>
              <a:gd name="T69" fmla="*/ 2390 h 2703"/>
              <a:gd name="T70" fmla="*/ 1794 w 2057"/>
              <a:gd name="T71" fmla="*/ 2314 h 2703"/>
              <a:gd name="T72" fmla="*/ 1858 w 2057"/>
              <a:gd name="T73" fmla="*/ 2218 h 2703"/>
              <a:gd name="T74" fmla="*/ 1156 w 2057"/>
              <a:gd name="T75" fmla="*/ 2218 h 2703"/>
              <a:gd name="T76" fmla="*/ 1156 w 2057"/>
              <a:gd name="T77" fmla="*/ 2002 h 2703"/>
              <a:gd name="T78" fmla="*/ 1858 w 2057"/>
              <a:gd name="T79" fmla="*/ 1937 h 2703"/>
              <a:gd name="T80" fmla="*/ 1047 w 2057"/>
              <a:gd name="T81" fmla="*/ 1829 h 2703"/>
              <a:gd name="T82" fmla="*/ 1766 w 2057"/>
              <a:gd name="T83" fmla="*/ 1721 h 2703"/>
              <a:gd name="T84" fmla="*/ 1966 w 2057"/>
              <a:gd name="T85" fmla="*/ 1829 h 2703"/>
              <a:gd name="T86" fmla="*/ 1276 w 2057"/>
              <a:gd name="T87" fmla="*/ 972 h 2703"/>
              <a:gd name="T88" fmla="*/ 1507 w 2057"/>
              <a:gd name="T89" fmla="*/ 0 h 2703"/>
              <a:gd name="T90" fmla="*/ 972 w 2057"/>
              <a:gd name="T91" fmla="*/ 1193 h 2703"/>
              <a:gd name="T92" fmla="*/ 1992 w 2057"/>
              <a:gd name="T93" fmla="*/ 509 h 2703"/>
              <a:gd name="T94" fmla="*/ 1269 w 2057"/>
              <a:gd name="T95" fmla="*/ 898 h 2703"/>
              <a:gd name="T96" fmla="*/ 1121 w 2057"/>
              <a:gd name="T97" fmla="*/ 779 h 2703"/>
              <a:gd name="T98" fmla="*/ 1288 w 2057"/>
              <a:gd name="T99" fmla="*/ 384 h 2703"/>
              <a:gd name="T100" fmla="*/ 1775 w 2057"/>
              <a:gd name="T101" fmla="*/ 384 h 2703"/>
              <a:gd name="T102" fmla="*/ 1288 w 2057"/>
              <a:gd name="T103" fmla="*/ 470 h 2703"/>
              <a:gd name="T104" fmla="*/ 1775 w 2057"/>
              <a:gd name="T105" fmla="*/ 685 h 2703"/>
              <a:gd name="T106" fmla="*/ 1775 w 2057"/>
              <a:gd name="T107" fmla="*/ 621 h 2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7" h="2703">
                <a:moveTo>
                  <a:pt x="2030" y="1829"/>
                </a:moveTo>
                <a:cubicBezTo>
                  <a:pt x="2030" y="1783"/>
                  <a:pt x="2012" y="1739"/>
                  <a:pt x="1980" y="1707"/>
                </a:cubicBezTo>
                <a:cubicBezTo>
                  <a:pt x="1956" y="1683"/>
                  <a:pt x="1927" y="1668"/>
                  <a:pt x="1896" y="1661"/>
                </a:cubicBezTo>
                <a:cubicBezTo>
                  <a:pt x="1922" y="1630"/>
                  <a:pt x="1939" y="1591"/>
                  <a:pt x="1939" y="1548"/>
                </a:cubicBezTo>
                <a:cubicBezTo>
                  <a:pt x="1939" y="1502"/>
                  <a:pt x="1921" y="1459"/>
                  <a:pt x="1888" y="1426"/>
                </a:cubicBezTo>
                <a:cubicBezTo>
                  <a:pt x="1856" y="1393"/>
                  <a:pt x="1812" y="1375"/>
                  <a:pt x="1766" y="1375"/>
                </a:cubicBezTo>
                <a:cubicBezTo>
                  <a:pt x="1296" y="1375"/>
                  <a:pt x="1296" y="1375"/>
                  <a:pt x="1296" y="1375"/>
                </a:cubicBezTo>
                <a:cubicBezTo>
                  <a:pt x="864" y="1375"/>
                  <a:pt x="864" y="1375"/>
                  <a:pt x="864" y="1375"/>
                </a:cubicBezTo>
                <a:cubicBezTo>
                  <a:pt x="864" y="1267"/>
                  <a:pt x="864" y="1267"/>
                  <a:pt x="864" y="1267"/>
                </a:cubicBezTo>
                <a:cubicBezTo>
                  <a:pt x="864" y="846"/>
                  <a:pt x="864" y="846"/>
                  <a:pt x="864" y="846"/>
                </a:cubicBezTo>
                <a:cubicBezTo>
                  <a:pt x="864" y="751"/>
                  <a:pt x="787" y="673"/>
                  <a:pt x="692" y="673"/>
                </a:cubicBezTo>
                <a:cubicBezTo>
                  <a:pt x="519" y="673"/>
                  <a:pt x="519" y="673"/>
                  <a:pt x="519" y="673"/>
                </a:cubicBezTo>
                <a:cubicBezTo>
                  <a:pt x="519" y="1375"/>
                  <a:pt x="519" y="1375"/>
                  <a:pt x="519" y="1375"/>
                </a:cubicBezTo>
                <a:cubicBezTo>
                  <a:pt x="346" y="1375"/>
                  <a:pt x="346" y="1375"/>
                  <a:pt x="346" y="1375"/>
                </a:cubicBezTo>
                <a:cubicBezTo>
                  <a:pt x="346" y="1235"/>
                  <a:pt x="346" y="1235"/>
                  <a:pt x="346" y="1235"/>
                </a:cubicBezTo>
                <a:cubicBezTo>
                  <a:pt x="0" y="1235"/>
                  <a:pt x="0" y="1235"/>
                  <a:pt x="0" y="1235"/>
                </a:cubicBezTo>
                <a:cubicBezTo>
                  <a:pt x="0" y="2703"/>
                  <a:pt x="0" y="2703"/>
                  <a:pt x="0" y="2703"/>
                </a:cubicBezTo>
                <a:cubicBezTo>
                  <a:pt x="346" y="2703"/>
                  <a:pt x="346" y="2703"/>
                  <a:pt x="346" y="2703"/>
                </a:cubicBezTo>
                <a:cubicBezTo>
                  <a:pt x="346" y="2563"/>
                  <a:pt x="346" y="2563"/>
                  <a:pt x="346" y="2563"/>
                </a:cubicBezTo>
                <a:cubicBezTo>
                  <a:pt x="1296" y="2563"/>
                  <a:pt x="1296" y="2563"/>
                  <a:pt x="1296" y="2563"/>
                </a:cubicBezTo>
                <a:cubicBezTo>
                  <a:pt x="1718" y="2563"/>
                  <a:pt x="1718" y="2563"/>
                  <a:pt x="1718" y="2563"/>
                </a:cubicBezTo>
                <a:cubicBezTo>
                  <a:pt x="1813" y="2563"/>
                  <a:pt x="1890" y="2486"/>
                  <a:pt x="1890" y="2390"/>
                </a:cubicBezTo>
                <a:cubicBezTo>
                  <a:pt x="1890" y="2350"/>
                  <a:pt x="1876" y="2313"/>
                  <a:pt x="1851" y="2282"/>
                </a:cubicBezTo>
                <a:cubicBezTo>
                  <a:pt x="1858" y="2282"/>
                  <a:pt x="1858" y="2282"/>
                  <a:pt x="1858" y="2282"/>
                </a:cubicBezTo>
                <a:cubicBezTo>
                  <a:pt x="1953" y="2282"/>
                  <a:pt x="2030" y="2205"/>
                  <a:pt x="2030" y="2110"/>
                </a:cubicBezTo>
                <a:cubicBezTo>
                  <a:pt x="2030" y="2064"/>
                  <a:pt x="2012" y="2020"/>
                  <a:pt x="1980" y="1988"/>
                </a:cubicBezTo>
                <a:cubicBezTo>
                  <a:pt x="1973" y="1981"/>
                  <a:pt x="1965" y="1975"/>
                  <a:pt x="1957" y="1969"/>
                </a:cubicBezTo>
                <a:cubicBezTo>
                  <a:pt x="2001" y="1938"/>
                  <a:pt x="2030" y="1887"/>
                  <a:pt x="2030" y="1829"/>
                </a:cubicBezTo>
                <a:close/>
                <a:moveTo>
                  <a:pt x="281" y="2639"/>
                </a:moveTo>
                <a:cubicBezTo>
                  <a:pt x="65" y="2639"/>
                  <a:pt x="65" y="2639"/>
                  <a:pt x="65" y="2639"/>
                </a:cubicBezTo>
                <a:cubicBezTo>
                  <a:pt x="65" y="1299"/>
                  <a:pt x="65" y="1299"/>
                  <a:pt x="65" y="1299"/>
                </a:cubicBezTo>
                <a:cubicBezTo>
                  <a:pt x="281" y="1299"/>
                  <a:pt x="281" y="1299"/>
                  <a:pt x="281" y="1299"/>
                </a:cubicBezTo>
                <a:lnTo>
                  <a:pt x="281" y="2639"/>
                </a:lnTo>
                <a:close/>
                <a:moveTo>
                  <a:pt x="1766" y="1440"/>
                </a:moveTo>
                <a:cubicBezTo>
                  <a:pt x="1795" y="1440"/>
                  <a:pt x="1822" y="1451"/>
                  <a:pt x="1842" y="1472"/>
                </a:cubicBezTo>
                <a:cubicBezTo>
                  <a:pt x="1863" y="1492"/>
                  <a:pt x="1874" y="1519"/>
                  <a:pt x="1874" y="1548"/>
                </a:cubicBezTo>
                <a:cubicBezTo>
                  <a:pt x="1874" y="1608"/>
                  <a:pt x="1826" y="1656"/>
                  <a:pt x="1766" y="1656"/>
                </a:cubicBezTo>
                <a:cubicBezTo>
                  <a:pt x="1296" y="1656"/>
                  <a:pt x="1296" y="1656"/>
                  <a:pt x="1296" y="1656"/>
                </a:cubicBezTo>
                <a:cubicBezTo>
                  <a:pt x="1268" y="1656"/>
                  <a:pt x="1240" y="1645"/>
                  <a:pt x="1220" y="1624"/>
                </a:cubicBezTo>
                <a:cubicBezTo>
                  <a:pt x="1200" y="1604"/>
                  <a:pt x="1188" y="1577"/>
                  <a:pt x="1188" y="1548"/>
                </a:cubicBezTo>
                <a:cubicBezTo>
                  <a:pt x="1188" y="1488"/>
                  <a:pt x="1237" y="1440"/>
                  <a:pt x="1296" y="1440"/>
                </a:cubicBezTo>
                <a:lnTo>
                  <a:pt x="1766" y="1440"/>
                </a:lnTo>
                <a:close/>
                <a:moveTo>
                  <a:pt x="346" y="2499"/>
                </a:moveTo>
                <a:cubicBezTo>
                  <a:pt x="346" y="1440"/>
                  <a:pt x="346" y="1440"/>
                  <a:pt x="346" y="1440"/>
                </a:cubicBezTo>
                <a:cubicBezTo>
                  <a:pt x="583" y="1440"/>
                  <a:pt x="583" y="1440"/>
                  <a:pt x="583" y="1440"/>
                </a:cubicBezTo>
                <a:cubicBezTo>
                  <a:pt x="583" y="738"/>
                  <a:pt x="583" y="738"/>
                  <a:pt x="583" y="738"/>
                </a:cubicBezTo>
                <a:cubicBezTo>
                  <a:pt x="692" y="738"/>
                  <a:pt x="692" y="738"/>
                  <a:pt x="692" y="738"/>
                </a:cubicBezTo>
                <a:cubicBezTo>
                  <a:pt x="751" y="738"/>
                  <a:pt x="800" y="786"/>
                  <a:pt x="800" y="846"/>
                </a:cubicBezTo>
                <a:cubicBezTo>
                  <a:pt x="800" y="1267"/>
                  <a:pt x="800" y="1267"/>
                  <a:pt x="800" y="1267"/>
                </a:cubicBezTo>
                <a:cubicBezTo>
                  <a:pt x="800" y="1440"/>
                  <a:pt x="800" y="1440"/>
                  <a:pt x="800" y="1440"/>
                </a:cubicBezTo>
                <a:cubicBezTo>
                  <a:pt x="800" y="1798"/>
                  <a:pt x="800" y="1798"/>
                  <a:pt x="800" y="1798"/>
                </a:cubicBezTo>
                <a:cubicBezTo>
                  <a:pt x="864" y="1798"/>
                  <a:pt x="864" y="1798"/>
                  <a:pt x="864" y="1798"/>
                </a:cubicBezTo>
                <a:cubicBezTo>
                  <a:pt x="864" y="1440"/>
                  <a:pt x="864" y="1440"/>
                  <a:pt x="864" y="1440"/>
                </a:cubicBezTo>
                <a:cubicBezTo>
                  <a:pt x="1162" y="1440"/>
                  <a:pt x="1162" y="1440"/>
                  <a:pt x="1162" y="1440"/>
                </a:cubicBezTo>
                <a:cubicBezTo>
                  <a:pt x="1160" y="1442"/>
                  <a:pt x="1159" y="1444"/>
                  <a:pt x="1157" y="1446"/>
                </a:cubicBezTo>
                <a:cubicBezTo>
                  <a:pt x="1155" y="1450"/>
                  <a:pt x="1153" y="1453"/>
                  <a:pt x="1151" y="1457"/>
                </a:cubicBezTo>
                <a:cubicBezTo>
                  <a:pt x="1147" y="1462"/>
                  <a:pt x="1144" y="1468"/>
                  <a:pt x="1141" y="1474"/>
                </a:cubicBezTo>
                <a:cubicBezTo>
                  <a:pt x="1139" y="1477"/>
                  <a:pt x="1138" y="1481"/>
                  <a:pt x="1136" y="1485"/>
                </a:cubicBezTo>
                <a:cubicBezTo>
                  <a:pt x="1134" y="1491"/>
                  <a:pt x="1132" y="1498"/>
                  <a:pt x="1130" y="1505"/>
                </a:cubicBezTo>
                <a:cubicBezTo>
                  <a:pt x="1129" y="1509"/>
                  <a:pt x="1128" y="1512"/>
                  <a:pt x="1127" y="1515"/>
                </a:cubicBezTo>
                <a:cubicBezTo>
                  <a:pt x="1125" y="1526"/>
                  <a:pt x="1124" y="1537"/>
                  <a:pt x="1124" y="1548"/>
                </a:cubicBezTo>
                <a:cubicBezTo>
                  <a:pt x="1124" y="1559"/>
                  <a:pt x="1125" y="1569"/>
                  <a:pt x="1127" y="1580"/>
                </a:cubicBezTo>
                <a:cubicBezTo>
                  <a:pt x="1128" y="1583"/>
                  <a:pt x="1129" y="1586"/>
                  <a:pt x="1130" y="1590"/>
                </a:cubicBezTo>
                <a:cubicBezTo>
                  <a:pt x="1131" y="1597"/>
                  <a:pt x="1133" y="1603"/>
                  <a:pt x="1136" y="1610"/>
                </a:cubicBezTo>
                <a:cubicBezTo>
                  <a:pt x="1137" y="1614"/>
                  <a:pt x="1139" y="1617"/>
                  <a:pt x="1141" y="1621"/>
                </a:cubicBezTo>
                <a:cubicBezTo>
                  <a:pt x="1144" y="1627"/>
                  <a:pt x="1147" y="1633"/>
                  <a:pt x="1150" y="1638"/>
                </a:cubicBezTo>
                <a:cubicBezTo>
                  <a:pt x="1152" y="1642"/>
                  <a:pt x="1155" y="1645"/>
                  <a:pt x="1157" y="1649"/>
                </a:cubicBezTo>
                <a:cubicBezTo>
                  <a:pt x="1159" y="1651"/>
                  <a:pt x="1160" y="1654"/>
                  <a:pt x="1162" y="1656"/>
                </a:cubicBezTo>
                <a:cubicBezTo>
                  <a:pt x="1156" y="1656"/>
                  <a:pt x="1156" y="1656"/>
                  <a:pt x="1156" y="1656"/>
                </a:cubicBezTo>
                <a:cubicBezTo>
                  <a:pt x="1061" y="1656"/>
                  <a:pt x="983" y="1734"/>
                  <a:pt x="983" y="1829"/>
                </a:cubicBezTo>
                <a:cubicBezTo>
                  <a:pt x="983" y="1875"/>
                  <a:pt x="1001" y="1918"/>
                  <a:pt x="1034" y="1950"/>
                </a:cubicBezTo>
                <a:cubicBezTo>
                  <a:pt x="1041" y="1957"/>
                  <a:pt x="1048" y="1964"/>
                  <a:pt x="1056" y="1969"/>
                </a:cubicBezTo>
                <a:cubicBezTo>
                  <a:pt x="1049" y="1974"/>
                  <a:pt x="1042" y="1980"/>
                  <a:pt x="1036" y="1986"/>
                </a:cubicBezTo>
                <a:cubicBezTo>
                  <a:pt x="1035" y="1987"/>
                  <a:pt x="1033" y="1989"/>
                  <a:pt x="1032" y="1990"/>
                </a:cubicBezTo>
                <a:cubicBezTo>
                  <a:pt x="1025" y="1997"/>
                  <a:pt x="1019" y="2005"/>
                  <a:pt x="1013" y="2013"/>
                </a:cubicBezTo>
                <a:cubicBezTo>
                  <a:pt x="1013" y="2014"/>
                  <a:pt x="1012" y="2014"/>
                  <a:pt x="1012" y="2015"/>
                </a:cubicBezTo>
                <a:cubicBezTo>
                  <a:pt x="1007" y="2023"/>
                  <a:pt x="1002" y="2031"/>
                  <a:pt x="998" y="2040"/>
                </a:cubicBezTo>
                <a:cubicBezTo>
                  <a:pt x="998" y="2041"/>
                  <a:pt x="997" y="2043"/>
                  <a:pt x="996" y="2045"/>
                </a:cubicBezTo>
                <a:cubicBezTo>
                  <a:pt x="992" y="2054"/>
                  <a:pt x="990" y="2063"/>
                  <a:pt x="987" y="2073"/>
                </a:cubicBezTo>
                <a:cubicBezTo>
                  <a:pt x="987" y="2075"/>
                  <a:pt x="987" y="2076"/>
                  <a:pt x="986" y="2078"/>
                </a:cubicBezTo>
                <a:cubicBezTo>
                  <a:pt x="984" y="2089"/>
                  <a:pt x="983" y="2099"/>
                  <a:pt x="983" y="2110"/>
                </a:cubicBezTo>
                <a:cubicBezTo>
                  <a:pt x="983" y="2156"/>
                  <a:pt x="1001" y="2199"/>
                  <a:pt x="1034" y="2232"/>
                </a:cubicBezTo>
                <a:cubicBezTo>
                  <a:pt x="1067" y="2264"/>
                  <a:pt x="1110" y="2282"/>
                  <a:pt x="1156" y="2282"/>
                </a:cubicBezTo>
                <a:cubicBezTo>
                  <a:pt x="1162" y="2282"/>
                  <a:pt x="1162" y="2282"/>
                  <a:pt x="1162" y="2282"/>
                </a:cubicBezTo>
                <a:cubicBezTo>
                  <a:pt x="1160" y="2284"/>
                  <a:pt x="1159" y="2287"/>
                  <a:pt x="1157" y="2289"/>
                </a:cubicBezTo>
                <a:cubicBezTo>
                  <a:pt x="1155" y="2292"/>
                  <a:pt x="1153" y="2296"/>
                  <a:pt x="1150" y="2299"/>
                </a:cubicBezTo>
                <a:cubicBezTo>
                  <a:pt x="1147" y="2305"/>
                  <a:pt x="1144" y="2310"/>
                  <a:pt x="1141" y="2316"/>
                </a:cubicBezTo>
                <a:cubicBezTo>
                  <a:pt x="1139" y="2320"/>
                  <a:pt x="1138" y="2323"/>
                  <a:pt x="1136" y="2327"/>
                </a:cubicBezTo>
                <a:cubicBezTo>
                  <a:pt x="1134" y="2334"/>
                  <a:pt x="1132" y="2341"/>
                  <a:pt x="1130" y="2348"/>
                </a:cubicBezTo>
                <a:cubicBezTo>
                  <a:pt x="1129" y="2351"/>
                  <a:pt x="1128" y="2354"/>
                  <a:pt x="1127" y="2358"/>
                </a:cubicBezTo>
                <a:cubicBezTo>
                  <a:pt x="1125" y="2368"/>
                  <a:pt x="1124" y="2379"/>
                  <a:pt x="1124" y="2390"/>
                </a:cubicBezTo>
                <a:cubicBezTo>
                  <a:pt x="1124" y="2401"/>
                  <a:pt x="1125" y="2412"/>
                  <a:pt x="1127" y="2422"/>
                </a:cubicBezTo>
                <a:cubicBezTo>
                  <a:pt x="1128" y="2425"/>
                  <a:pt x="1129" y="2428"/>
                  <a:pt x="1130" y="2432"/>
                </a:cubicBezTo>
                <a:cubicBezTo>
                  <a:pt x="1131" y="2439"/>
                  <a:pt x="1133" y="2446"/>
                  <a:pt x="1136" y="2452"/>
                </a:cubicBezTo>
                <a:cubicBezTo>
                  <a:pt x="1137" y="2456"/>
                  <a:pt x="1139" y="2460"/>
                  <a:pt x="1141" y="2463"/>
                </a:cubicBezTo>
                <a:cubicBezTo>
                  <a:pt x="1144" y="2469"/>
                  <a:pt x="1147" y="2475"/>
                  <a:pt x="1150" y="2481"/>
                </a:cubicBezTo>
                <a:cubicBezTo>
                  <a:pt x="1152" y="2484"/>
                  <a:pt x="1155" y="2488"/>
                  <a:pt x="1157" y="2491"/>
                </a:cubicBezTo>
                <a:cubicBezTo>
                  <a:pt x="1159" y="2494"/>
                  <a:pt x="1160" y="2496"/>
                  <a:pt x="1162" y="2499"/>
                </a:cubicBezTo>
                <a:lnTo>
                  <a:pt x="346" y="2499"/>
                </a:lnTo>
                <a:close/>
                <a:moveTo>
                  <a:pt x="1794" y="2314"/>
                </a:moveTo>
                <a:cubicBezTo>
                  <a:pt x="1815" y="2334"/>
                  <a:pt x="1826" y="2362"/>
                  <a:pt x="1826" y="2390"/>
                </a:cubicBezTo>
                <a:cubicBezTo>
                  <a:pt x="1826" y="2450"/>
                  <a:pt x="1777" y="2499"/>
                  <a:pt x="1718" y="2499"/>
                </a:cubicBezTo>
                <a:cubicBezTo>
                  <a:pt x="1296" y="2499"/>
                  <a:pt x="1296" y="2499"/>
                  <a:pt x="1296" y="2499"/>
                </a:cubicBezTo>
                <a:cubicBezTo>
                  <a:pt x="1268" y="2499"/>
                  <a:pt x="1240" y="2488"/>
                  <a:pt x="1220" y="2467"/>
                </a:cubicBezTo>
                <a:cubicBezTo>
                  <a:pt x="1200" y="2446"/>
                  <a:pt x="1188" y="2419"/>
                  <a:pt x="1188" y="2390"/>
                </a:cubicBezTo>
                <a:cubicBezTo>
                  <a:pt x="1188" y="2331"/>
                  <a:pt x="1237" y="2282"/>
                  <a:pt x="1296" y="2282"/>
                </a:cubicBezTo>
                <a:cubicBezTo>
                  <a:pt x="1718" y="2282"/>
                  <a:pt x="1718" y="2282"/>
                  <a:pt x="1718" y="2282"/>
                </a:cubicBezTo>
                <a:cubicBezTo>
                  <a:pt x="1746" y="2282"/>
                  <a:pt x="1774" y="2293"/>
                  <a:pt x="1794" y="2314"/>
                </a:cubicBezTo>
                <a:close/>
                <a:moveTo>
                  <a:pt x="1934" y="2033"/>
                </a:moveTo>
                <a:cubicBezTo>
                  <a:pt x="1955" y="2054"/>
                  <a:pt x="1966" y="2081"/>
                  <a:pt x="1966" y="2110"/>
                </a:cubicBezTo>
                <a:cubicBezTo>
                  <a:pt x="1966" y="2169"/>
                  <a:pt x="1918" y="2218"/>
                  <a:pt x="1858" y="2218"/>
                </a:cubicBezTo>
                <a:cubicBezTo>
                  <a:pt x="1718" y="2218"/>
                  <a:pt x="1718" y="2218"/>
                  <a:pt x="1718" y="2218"/>
                </a:cubicBezTo>
                <a:cubicBezTo>
                  <a:pt x="1296" y="2218"/>
                  <a:pt x="1296" y="2218"/>
                  <a:pt x="1296" y="2218"/>
                </a:cubicBezTo>
                <a:cubicBezTo>
                  <a:pt x="1156" y="2218"/>
                  <a:pt x="1156" y="2218"/>
                  <a:pt x="1156" y="2218"/>
                </a:cubicBezTo>
                <a:cubicBezTo>
                  <a:pt x="1127" y="2218"/>
                  <a:pt x="1100" y="2207"/>
                  <a:pt x="1080" y="2186"/>
                </a:cubicBezTo>
                <a:cubicBezTo>
                  <a:pt x="1059" y="2166"/>
                  <a:pt x="1047" y="2138"/>
                  <a:pt x="1047" y="2110"/>
                </a:cubicBezTo>
                <a:cubicBezTo>
                  <a:pt x="1047" y="2050"/>
                  <a:pt x="1096" y="2002"/>
                  <a:pt x="1156" y="2002"/>
                </a:cubicBezTo>
                <a:cubicBezTo>
                  <a:pt x="1858" y="2002"/>
                  <a:pt x="1858" y="2002"/>
                  <a:pt x="1858" y="2002"/>
                </a:cubicBezTo>
                <a:cubicBezTo>
                  <a:pt x="1887" y="2002"/>
                  <a:pt x="1914" y="2013"/>
                  <a:pt x="1934" y="2033"/>
                </a:cubicBezTo>
                <a:close/>
                <a:moveTo>
                  <a:pt x="1858" y="1937"/>
                </a:moveTo>
                <a:cubicBezTo>
                  <a:pt x="1156" y="1937"/>
                  <a:pt x="1156" y="1937"/>
                  <a:pt x="1156" y="1937"/>
                </a:cubicBezTo>
                <a:cubicBezTo>
                  <a:pt x="1127" y="1937"/>
                  <a:pt x="1100" y="1926"/>
                  <a:pt x="1080" y="1905"/>
                </a:cubicBezTo>
                <a:cubicBezTo>
                  <a:pt x="1059" y="1885"/>
                  <a:pt x="1047" y="1857"/>
                  <a:pt x="1047" y="1829"/>
                </a:cubicBezTo>
                <a:cubicBezTo>
                  <a:pt x="1047" y="1769"/>
                  <a:pt x="1096" y="1721"/>
                  <a:pt x="1156" y="1721"/>
                </a:cubicBezTo>
                <a:cubicBezTo>
                  <a:pt x="1296" y="1721"/>
                  <a:pt x="1296" y="1721"/>
                  <a:pt x="1296" y="1721"/>
                </a:cubicBezTo>
                <a:cubicBezTo>
                  <a:pt x="1766" y="1721"/>
                  <a:pt x="1766" y="1721"/>
                  <a:pt x="1766" y="1721"/>
                </a:cubicBezTo>
                <a:cubicBezTo>
                  <a:pt x="1858" y="1721"/>
                  <a:pt x="1858" y="1721"/>
                  <a:pt x="1858" y="1721"/>
                </a:cubicBezTo>
                <a:cubicBezTo>
                  <a:pt x="1887" y="1721"/>
                  <a:pt x="1914" y="1732"/>
                  <a:pt x="1934" y="1752"/>
                </a:cubicBezTo>
                <a:cubicBezTo>
                  <a:pt x="1955" y="1773"/>
                  <a:pt x="1966" y="1800"/>
                  <a:pt x="1966" y="1829"/>
                </a:cubicBezTo>
                <a:cubicBezTo>
                  <a:pt x="1966" y="1889"/>
                  <a:pt x="1918" y="1937"/>
                  <a:pt x="1858" y="1937"/>
                </a:cubicBezTo>
                <a:close/>
                <a:moveTo>
                  <a:pt x="972" y="1193"/>
                </a:moveTo>
                <a:cubicBezTo>
                  <a:pt x="1276" y="972"/>
                  <a:pt x="1276" y="972"/>
                  <a:pt x="1276" y="972"/>
                </a:cubicBezTo>
                <a:cubicBezTo>
                  <a:pt x="1349" y="1003"/>
                  <a:pt x="1426" y="1019"/>
                  <a:pt x="1507" y="1019"/>
                </a:cubicBezTo>
                <a:cubicBezTo>
                  <a:pt x="1810" y="1019"/>
                  <a:pt x="2057" y="791"/>
                  <a:pt x="2057" y="509"/>
                </a:cubicBezTo>
                <a:cubicBezTo>
                  <a:pt x="2057" y="228"/>
                  <a:pt x="1810" y="0"/>
                  <a:pt x="1507" y="0"/>
                </a:cubicBezTo>
                <a:cubicBezTo>
                  <a:pt x="1204" y="0"/>
                  <a:pt x="957" y="228"/>
                  <a:pt x="957" y="509"/>
                </a:cubicBezTo>
                <a:cubicBezTo>
                  <a:pt x="957" y="617"/>
                  <a:pt x="993" y="720"/>
                  <a:pt x="1061" y="807"/>
                </a:cubicBezTo>
                <a:lnTo>
                  <a:pt x="972" y="1193"/>
                </a:lnTo>
                <a:close/>
                <a:moveTo>
                  <a:pt x="1021" y="509"/>
                </a:moveTo>
                <a:cubicBezTo>
                  <a:pt x="1021" y="264"/>
                  <a:pt x="1239" y="64"/>
                  <a:pt x="1507" y="64"/>
                </a:cubicBezTo>
                <a:cubicBezTo>
                  <a:pt x="1775" y="64"/>
                  <a:pt x="1992" y="264"/>
                  <a:pt x="1992" y="509"/>
                </a:cubicBezTo>
                <a:cubicBezTo>
                  <a:pt x="1992" y="755"/>
                  <a:pt x="1775" y="955"/>
                  <a:pt x="1507" y="955"/>
                </a:cubicBezTo>
                <a:cubicBezTo>
                  <a:pt x="1430" y="955"/>
                  <a:pt x="1355" y="938"/>
                  <a:pt x="1286" y="906"/>
                </a:cubicBezTo>
                <a:cubicBezTo>
                  <a:pt x="1269" y="898"/>
                  <a:pt x="1269" y="898"/>
                  <a:pt x="1269" y="898"/>
                </a:cubicBezTo>
                <a:cubicBezTo>
                  <a:pt x="1073" y="1040"/>
                  <a:pt x="1073" y="1040"/>
                  <a:pt x="1073" y="1040"/>
                </a:cubicBezTo>
                <a:cubicBezTo>
                  <a:pt x="1131" y="791"/>
                  <a:pt x="1131" y="791"/>
                  <a:pt x="1131" y="791"/>
                </a:cubicBezTo>
                <a:cubicBezTo>
                  <a:pt x="1121" y="779"/>
                  <a:pt x="1121" y="779"/>
                  <a:pt x="1121" y="779"/>
                </a:cubicBezTo>
                <a:cubicBezTo>
                  <a:pt x="1056" y="700"/>
                  <a:pt x="1021" y="607"/>
                  <a:pt x="1021" y="509"/>
                </a:cubicBezTo>
                <a:close/>
                <a:moveTo>
                  <a:pt x="1775" y="384"/>
                </a:moveTo>
                <a:cubicBezTo>
                  <a:pt x="1288" y="384"/>
                  <a:pt x="1288" y="384"/>
                  <a:pt x="1288" y="384"/>
                </a:cubicBezTo>
                <a:cubicBezTo>
                  <a:pt x="1288" y="320"/>
                  <a:pt x="1288" y="320"/>
                  <a:pt x="1288" y="320"/>
                </a:cubicBezTo>
                <a:cubicBezTo>
                  <a:pt x="1775" y="320"/>
                  <a:pt x="1775" y="320"/>
                  <a:pt x="1775" y="320"/>
                </a:cubicBezTo>
                <a:lnTo>
                  <a:pt x="1775" y="384"/>
                </a:lnTo>
                <a:close/>
                <a:moveTo>
                  <a:pt x="1775" y="534"/>
                </a:moveTo>
                <a:cubicBezTo>
                  <a:pt x="1288" y="534"/>
                  <a:pt x="1288" y="534"/>
                  <a:pt x="1288" y="534"/>
                </a:cubicBezTo>
                <a:cubicBezTo>
                  <a:pt x="1288" y="470"/>
                  <a:pt x="1288" y="470"/>
                  <a:pt x="1288" y="470"/>
                </a:cubicBezTo>
                <a:cubicBezTo>
                  <a:pt x="1775" y="470"/>
                  <a:pt x="1775" y="470"/>
                  <a:pt x="1775" y="470"/>
                </a:cubicBezTo>
                <a:lnTo>
                  <a:pt x="1775" y="534"/>
                </a:lnTo>
                <a:close/>
                <a:moveTo>
                  <a:pt x="1775" y="685"/>
                </a:moveTo>
                <a:cubicBezTo>
                  <a:pt x="1288" y="685"/>
                  <a:pt x="1288" y="685"/>
                  <a:pt x="1288" y="685"/>
                </a:cubicBezTo>
                <a:cubicBezTo>
                  <a:pt x="1288" y="621"/>
                  <a:pt x="1288" y="621"/>
                  <a:pt x="1288" y="621"/>
                </a:cubicBezTo>
                <a:cubicBezTo>
                  <a:pt x="1775" y="621"/>
                  <a:pt x="1775" y="621"/>
                  <a:pt x="1775" y="621"/>
                </a:cubicBezTo>
                <a:lnTo>
                  <a:pt x="1775" y="685"/>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2" name="Freeform 5"/>
          <p:cNvSpPr>
            <a:spLocks noEditPoints="1"/>
          </p:cNvSpPr>
          <p:nvPr/>
        </p:nvSpPr>
        <p:spPr bwMode="auto">
          <a:xfrm>
            <a:off x="5027012" y="6312240"/>
            <a:ext cx="435937" cy="462839"/>
          </a:xfrm>
          <a:custGeom>
            <a:avLst/>
            <a:gdLst>
              <a:gd name="T0" fmla="*/ 2278 w 2311"/>
              <a:gd name="T1" fmla="*/ 2451 h 2451"/>
              <a:gd name="T2" fmla="*/ 0 w 2311"/>
              <a:gd name="T3" fmla="*/ 2419 h 2451"/>
              <a:gd name="T4" fmla="*/ 32 w 2311"/>
              <a:gd name="T5" fmla="*/ 140 h 2451"/>
              <a:gd name="T6" fmla="*/ 64 w 2311"/>
              <a:gd name="T7" fmla="*/ 2387 h 2451"/>
              <a:gd name="T8" fmla="*/ 2311 w 2311"/>
              <a:gd name="T9" fmla="*/ 2419 h 2451"/>
              <a:gd name="T10" fmla="*/ 2095 w 2311"/>
              <a:gd name="T11" fmla="*/ 702 h 2451"/>
              <a:gd name="T12" fmla="*/ 2170 w 2311"/>
              <a:gd name="T13" fmla="*/ 2095 h 2451"/>
              <a:gd name="T14" fmla="*/ 1760 w 2311"/>
              <a:gd name="T15" fmla="*/ 2170 h 2451"/>
              <a:gd name="T16" fmla="*/ 1685 w 2311"/>
              <a:gd name="T17" fmla="*/ 777 h 2451"/>
              <a:gd name="T18" fmla="*/ 2095 w 2311"/>
              <a:gd name="T19" fmla="*/ 766 h 2451"/>
              <a:gd name="T20" fmla="*/ 1749 w 2311"/>
              <a:gd name="T21" fmla="*/ 777 h 2451"/>
              <a:gd name="T22" fmla="*/ 1760 w 2311"/>
              <a:gd name="T23" fmla="*/ 2106 h 2451"/>
              <a:gd name="T24" fmla="*/ 2106 w 2311"/>
              <a:gd name="T25" fmla="*/ 2095 h 2451"/>
              <a:gd name="T26" fmla="*/ 2095 w 2311"/>
              <a:gd name="T27" fmla="*/ 766 h 2451"/>
              <a:gd name="T28" fmla="*/ 1468 w 2311"/>
              <a:gd name="T29" fmla="*/ 1198 h 2451"/>
              <a:gd name="T30" fmla="*/ 1393 w 2311"/>
              <a:gd name="T31" fmla="*/ 2170 h 2451"/>
              <a:gd name="T32" fmla="*/ 982 w 2311"/>
              <a:gd name="T33" fmla="*/ 2095 h 2451"/>
              <a:gd name="T34" fmla="*/ 1058 w 2311"/>
              <a:gd name="T35" fmla="*/ 1123 h 2451"/>
              <a:gd name="T36" fmla="*/ 1393 w 2311"/>
              <a:gd name="T37" fmla="*/ 1187 h 2451"/>
              <a:gd name="T38" fmla="*/ 1047 w 2311"/>
              <a:gd name="T39" fmla="*/ 1198 h 2451"/>
              <a:gd name="T40" fmla="*/ 1058 w 2311"/>
              <a:gd name="T41" fmla="*/ 2106 h 2451"/>
              <a:gd name="T42" fmla="*/ 1404 w 2311"/>
              <a:gd name="T43" fmla="*/ 2095 h 2451"/>
              <a:gd name="T44" fmla="*/ 1393 w 2311"/>
              <a:gd name="T45" fmla="*/ 1187 h 2451"/>
              <a:gd name="T46" fmla="*/ 280 w 2311"/>
              <a:gd name="T47" fmla="*/ 1479 h 2451"/>
              <a:gd name="T48" fmla="*/ 691 w 2311"/>
              <a:gd name="T49" fmla="*/ 1404 h 2451"/>
              <a:gd name="T50" fmla="*/ 766 w 2311"/>
              <a:gd name="T51" fmla="*/ 2095 h 2451"/>
              <a:gd name="T52" fmla="*/ 355 w 2311"/>
              <a:gd name="T53" fmla="*/ 2170 h 2451"/>
              <a:gd name="T54" fmla="*/ 345 w 2311"/>
              <a:gd name="T55" fmla="*/ 2095 h 2451"/>
              <a:gd name="T56" fmla="*/ 691 w 2311"/>
              <a:gd name="T57" fmla="*/ 2106 h 2451"/>
              <a:gd name="T58" fmla="*/ 702 w 2311"/>
              <a:gd name="T59" fmla="*/ 1479 h 2451"/>
              <a:gd name="T60" fmla="*/ 355 w 2311"/>
              <a:gd name="T61" fmla="*/ 1468 h 2451"/>
              <a:gd name="T62" fmla="*/ 345 w 2311"/>
              <a:gd name="T63" fmla="*/ 2095 h 2451"/>
              <a:gd name="T64" fmla="*/ 528 w 2311"/>
              <a:gd name="T65" fmla="*/ 1175 h 2451"/>
              <a:gd name="T66" fmla="*/ 1428 w 2311"/>
              <a:gd name="T67" fmla="*/ 69 h 2451"/>
              <a:gd name="T68" fmla="*/ 1457 w 2311"/>
              <a:gd name="T69" fmla="*/ 0 h 2451"/>
              <a:gd name="T70" fmla="*/ 1889 w 2311"/>
              <a:gd name="T71" fmla="*/ 40 h 2451"/>
              <a:gd name="T72" fmla="*/ 1864 w 2311"/>
              <a:gd name="T73" fmla="*/ 470 h 2451"/>
              <a:gd name="T74" fmla="*/ 1714 w 2311"/>
              <a:gd name="T75" fmla="*/ 355 h 2451"/>
              <a:gd name="T76" fmla="*/ 556 w 2311"/>
              <a:gd name="T77" fmla="*/ 1245 h 2451"/>
              <a:gd name="T78" fmla="*/ 841 w 2311"/>
              <a:gd name="T79" fmla="*/ 953 h 2451"/>
              <a:gd name="T80" fmla="*/ 1739 w 2311"/>
              <a:gd name="T81" fmla="*/ 290 h 2451"/>
              <a:gd name="T82" fmla="*/ 1825 w 2311"/>
              <a:gd name="T83" fmla="*/ 64 h 2451"/>
              <a:gd name="T84" fmla="*/ 1599 w 2311"/>
              <a:gd name="T85" fmla="*/ 149 h 2451"/>
              <a:gd name="T86" fmla="*/ 1599 w 2311"/>
              <a:gd name="T87" fmla="*/ 195 h 2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11" h="2451">
                <a:moveTo>
                  <a:pt x="2311" y="2419"/>
                </a:moveTo>
                <a:cubicBezTo>
                  <a:pt x="2311" y="2437"/>
                  <a:pt x="2296" y="2451"/>
                  <a:pt x="2278" y="2451"/>
                </a:cubicBezTo>
                <a:cubicBezTo>
                  <a:pt x="32" y="2451"/>
                  <a:pt x="32" y="2451"/>
                  <a:pt x="32" y="2451"/>
                </a:cubicBezTo>
                <a:cubicBezTo>
                  <a:pt x="14" y="2451"/>
                  <a:pt x="0" y="2437"/>
                  <a:pt x="0" y="2419"/>
                </a:cubicBezTo>
                <a:cubicBezTo>
                  <a:pt x="0" y="172"/>
                  <a:pt x="0" y="172"/>
                  <a:pt x="0" y="172"/>
                </a:cubicBezTo>
                <a:cubicBezTo>
                  <a:pt x="0" y="154"/>
                  <a:pt x="14" y="140"/>
                  <a:pt x="32" y="140"/>
                </a:cubicBezTo>
                <a:cubicBezTo>
                  <a:pt x="49" y="140"/>
                  <a:pt x="64" y="154"/>
                  <a:pt x="64" y="172"/>
                </a:cubicBezTo>
                <a:cubicBezTo>
                  <a:pt x="64" y="2387"/>
                  <a:pt x="64" y="2387"/>
                  <a:pt x="64" y="2387"/>
                </a:cubicBezTo>
                <a:cubicBezTo>
                  <a:pt x="2278" y="2387"/>
                  <a:pt x="2278" y="2387"/>
                  <a:pt x="2278" y="2387"/>
                </a:cubicBezTo>
                <a:cubicBezTo>
                  <a:pt x="2296" y="2387"/>
                  <a:pt x="2311" y="2401"/>
                  <a:pt x="2311" y="2419"/>
                </a:cubicBezTo>
                <a:close/>
                <a:moveTo>
                  <a:pt x="1760" y="702"/>
                </a:moveTo>
                <a:cubicBezTo>
                  <a:pt x="2095" y="702"/>
                  <a:pt x="2095" y="702"/>
                  <a:pt x="2095" y="702"/>
                </a:cubicBezTo>
                <a:cubicBezTo>
                  <a:pt x="2136" y="702"/>
                  <a:pt x="2170" y="735"/>
                  <a:pt x="2170" y="777"/>
                </a:cubicBezTo>
                <a:cubicBezTo>
                  <a:pt x="2170" y="2095"/>
                  <a:pt x="2170" y="2095"/>
                  <a:pt x="2170" y="2095"/>
                </a:cubicBezTo>
                <a:cubicBezTo>
                  <a:pt x="2170" y="2137"/>
                  <a:pt x="2136" y="2170"/>
                  <a:pt x="2095" y="2170"/>
                </a:cubicBezTo>
                <a:cubicBezTo>
                  <a:pt x="1760" y="2170"/>
                  <a:pt x="1760" y="2170"/>
                  <a:pt x="1760" y="2170"/>
                </a:cubicBezTo>
                <a:cubicBezTo>
                  <a:pt x="1718" y="2170"/>
                  <a:pt x="1685" y="2137"/>
                  <a:pt x="1685" y="2095"/>
                </a:cubicBezTo>
                <a:cubicBezTo>
                  <a:pt x="1685" y="777"/>
                  <a:pt x="1685" y="777"/>
                  <a:pt x="1685" y="777"/>
                </a:cubicBezTo>
                <a:cubicBezTo>
                  <a:pt x="1685" y="735"/>
                  <a:pt x="1718" y="702"/>
                  <a:pt x="1760" y="702"/>
                </a:cubicBezTo>
                <a:close/>
                <a:moveTo>
                  <a:pt x="2095" y="766"/>
                </a:moveTo>
                <a:cubicBezTo>
                  <a:pt x="1760" y="766"/>
                  <a:pt x="1760" y="766"/>
                  <a:pt x="1760" y="766"/>
                </a:cubicBezTo>
                <a:cubicBezTo>
                  <a:pt x="1754" y="766"/>
                  <a:pt x="1749" y="771"/>
                  <a:pt x="1749" y="777"/>
                </a:cubicBezTo>
                <a:cubicBezTo>
                  <a:pt x="1749" y="2095"/>
                  <a:pt x="1749" y="2095"/>
                  <a:pt x="1749" y="2095"/>
                </a:cubicBezTo>
                <a:cubicBezTo>
                  <a:pt x="1749" y="2101"/>
                  <a:pt x="1754" y="2106"/>
                  <a:pt x="1760" y="2106"/>
                </a:cubicBezTo>
                <a:cubicBezTo>
                  <a:pt x="2095" y="2106"/>
                  <a:pt x="2095" y="2106"/>
                  <a:pt x="2095" y="2106"/>
                </a:cubicBezTo>
                <a:cubicBezTo>
                  <a:pt x="2101" y="2106"/>
                  <a:pt x="2106" y="2101"/>
                  <a:pt x="2106" y="2095"/>
                </a:cubicBezTo>
                <a:cubicBezTo>
                  <a:pt x="2106" y="777"/>
                  <a:pt x="2106" y="777"/>
                  <a:pt x="2106" y="777"/>
                </a:cubicBezTo>
                <a:cubicBezTo>
                  <a:pt x="2106" y="771"/>
                  <a:pt x="2101" y="766"/>
                  <a:pt x="2095" y="766"/>
                </a:cubicBezTo>
                <a:close/>
                <a:moveTo>
                  <a:pt x="1393" y="1123"/>
                </a:moveTo>
                <a:cubicBezTo>
                  <a:pt x="1434" y="1123"/>
                  <a:pt x="1468" y="1157"/>
                  <a:pt x="1468" y="1198"/>
                </a:cubicBezTo>
                <a:cubicBezTo>
                  <a:pt x="1468" y="2095"/>
                  <a:pt x="1468" y="2095"/>
                  <a:pt x="1468" y="2095"/>
                </a:cubicBezTo>
                <a:cubicBezTo>
                  <a:pt x="1468" y="2137"/>
                  <a:pt x="1434" y="2170"/>
                  <a:pt x="1393" y="2170"/>
                </a:cubicBezTo>
                <a:cubicBezTo>
                  <a:pt x="1058" y="2170"/>
                  <a:pt x="1058" y="2170"/>
                  <a:pt x="1058" y="2170"/>
                </a:cubicBezTo>
                <a:cubicBezTo>
                  <a:pt x="1016" y="2170"/>
                  <a:pt x="982" y="2137"/>
                  <a:pt x="982" y="2095"/>
                </a:cubicBezTo>
                <a:cubicBezTo>
                  <a:pt x="982" y="1198"/>
                  <a:pt x="982" y="1198"/>
                  <a:pt x="982" y="1198"/>
                </a:cubicBezTo>
                <a:cubicBezTo>
                  <a:pt x="982" y="1157"/>
                  <a:pt x="1016" y="1123"/>
                  <a:pt x="1058" y="1123"/>
                </a:cubicBezTo>
                <a:lnTo>
                  <a:pt x="1393" y="1123"/>
                </a:lnTo>
                <a:close/>
                <a:moveTo>
                  <a:pt x="1393" y="1187"/>
                </a:moveTo>
                <a:cubicBezTo>
                  <a:pt x="1058" y="1187"/>
                  <a:pt x="1058" y="1187"/>
                  <a:pt x="1058" y="1187"/>
                </a:cubicBezTo>
                <a:cubicBezTo>
                  <a:pt x="1052" y="1187"/>
                  <a:pt x="1047" y="1192"/>
                  <a:pt x="1047" y="1198"/>
                </a:cubicBezTo>
                <a:cubicBezTo>
                  <a:pt x="1047" y="2095"/>
                  <a:pt x="1047" y="2095"/>
                  <a:pt x="1047" y="2095"/>
                </a:cubicBezTo>
                <a:cubicBezTo>
                  <a:pt x="1047" y="2101"/>
                  <a:pt x="1052" y="2106"/>
                  <a:pt x="1058" y="2106"/>
                </a:cubicBezTo>
                <a:cubicBezTo>
                  <a:pt x="1393" y="2106"/>
                  <a:pt x="1393" y="2106"/>
                  <a:pt x="1393" y="2106"/>
                </a:cubicBezTo>
                <a:cubicBezTo>
                  <a:pt x="1399" y="2106"/>
                  <a:pt x="1404" y="2101"/>
                  <a:pt x="1404" y="2095"/>
                </a:cubicBezTo>
                <a:cubicBezTo>
                  <a:pt x="1404" y="1198"/>
                  <a:pt x="1404" y="1198"/>
                  <a:pt x="1404" y="1198"/>
                </a:cubicBezTo>
                <a:cubicBezTo>
                  <a:pt x="1404" y="1192"/>
                  <a:pt x="1399" y="1187"/>
                  <a:pt x="1393" y="1187"/>
                </a:cubicBezTo>
                <a:close/>
                <a:moveTo>
                  <a:pt x="280" y="2095"/>
                </a:moveTo>
                <a:cubicBezTo>
                  <a:pt x="280" y="1479"/>
                  <a:pt x="280" y="1479"/>
                  <a:pt x="280" y="1479"/>
                </a:cubicBezTo>
                <a:cubicBezTo>
                  <a:pt x="280" y="1437"/>
                  <a:pt x="314" y="1404"/>
                  <a:pt x="355" y="1404"/>
                </a:cubicBezTo>
                <a:cubicBezTo>
                  <a:pt x="691" y="1404"/>
                  <a:pt x="691" y="1404"/>
                  <a:pt x="691" y="1404"/>
                </a:cubicBezTo>
                <a:cubicBezTo>
                  <a:pt x="732" y="1404"/>
                  <a:pt x="766" y="1437"/>
                  <a:pt x="766" y="1479"/>
                </a:cubicBezTo>
                <a:cubicBezTo>
                  <a:pt x="766" y="2095"/>
                  <a:pt x="766" y="2095"/>
                  <a:pt x="766" y="2095"/>
                </a:cubicBezTo>
                <a:cubicBezTo>
                  <a:pt x="766" y="2137"/>
                  <a:pt x="732" y="2170"/>
                  <a:pt x="691" y="2170"/>
                </a:cubicBezTo>
                <a:cubicBezTo>
                  <a:pt x="355" y="2170"/>
                  <a:pt x="355" y="2170"/>
                  <a:pt x="355" y="2170"/>
                </a:cubicBezTo>
                <a:cubicBezTo>
                  <a:pt x="314" y="2170"/>
                  <a:pt x="280" y="2137"/>
                  <a:pt x="280" y="2095"/>
                </a:cubicBezTo>
                <a:close/>
                <a:moveTo>
                  <a:pt x="345" y="2095"/>
                </a:moveTo>
                <a:cubicBezTo>
                  <a:pt x="345" y="2101"/>
                  <a:pt x="350" y="2106"/>
                  <a:pt x="355" y="2106"/>
                </a:cubicBezTo>
                <a:cubicBezTo>
                  <a:pt x="691" y="2106"/>
                  <a:pt x="691" y="2106"/>
                  <a:pt x="691" y="2106"/>
                </a:cubicBezTo>
                <a:cubicBezTo>
                  <a:pt x="697" y="2106"/>
                  <a:pt x="702" y="2101"/>
                  <a:pt x="702" y="2095"/>
                </a:cubicBezTo>
                <a:cubicBezTo>
                  <a:pt x="702" y="1479"/>
                  <a:pt x="702" y="1479"/>
                  <a:pt x="702" y="1479"/>
                </a:cubicBezTo>
                <a:cubicBezTo>
                  <a:pt x="702" y="1473"/>
                  <a:pt x="697" y="1468"/>
                  <a:pt x="691" y="1468"/>
                </a:cubicBezTo>
                <a:cubicBezTo>
                  <a:pt x="355" y="1468"/>
                  <a:pt x="355" y="1468"/>
                  <a:pt x="355" y="1468"/>
                </a:cubicBezTo>
                <a:cubicBezTo>
                  <a:pt x="350" y="1468"/>
                  <a:pt x="345" y="1473"/>
                  <a:pt x="345" y="1479"/>
                </a:cubicBezTo>
                <a:lnTo>
                  <a:pt x="345" y="2095"/>
                </a:lnTo>
                <a:close/>
                <a:moveTo>
                  <a:pt x="526" y="1231"/>
                </a:moveTo>
                <a:cubicBezTo>
                  <a:pt x="511" y="1215"/>
                  <a:pt x="512" y="1191"/>
                  <a:pt x="528" y="1175"/>
                </a:cubicBezTo>
                <a:cubicBezTo>
                  <a:pt x="1531" y="172"/>
                  <a:pt x="1531" y="172"/>
                  <a:pt x="1531" y="172"/>
                </a:cubicBezTo>
                <a:cubicBezTo>
                  <a:pt x="1428" y="69"/>
                  <a:pt x="1428" y="69"/>
                  <a:pt x="1428" y="69"/>
                </a:cubicBezTo>
                <a:cubicBezTo>
                  <a:pt x="1416" y="58"/>
                  <a:pt x="1413" y="40"/>
                  <a:pt x="1419" y="25"/>
                </a:cubicBezTo>
                <a:cubicBezTo>
                  <a:pt x="1425" y="10"/>
                  <a:pt x="1440" y="0"/>
                  <a:pt x="1457" y="0"/>
                </a:cubicBezTo>
                <a:cubicBezTo>
                  <a:pt x="1849" y="0"/>
                  <a:pt x="1849" y="0"/>
                  <a:pt x="1849" y="0"/>
                </a:cubicBezTo>
                <a:cubicBezTo>
                  <a:pt x="1871" y="0"/>
                  <a:pt x="1889" y="18"/>
                  <a:pt x="1889" y="40"/>
                </a:cubicBezTo>
                <a:cubicBezTo>
                  <a:pt x="1889" y="432"/>
                  <a:pt x="1889" y="432"/>
                  <a:pt x="1889" y="432"/>
                </a:cubicBezTo>
                <a:cubicBezTo>
                  <a:pt x="1889" y="449"/>
                  <a:pt x="1879" y="464"/>
                  <a:pt x="1864" y="470"/>
                </a:cubicBezTo>
                <a:cubicBezTo>
                  <a:pt x="1849" y="476"/>
                  <a:pt x="1831" y="473"/>
                  <a:pt x="1820" y="461"/>
                </a:cubicBezTo>
                <a:cubicBezTo>
                  <a:pt x="1714" y="355"/>
                  <a:pt x="1714" y="355"/>
                  <a:pt x="1714" y="355"/>
                </a:cubicBezTo>
                <a:cubicBezTo>
                  <a:pt x="582" y="1236"/>
                  <a:pt x="582" y="1236"/>
                  <a:pt x="582" y="1236"/>
                </a:cubicBezTo>
                <a:cubicBezTo>
                  <a:pt x="574" y="1242"/>
                  <a:pt x="565" y="1245"/>
                  <a:pt x="556" y="1245"/>
                </a:cubicBezTo>
                <a:cubicBezTo>
                  <a:pt x="545" y="1245"/>
                  <a:pt x="534" y="1240"/>
                  <a:pt x="526" y="1231"/>
                </a:cubicBezTo>
                <a:close/>
                <a:moveTo>
                  <a:pt x="841" y="953"/>
                </a:moveTo>
                <a:cubicBezTo>
                  <a:pt x="1697" y="287"/>
                  <a:pt x="1697" y="287"/>
                  <a:pt x="1697" y="287"/>
                </a:cubicBezTo>
                <a:cubicBezTo>
                  <a:pt x="1710" y="277"/>
                  <a:pt x="1728" y="278"/>
                  <a:pt x="1739" y="290"/>
                </a:cubicBezTo>
                <a:cubicBezTo>
                  <a:pt x="1825" y="375"/>
                  <a:pt x="1825" y="375"/>
                  <a:pt x="1825" y="375"/>
                </a:cubicBezTo>
                <a:cubicBezTo>
                  <a:pt x="1825" y="64"/>
                  <a:pt x="1825" y="64"/>
                  <a:pt x="1825" y="64"/>
                </a:cubicBezTo>
                <a:cubicBezTo>
                  <a:pt x="1514" y="64"/>
                  <a:pt x="1514" y="64"/>
                  <a:pt x="1514" y="64"/>
                </a:cubicBezTo>
                <a:cubicBezTo>
                  <a:pt x="1599" y="149"/>
                  <a:pt x="1599" y="149"/>
                  <a:pt x="1599" y="149"/>
                </a:cubicBezTo>
                <a:cubicBezTo>
                  <a:pt x="1605" y="156"/>
                  <a:pt x="1608" y="164"/>
                  <a:pt x="1608" y="172"/>
                </a:cubicBezTo>
                <a:cubicBezTo>
                  <a:pt x="1608" y="181"/>
                  <a:pt x="1605" y="189"/>
                  <a:pt x="1599" y="195"/>
                </a:cubicBezTo>
                <a:lnTo>
                  <a:pt x="841" y="95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3" name="Freeform 25"/>
          <p:cNvSpPr>
            <a:spLocks noEditPoints="1"/>
          </p:cNvSpPr>
          <p:nvPr/>
        </p:nvSpPr>
        <p:spPr bwMode="auto">
          <a:xfrm>
            <a:off x="5626385" y="6257260"/>
            <a:ext cx="623948" cy="488443"/>
          </a:xfrm>
          <a:custGeom>
            <a:avLst/>
            <a:gdLst>
              <a:gd name="T0" fmla="*/ 1611 w 2305"/>
              <a:gd name="T1" fmla="*/ 1367 h 1804"/>
              <a:gd name="T2" fmla="*/ 1207 w 2305"/>
              <a:gd name="T3" fmla="*/ 1233 h 1804"/>
              <a:gd name="T4" fmla="*/ 1771 w 2305"/>
              <a:gd name="T5" fmla="*/ 1367 h 1804"/>
              <a:gd name="T6" fmla="*/ 1600 w 2305"/>
              <a:gd name="T7" fmla="*/ 1600 h 1804"/>
              <a:gd name="T8" fmla="*/ 1367 w 2305"/>
              <a:gd name="T9" fmla="*/ 1771 h 1804"/>
              <a:gd name="T10" fmla="*/ 1018 w 2305"/>
              <a:gd name="T11" fmla="*/ 1804 h 1804"/>
              <a:gd name="T12" fmla="*/ 736 w 2305"/>
              <a:gd name="T13" fmla="*/ 1704 h 1804"/>
              <a:gd name="T14" fmla="*/ 569 w 2305"/>
              <a:gd name="T15" fmla="*/ 1489 h 1804"/>
              <a:gd name="T16" fmla="*/ 534 w 2305"/>
              <a:gd name="T17" fmla="*/ 1208 h 1804"/>
              <a:gd name="T18" fmla="*/ 665 w 2305"/>
              <a:gd name="T19" fmla="*/ 0 h 1804"/>
              <a:gd name="T20" fmla="*/ 1413 w 2305"/>
              <a:gd name="T21" fmla="*/ 228 h 1804"/>
              <a:gd name="T22" fmla="*/ 227 w 2305"/>
              <a:gd name="T23" fmla="*/ 842 h 1804"/>
              <a:gd name="T24" fmla="*/ 1489 w 2305"/>
              <a:gd name="T25" fmla="*/ 253 h 1804"/>
              <a:gd name="T26" fmla="*/ 2255 w 2305"/>
              <a:gd name="T27" fmla="*/ 665 h 1804"/>
              <a:gd name="T28" fmla="*/ 804 w 2305"/>
              <a:gd name="T29" fmla="*/ 1207 h 1804"/>
              <a:gd name="T30" fmla="*/ 615 w 2305"/>
              <a:gd name="T31" fmla="*/ 1178 h 1804"/>
              <a:gd name="T32" fmla="*/ 669 w 2305"/>
              <a:gd name="T33" fmla="*/ 1342 h 1804"/>
              <a:gd name="T34" fmla="*/ 1021 w 2305"/>
              <a:gd name="T35" fmla="*/ 1189 h 1804"/>
              <a:gd name="T36" fmla="*/ 986 w 2305"/>
              <a:gd name="T37" fmla="*/ 1152 h 1804"/>
              <a:gd name="T38" fmla="*/ 951 w 2305"/>
              <a:gd name="T39" fmla="*/ 1143 h 1804"/>
              <a:gd name="T40" fmla="*/ 908 w 2305"/>
              <a:gd name="T41" fmla="*/ 1156 h 1804"/>
              <a:gd name="T42" fmla="*/ 829 w 2305"/>
              <a:gd name="T43" fmla="*/ 1233 h 1804"/>
              <a:gd name="T44" fmla="*/ 627 w 2305"/>
              <a:gd name="T45" fmla="*/ 1544 h 1804"/>
              <a:gd name="T46" fmla="*/ 1140 w 2305"/>
              <a:gd name="T47" fmla="*/ 1300 h 1804"/>
              <a:gd name="T48" fmla="*/ 1086 w 2305"/>
              <a:gd name="T49" fmla="*/ 1278 h 1804"/>
              <a:gd name="T50" fmla="*/ 739 w 2305"/>
              <a:gd name="T51" fmla="*/ 1624 h 1804"/>
              <a:gd name="T52" fmla="*/ 1207 w 2305"/>
              <a:gd name="T53" fmla="*/ 1611 h 1804"/>
              <a:gd name="T54" fmla="*/ 1220 w 2305"/>
              <a:gd name="T55" fmla="*/ 1520 h 1804"/>
              <a:gd name="T56" fmla="*/ 1174 w 2305"/>
              <a:gd name="T57" fmla="*/ 1483 h 1804"/>
              <a:gd name="T58" fmla="*/ 1073 w 2305"/>
              <a:gd name="T59" fmla="*/ 1746 h 1804"/>
              <a:gd name="T60" fmla="*/ 1264 w 2305"/>
              <a:gd name="T61" fmla="*/ 1571 h 1804"/>
              <a:gd name="T62" fmla="*/ 1246 w 2305"/>
              <a:gd name="T63" fmla="*/ 1620 h 1804"/>
              <a:gd name="T64" fmla="*/ 1342 w 2305"/>
              <a:gd name="T65" fmla="*/ 1746 h 1804"/>
              <a:gd name="T66" fmla="*/ 1098 w 2305"/>
              <a:gd name="T67" fmla="*/ 964 h 1804"/>
              <a:gd name="T68" fmla="*/ 912 w 2305"/>
              <a:gd name="T69" fmla="*/ 845 h 1804"/>
              <a:gd name="T70" fmla="*/ 615 w 2305"/>
              <a:gd name="T71" fmla="*/ 1127 h 1804"/>
              <a:gd name="T72" fmla="*/ 773 w 2305"/>
              <a:gd name="T73" fmla="*/ 1044 h 1804"/>
              <a:gd name="T74" fmla="*/ 853 w 2305"/>
              <a:gd name="T75" fmla="*/ 1109 h 1804"/>
              <a:gd name="T76" fmla="*/ 871 w 2305"/>
              <a:gd name="T77" fmla="*/ 1140 h 1804"/>
              <a:gd name="T78" fmla="*/ 922 w 2305"/>
              <a:gd name="T79" fmla="*/ 1112 h 1804"/>
              <a:gd name="T80" fmla="*/ 973 w 2305"/>
              <a:gd name="T81" fmla="*/ 1109 h 1804"/>
              <a:gd name="T82" fmla="*/ 1020 w 2305"/>
              <a:gd name="T83" fmla="*/ 1132 h 1804"/>
              <a:gd name="T84" fmla="*/ 1061 w 2305"/>
              <a:gd name="T85" fmla="*/ 1244 h 1804"/>
              <a:gd name="T86" fmla="*/ 1116 w 2305"/>
              <a:gd name="T87" fmla="*/ 1246 h 1804"/>
              <a:gd name="T88" fmla="*/ 1165 w 2305"/>
              <a:gd name="T89" fmla="*/ 1435 h 1804"/>
              <a:gd name="T90" fmla="*/ 1196 w 2305"/>
              <a:gd name="T91" fmla="*/ 1452 h 1804"/>
              <a:gd name="T92" fmla="*/ 1544 w 2305"/>
              <a:gd name="T93" fmla="*/ 1679 h 1804"/>
              <a:gd name="T94" fmla="*/ 1678 w 2305"/>
              <a:gd name="T95" fmla="*/ 1435 h 1804"/>
              <a:gd name="T96" fmla="*/ 1746 w 2305"/>
              <a:gd name="T97" fmla="*/ 1342 h 1804"/>
              <a:gd name="T98" fmla="*/ 1178 w 2305"/>
              <a:gd name="T99" fmla="*/ 615 h 1804"/>
              <a:gd name="T100" fmla="*/ 949 w 2305"/>
              <a:gd name="T101" fmla="*/ 918 h 1804"/>
              <a:gd name="T102" fmla="*/ 1073 w 2305"/>
              <a:gd name="T103" fmla="*/ 938 h 1804"/>
              <a:gd name="T104" fmla="*/ 320 w 2305"/>
              <a:gd name="T105" fmla="*/ 640 h 1804"/>
              <a:gd name="T106" fmla="*/ 253 w 2305"/>
              <a:gd name="T107" fmla="*/ 623 h 1804"/>
              <a:gd name="T108" fmla="*/ 1985 w 2305"/>
              <a:gd name="T109" fmla="*/ 640 h 1804"/>
              <a:gd name="T110" fmla="*/ 2053 w 2305"/>
              <a:gd name="T111" fmla="*/ 657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05" h="1804">
                <a:moveTo>
                  <a:pt x="1611" y="1367"/>
                </a:moveTo>
                <a:cubicBezTo>
                  <a:pt x="1342" y="1098"/>
                  <a:pt x="1342" y="1098"/>
                  <a:pt x="1342" y="1098"/>
                </a:cubicBezTo>
                <a:cubicBezTo>
                  <a:pt x="1367" y="1073"/>
                  <a:pt x="1367" y="1073"/>
                  <a:pt x="1367" y="1073"/>
                </a:cubicBezTo>
                <a:cubicBezTo>
                  <a:pt x="1636" y="1342"/>
                  <a:pt x="1636" y="1342"/>
                  <a:pt x="1636" y="1342"/>
                </a:cubicBezTo>
                <a:lnTo>
                  <a:pt x="1611" y="1367"/>
                </a:lnTo>
                <a:close/>
                <a:moveTo>
                  <a:pt x="1207" y="1233"/>
                </a:moveTo>
                <a:cubicBezTo>
                  <a:pt x="1544" y="1569"/>
                  <a:pt x="1544" y="1569"/>
                  <a:pt x="1544" y="1569"/>
                </a:cubicBezTo>
                <a:cubicBezTo>
                  <a:pt x="1569" y="1544"/>
                  <a:pt x="1569" y="1544"/>
                  <a:pt x="1569" y="1544"/>
                </a:cubicBezTo>
                <a:cubicBezTo>
                  <a:pt x="1233" y="1208"/>
                  <a:pt x="1233" y="1208"/>
                  <a:pt x="1233" y="1208"/>
                </a:cubicBezTo>
                <a:lnTo>
                  <a:pt x="1207" y="1233"/>
                </a:lnTo>
                <a:close/>
                <a:moveTo>
                  <a:pt x="2027" y="842"/>
                </a:moveTo>
                <a:cubicBezTo>
                  <a:pt x="1716" y="1153"/>
                  <a:pt x="1716" y="1153"/>
                  <a:pt x="1716" y="1153"/>
                </a:cubicBezTo>
                <a:cubicBezTo>
                  <a:pt x="1771" y="1208"/>
                  <a:pt x="1771" y="1208"/>
                  <a:pt x="1771" y="1208"/>
                </a:cubicBezTo>
                <a:cubicBezTo>
                  <a:pt x="1792" y="1229"/>
                  <a:pt x="1804" y="1257"/>
                  <a:pt x="1804" y="1287"/>
                </a:cubicBezTo>
                <a:cubicBezTo>
                  <a:pt x="1804" y="1318"/>
                  <a:pt x="1792" y="1346"/>
                  <a:pt x="1771" y="1367"/>
                </a:cubicBezTo>
                <a:cubicBezTo>
                  <a:pt x="1751" y="1388"/>
                  <a:pt x="1723" y="1399"/>
                  <a:pt x="1694" y="1400"/>
                </a:cubicBezTo>
                <a:cubicBezTo>
                  <a:pt x="1704" y="1409"/>
                  <a:pt x="1704" y="1409"/>
                  <a:pt x="1704" y="1409"/>
                </a:cubicBezTo>
                <a:cubicBezTo>
                  <a:pt x="1725" y="1431"/>
                  <a:pt x="1737" y="1459"/>
                  <a:pt x="1737" y="1489"/>
                </a:cubicBezTo>
                <a:cubicBezTo>
                  <a:pt x="1737" y="1519"/>
                  <a:pt x="1725" y="1548"/>
                  <a:pt x="1704" y="1569"/>
                </a:cubicBezTo>
                <a:cubicBezTo>
                  <a:pt x="1677" y="1596"/>
                  <a:pt x="1636" y="1608"/>
                  <a:pt x="1600" y="1600"/>
                </a:cubicBezTo>
                <a:cubicBezTo>
                  <a:pt x="1607" y="1636"/>
                  <a:pt x="1597" y="1676"/>
                  <a:pt x="1569" y="1704"/>
                </a:cubicBezTo>
                <a:cubicBezTo>
                  <a:pt x="1547" y="1726"/>
                  <a:pt x="1518" y="1737"/>
                  <a:pt x="1489" y="1737"/>
                </a:cubicBezTo>
                <a:cubicBezTo>
                  <a:pt x="1460" y="1737"/>
                  <a:pt x="1431" y="1726"/>
                  <a:pt x="1409" y="1704"/>
                </a:cubicBezTo>
                <a:cubicBezTo>
                  <a:pt x="1400" y="1695"/>
                  <a:pt x="1400" y="1695"/>
                  <a:pt x="1400" y="1695"/>
                </a:cubicBezTo>
                <a:cubicBezTo>
                  <a:pt x="1399" y="1724"/>
                  <a:pt x="1388" y="1751"/>
                  <a:pt x="1367" y="1771"/>
                </a:cubicBezTo>
                <a:cubicBezTo>
                  <a:pt x="1345" y="1793"/>
                  <a:pt x="1316" y="1804"/>
                  <a:pt x="1287" y="1804"/>
                </a:cubicBezTo>
                <a:cubicBezTo>
                  <a:pt x="1258" y="1804"/>
                  <a:pt x="1230" y="1793"/>
                  <a:pt x="1208" y="1771"/>
                </a:cubicBezTo>
                <a:cubicBezTo>
                  <a:pt x="1153" y="1716"/>
                  <a:pt x="1153" y="1716"/>
                  <a:pt x="1153" y="1716"/>
                </a:cubicBezTo>
                <a:cubicBezTo>
                  <a:pt x="1098" y="1771"/>
                  <a:pt x="1098" y="1771"/>
                  <a:pt x="1098" y="1771"/>
                </a:cubicBezTo>
                <a:cubicBezTo>
                  <a:pt x="1076" y="1793"/>
                  <a:pt x="1047" y="1804"/>
                  <a:pt x="1018" y="1804"/>
                </a:cubicBezTo>
                <a:cubicBezTo>
                  <a:pt x="989" y="1804"/>
                  <a:pt x="960" y="1793"/>
                  <a:pt x="938" y="1771"/>
                </a:cubicBezTo>
                <a:cubicBezTo>
                  <a:pt x="918" y="1751"/>
                  <a:pt x="906" y="1723"/>
                  <a:pt x="905" y="1695"/>
                </a:cubicBezTo>
                <a:cubicBezTo>
                  <a:pt x="896" y="1704"/>
                  <a:pt x="896" y="1704"/>
                  <a:pt x="896" y="1704"/>
                </a:cubicBezTo>
                <a:cubicBezTo>
                  <a:pt x="874" y="1726"/>
                  <a:pt x="845" y="1737"/>
                  <a:pt x="817" y="1737"/>
                </a:cubicBezTo>
                <a:cubicBezTo>
                  <a:pt x="788" y="1737"/>
                  <a:pt x="758" y="1726"/>
                  <a:pt x="736" y="1704"/>
                </a:cubicBezTo>
                <a:cubicBezTo>
                  <a:pt x="715" y="1682"/>
                  <a:pt x="703" y="1654"/>
                  <a:pt x="703" y="1624"/>
                </a:cubicBezTo>
                <a:cubicBezTo>
                  <a:pt x="703" y="1615"/>
                  <a:pt x="704" y="1607"/>
                  <a:pt x="706" y="1599"/>
                </a:cubicBezTo>
                <a:cubicBezTo>
                  <a:pt x="698" y="1601"/>
                  <a:pt x="690" y="1602"/>
                  <a:pt x="682" y="1602"/>
                </a:cubicBezTo>
                <a:cubicBezTo>
                  <a:pt x="653" y="1602"/>
                  <a:pt x="624" y="1591"/>
                  <a:pt x="602" y="1569"/>
                </a:cubicBezTo>
                <a:cubicBezTo>
                  <a:pt x="581" y="1548"/>
                  <a:pt x="569" y="1520"/>
                  <a:pt x="569" y="1489"/>
                </a:cubicBezTo>
                <a:cubicBezTo>
                  <a:pt x="569" y="1459"/>
                  <a:pt x="581" y="1431"/>
                  <a:pt x="602" y="1409"/>
                </a:cubicBezTo>
                <a:cubicBezTo>
                  <a:pt x="611" y="1400"/>
                  <a:pt x="611" y="1400"/>
                  <a:pt x="611" y="1400"/>
                </a:cubicBezTo>
                <a:cubicBezTo>
                  <a:pt x="583" y="1399"/>
                  <a:pt x="556" y="1389"/>
                  <a:pt x="534" y="1367"/>
                </a:cubicBezTo>
                <a:cubicBezTo>
                  <a:pt x="513" y="1346"/>
                  <a:pt x="501" y="1318"/>
                  <a:pt x="501" y="1287"/>
                </a:cubicBezTo>
                <a:cubicBezTo>
                  <a:pt x="501" y="1257"/>
                  <a:pt x="513" y="1229"/>
                  <a:pt x="534" y="1208"/>
                </a:cubicBezTo>
                <a:cubicBezTo>
                  <a:pt x="589" y="1153"/>
                  <a:pt x="589" y="1153"/>
                  <a:pt x="589" y="1153"/>
                </a:cubicBezTo>
                <a:cubicBezTo>
                  <a:pt x="278" y="842"/>
                  <a:pt x="278" y="842"/>
                  <a:pt x="278" y="842"/>
                </a:cubicBezTo>
                <a:cubicBezTo>
                  <a:pt x="227" y="892"/>
                  <a:pt x="227" y="892"/>
                  <a:pt x="227" y="892"/>
                </a:cubicBezTo>
                <a:cubicBezTo>
                  <a:pt x="0" y="665"/>
                  <a:pt x="0" y="665"/>
                  <a:pt x="0" y="665"/>
                </a:cubicBezTo>
                <a:cubicBezTo>
                  <a:pt x="665" y="0"/>
                  <a:pt x="665" y="0"/>
                  <a:pt x="665" y="0"/>
                </a:cubicBezTo>
                <a:cubicBezTo>
                  <a:pt x="892" y="228"/>
                  <a:pt x="892" y="228"/>
                  <a:pt x="892" y="228"/>
                </a:cubicBezTo>
                <a:cubicBezTo>
                  <a:pt x="842" y="278"/>
                  <a:pt x="842" y="278"/>
                  <a:pt x="842" y="278"/>
                </a:cubicBezTo>
                <a:cubicBezTo>
                  <a:pt x="1153" y="589"/>
                  <a:pt x="1153" y="589"/>
                  <a:pt x="1153" y="589"/>
                </a:cubicBezTo>
                <a:cubicBezTo>
                  <a:pt x="1464" y="278"/>
                  <a:pt x="1464" y="278"/>
                  <a:pt x="1464" y="278"/>
                </a:cubicBezTo>
                <a:cubicBezTo>
                  <a:pt x="1413" y="228"/>
                  <a:pt x="1413" y="228"/>
                  <a:pt x="1413" y="228"/>
                </a:cubicBezTo>
                <a:cubicBezTo>
                  <a:pt x="1640" y="0"/>
                  <a:pt x="1640" y="0"/>
                  <a:pt x="1640" y="0"/>
                </a:cubicBezTo>
                <a:cubicBezTo>
                  <a:pt x="2305" y="665"/>
                  <a:pt x="2305" y="665"/>
                  <a:pt x="2305" y="665"/>
                </a:cubicBezTo>
                <a:cubicBezTo>
                  <a:pt x="2078" y="892"/>
                  <a:pt x="2078" y="892"/>
                  <a:pt x="2078" y="892"/>
                </a:cubicBezTo>
                <a:lnTo>
                  <a:pt x="2027" y="842"/>
                </a:lnTo>
                <a:close/>
                <a:moveTo>
                  <a:pt x="227" y="842"/>
                </a:moveTo>
                <a:cubicBezTo>
                  <a:pt x="842" y="228"/>
                  <a:pt x="842" y="228"/>
                  <a:pt x="842" y="228"/>
                </a:cubicBezTo>
                <a:cubicBezTo>
                  <a:pt x="665" y="51"/>
                  <a:pt x="665" y="51"/>
                  <a:pt x="665" y="51"/>
                </a:cubicBezTo>
                <a:cubicBezTo>
                  <a:pt x="51" y="665"/>
                  <a:pt x="51" y="665"/>
                  <a:pt x="51" y="665"/>
                </a:cubicBezTo>
                <a:lnTo>
                  <a:pt x="227" y="842"/>
                </a:lnTo>
                <a:close/>
                <a:moveTo>
                  <a:pt x="1489" y="253"/>
                </a:moveTo>
                <a:cubicBezTo>
                  <a:pt x="1489" y="253"/>
                  <a:pt x="1489" y="253"/>
                  <a:pt x="1489" y="253"/>
                </a:cubicBezTo>
                <a:cubicBezTo>
                  <a:pt x="2053" y="816"/>
                  <a:pt x="2053" y="816"/>
                  <a:pt x="2053" y="816"/>
                </a:cubicBezTo>
                <a:cubicBezTo>
                  <a:pt x="2053" y="816"/>
                  <a:pt x="2053" y="816"/>
                  <a:pt x="2053" y="816"/>
                </a:cubicBezTo>
                <a:cubicBezTo>
                  <a:pt x="2078" y="842"/>
                  <a:pt x="2078" y="842"/>
                  <a:pt x="2078" y="842"/>
                </a:cubicBezTo>
                <a:cubicBezTo>
                  <a:pt x="2255" y="665"/>
                  <a:pt x="2255" y="665"/>
                  <a:pt x="2255" y="665"/>
                </a:cubicBezTo>
                <a:cubicBezTo>
                  <a:pt x="1640" y="51"/>
                  <a:pt x="1640" y="51"/>
                  <a:pt x="1640" y="51"/>
                </a:cubicBezTo>
                <a:cubicBezTo>
                  <a:pt x="1464" y="228"/>
                  <a:pt x="1464" y="228"/>
                  <a:pt x="1464" y="228"/>
                </a:cubicBezTo>
                <a:lnTo>
                  <a:pt x="1489" y="253"/>
                </a:lnTo>
                <a:close/>
                <a:moveTo>
                  <a:pt x="669" y="1342"/>
                </a:moveTo>
                <a:cubicBezTo>
                  <a:pt x="804" y="1207"/>
                  <a:pt x="804" y="1207"/>
                  <a:pt x="804" y="1207"/>
                </a:cubicBezTo>
                <a:cubicBezTo>
                  <a:pt x="818" y="1193"/>
                  <a:pt x="826" y="1174"/>
                  <a:pt x="826" y="1153"/>
                </a:cubicBezTo>
                <a:cubicBezTo>
                  <a:pt x="826" y="1144"/>
                  <a:pt x="824" y="1136"/>
                  <a:pt x="822" y="1128"/>
                </a:cubicBezTo>
                <a:cubicBezTo>
                  <a:pt x="818" y="1117"/>
                  <a:pt x="812" y="1107"/>
                  <a:pt x="804" y="1098"/>
                </a:cubicBezTo>
                <a:cubicBezTo>
                  <a:pt x="774" y="1069"/>
                  <a:pt x="723" y="1069"/>
                  <a:pt x="694" y="1098"/>
                </a:cubicBezTo>
                <a:cubicBezTo>
                  <a:pt x="615" y="1178"/>
                  <a:pt x="615" y="1178"/>
                  <a:pt x="615" y="1178"/>
                </a:cubicBezTo>
                <a:cubicBezTo>
                  <a:pt x="615" y="1178"/>
                  <a:pt x="615" y="1178"/>
                  <a:pt x="615" y="1178"/>
                </a:cubicBezTo>
                <a:cubicBezTo>
                  <a:pt x="560" y="1233"/>
                  <a:pt x="560" y="1233"/>
                  <a:pt x="560" y="1233"/>
                </a:cubicBezTo>
                <a:cubicBezTo>
                  <a:pt x="545" y="1247"/>
                  <a:pt x="537" y="1267"/>
                  <a:pt x="537" y="1287"/>
                </a:cubicBezTo>
                <a:cubicBezTo>
                  <a:pt x="537" y="1308"/>
                  <a:pt x="545" y="1328"/>
                  <a:pt x="560" y="1342"/>
                </a:cubicBezTo>
                <a:cubicBezTo>
                  <a:pt x="590" y="1372"/>
                  <a:pt x="639" y="1372"/>
                  <a:pt x="669" y="1342"/>
                </a:cubicBezTo>
                <a:close/>
                <a:moveTo>
                  <a:pt x="736" y="1544"/>
                </a:moveTo>
                <a:cubicBezTo>
                  <a:pt x="1005" y="1275"/>
                  <a:pt x="1005" y="1275"/>
                  <a:pt x="1005" y="1275"/>
                </a:cubicBezTo>
                <a:cubicBezTo>
                  <a:pt x="1011" y="1270"/>
                  <a:pt x="1015" y="1264"/>
                  <a:pt x="1018" y="1257"/>
                </a:cubicBezTo>
                <a:cubicBezTo>
                  <a:pt x="1024" y="1246"/>
                  <a:pt x="1028" y="1234"/>
                  <a:pt x="1028" y="1220"/>
                </a:cubicBezTo>
                <a:cubicBezTo>
                  <a:pt x="1028" y="1209"/>
                  <a:pt x="1026" y="1199"/>
                  <a:pt x="1021" y="1189"/>
                </a:cubicBezTo>
                <a:cubicBezTo>
                  <a:pt x="1019" y="1185"/>
                  <a:pt x="1017" y="1180"/>
                  <a:pt x="1014" y="1176"/>
                </a:cubicBezTo>
                <a:cubicBezTo>
                  <a:pt x="1012" y="1173"/>
                  <a:pt x="1009" y="1169"/>
                  <a:pt x="1006" y="1166"/>
                </a:cubicBezTo>
                <a:cubicBezTo>
                  <a:pt x="1002" y="1163"/>
                  <a:pt x="999" y="1160"/>
                  <a:pt x="995" y="1157"/>
                </a:cubicBezTo>
                <a:cubicBezTo>
                  <a:pt x="995" y="1157"/>
                  <a:pt x="994" y="1156"/>
                  <a:pt x="994" y="1156"/>
                </a:cubicBezTo>
                <a:cubicBezTo>
                  <a:pt x="991" y="1154"/>
                  <a:pt x="989" y="1153"/>
                  <a:pt x="986" y="1152"/>
                </a:cubicBezTo>
                <a:cubicBezTo>
                  <a:pt x="984" y="1151"/>
                  <a:pt x="982" y="1150"/>
                  <a:pt x="980" y="1149"/>
                </a:cubicBezTo>
                <a:cubicBezTo>
                  <a:pt x="978" y="1148"/>
                  <a:pt x="975" y="1147"/>
                  <a:pt x="972" y="1146"/>
                </a:cubicBezTo>
                <a:cubicBezTo>
                  <a:pt x="970" y="1146"/>
                  <a:pt x="968" y="1145"/>
                  <a:pt x="966" y="1145"/>
                </a:cubicBezTo>
                <a:cubicBezTo>
                  <a:pt x="961" y="1144"/>
                  <a:pt x="956" y="1143"/>
                  <a:pt x="951" y="1143"/>
                </a:cubicBezTo>
                <a:cubicBezTo>
                  <a:pt x="951" y="1143"/>
                  <a:pt x="951" y="1143"/>
                  <a:pt x="951" y="1143"/>
                </a:cubicBezTo>
                <a:cubicBezTo>
                  <a:pt x="946" y="1143"/>
                  <a:pt x="941" y="1144"/>
                  <a:pt x="936" y="1145"/>
                </a:cubicBezTo>
                <a:cubicBezTo>
                  <a:pt x="935" y="1145"/>
                  <a:pt x="935" y="1145"/>
                  <a:pt x="934" y="1145"/>
                </a:cubicBezTo>
                <a:cubicBezTo>
                  <a:pt x="930" y="1146"/>
                  <a:pt x="926" y="1147"/>
                  <a:pt x="921" y="1149"/>
                </a:cubicBezTo>
                <a:cubicBezTo>
                  <a:pt x="920" y="1149"/>
                  <a:pt x="919" y="1150"/>
                  <a:pt x="918" y="1151"/>
                </a:cubicBezTo>
                <a:cubicBezTo>
                  <a:pt x="914" y="1152"/>
                  <a:pt x="911" y="1154"/>
                  <a:pt x="908" y="1156"/>
                </a:cubicBezTo>
                <a:cubicBezTo>
                  <a:pt x="906" y="1157"/>
                  <a:pt x="905" y="1159"/>
                  <a:pt x="903" y="1160"/>
                </a:cubicBezTo>
                <a:cubicBezTo>
                  <a:pt x="901" y="1162"/>
                  <a:pt x="898" y="1164"/>
                  <a:pt x="896" y="1166"/>
                </a:cubicBezTo>
                <a:cubicBezTo>
                  <a:pt x="829" y="1233"/>
                  <a:pt x="829" y="1233"/>
                  <a:pt x="829" y="1233"/>
                </a:cubicBezTo>
                <a:cubicBezTo>
                  <a:pt x="829" y="1233"/>
                  <a:pt x="829" y="1233"/>
                  <a:pt x="829" y="1233"/>
                </a:cubicBezTo>
                <a:cubicBezTo>
                  <a:pt x="829" y="1233"/>
                  <a:pt x="829" y="1233"/>
                  <a:pt x="829" y="1233"/>
                </a:cubicBezTo>
                <a:cubicBezTo>
                  <a:pt x="694" y="1368"/>
                  <a:pt x="694" y="1368"/>
                  <a:pt x="694" y="1368"/>
                </a:cubicBezTo>
                <a:cubicBezTo>
                  <a:pt x="694" y="1368"/>
                  <a:pt x="694" y="1368"/>
                  <a:pt x="694" y="1368"/>
                </a:cubicBezTo>
                <a:cubicBezTo>
                  <a:pt x="627" y="1435"/>
                  <a:pt x="627" y="1435"/>
                  <a:pt x="627" y="1435"/>
                </a:cubicBezTo>
                <a:cubicBezTo>
                  <a:pt x="613" y="1449"/>
                  <a:pt x="605" y="1469"/>
                  <a:pt x="605" y="1489"/>
                </a:cubicBezTo>
                <a:cubicBezTo>
                  <a:pt x="605" y="1510"/>
                  <a:pt x="613" y="1529"/>
                  <a:pt x="627" y="1544"/>
                </a:cubicBezTo>
                <a:cubicBezTo>
                  <a:pt x="657" y="1574"/>
                  <a:pt x="706" y="1574"/>
                  <a:pt x="736" y="1544"/>
                </a:cubicBezTo>
                <a:close/>
                <a:moveTo>
                  <a:pt x="1073" y="1477"/>
                </a:moveTo>
                <a:cubicBezTo>
                  <a:pt x="1140" y="1409"/>
                  <a:pt x="1140" y="1409"/>
                  <a:pt x="1140" y="1409"/>
                </a:cubicBezTo>
                <a:cubicBezTo>
                  <a:pt x="1155" y="1395"/>
                  <a:pt x="1162" y="1376"/>
                  <a:pt x="1162" y="1355"/>
                </a:cubicBezTo>
                <a:cubicBezTo>
                  <a:pt x="1162" y="1334"/>
                  <a:pt x="1154" y="1315"/>
                  <a:pt x="1140" y="1300"/>
                </a:cubicBezTo>
                <a:cubicBezTo>
                  <a:pt x="1135" y="1296"/>
                  <a:pt x="1131" y="1292"/>
                  <a:pt x="1125" y="1289"/>
                </a:cubicBezTo>
                <a:cubicBezTo>
                  <a:pt x="1124" y="1288"/>
                  <a:pt x="1122" y="1287"/>
                  <a:pt x="1121" y="1287"/>
                </a:cubicBezTo>
                <a:cubicBezTo>
                  <a:pt x="1117" y="1285"/>
                  <a:pt x="1113" y="1283"/>
                  <a:pt x="1108" y="1281"/>
                </a:cubicBezTo>
                <a:cubicBezTo>
                  <a:pt x="1107" y="1281"/>
                  <a:pt x="1105" y="1280"/>
                  <a:pt x="1103" y="1280"/>
                </a:cubicBezTo>
                <a:cubicBezTo>
                  <a:pt x="1098" y="1279"/>
                  <a:pt x="1092" y="1278"/>
                  <a:pt x="1086" y="1278"/>
                </a:cubicBezTo>
                <a:cubicBezTo>
                  <a:pt x="1086" y="1278"/>
                  <a:pt x="1086" y="1278"/>
                  <a:pt x="1085" y="1278"/>
                </a:cubicBezTo>
                <a:cubicBezTo>
                  <a:pt x="1079" y="1278"/>
                  <a:pt x="1072" y="1278"/>
                  <a:pt x="1065" y="1280"/>
                </a:cubicBezTo>
                <a:cubicBezTo>
                  <a:pt x="1053" y="1283"/>
                  <a:pt x="1041" y="1290"/>
                  <a:pt x="1031" y="1300"/>
                </a:cubicBezTo>
                <a:cubicBezTo>
                  <a:pt x="762" y="1569"/>
                  <a:pt x="762" y="1569"/>
                  <a:pt x="762" y="1569"/>
                </a:cubicBezTo>
                <a:cubicBezTo>
                  <a:pt x="747" y="1584"/>
                  <a:pt x="739" y="1603"/>
                  <a:pt x="739" y="1624"/>
                </a:cubicBezTo>
                <a:cubicBezTo>
                  <a:pt x="739" y="1644"/>
                  <a:pt x="747" y="1664"/>
                  <a:pt x="762" y="1678"/>
                </a:cubicBezTo>
                <a:cubicBezTo>
                  <a:pt x="792" y="1708"/>
                  <a:pt x="841" y="1709"/>
                  <a:pt x="871" y="1679"/>
                </a:cubicBezTo>
                <a:lnTo>
                  <a:pt x="1073" y="1477"/>
                </a:lnTo>
                <a:close/>
                <a:moveTo>
                  <a:pt x="1127" y="1691"/>
                </a:moveTo>
                <a:cubicBezTo>
                  <a:pt x="1207" y="1611"/>
                  <a:pt x="1207" y="1611"/>
                  <a:pt x="1207" y="1611"/>
                </a:cubicBezTo>
                <a:cubicBezTo>
                  <a:pt x="1222" y="1597"/>
                  <a:pt x="1230" y="1577"/>
                  <a:pt x="1230" y="1557"/>
                </a:cubicBezTo>
                <a:cubicBezTo>
                  <a:pt x="1230" y="1552"/>
                  <a:pt x="1229" y="1546"/>
                  <a:pt x="1228" y="1541"/>
                </a:cubicBezTo>
                <a:cubicBezTo>
                  <a:pt x="1228" y="1540"/>
                  <a:pt x="1227" y="1538"/>
                  <a:pt x="1227" y="1536"/>
                </a:cubicBezTo>
                <a:cubicBezTo>
                  <a:pt x="1226" y="1533"/>
                  <a:pt x="1225" y="1530"/>
                  <a:pt x="1224" y="1527"/>
                </a:cubicBezTo>
                <a:cubicBezTo>
                  <a:pt x="1223" y="1525"/>
                  <a:pt x="1222" y="1523"/>
                  <a:pt x="1220" y="1520"/>
                </a:cubicBezTo>
                <a:cubicBezTo>
                  <a:pt x="1219" y="1518"/>
                  <a:pt x="1218" y="1516"/>
                  <a:pt x="1217" y="1514"/>
                </a:cubicBezTo>
                <a:cubicBezTo>
                  <a:pt x="1215" y="1511"/>
                  <a:pt x="1213" y="1509"/>
                  <a:pt x="1211" y="1506"/>
                </a:cubicBezTo>
                <a:cubicBezTo>
                  <a:pt x="1210" y="1505"/>
                  <a:pt x="1209" y="1503"/>
                  <a:pt x="1207" y="1502"/>
                </a:cubicBezTo>
                <a:cubicBezTo>
                  <a:pt x="1207" y="1502"/>
                  <a:pt x="1207" y="1502"/>
                  <a:pt x="1207" y="1502"/>
                </a:cubicBezTo>
                <a:cubicBezTo>
                  <a:pt x="1198" y="1492"/>
                  <a:pt x="1186" y="1486"/>
                  <a:pt x="1174" y="1483"/>
                </a:cubicBezTo>
                <a:cubicBezTo>
                  <a:pt x="1148" y="1475"/>
                  <a:pt x="1119" y="1481"/>
                  <a:pt x="1098" y="1502"/>
                </a:cubicBezTo>
                <a:cubicBezTo>
                  <a:pt x="964" y="1637"/>
                  <a:pt x="964" y="1637"/>
                  <a:pt x="964" y="1637"/>
                </a:cubicBezTo>
                <a:cubicBezTo>
                  <a:pt x="949" y="1651"/>
                  <a:pt x="941" y="1671"/>
                  <a:pt x="941" y="1691"/>
                </a:cubicBezTo>
                <a:cubicBezTo>
                  <a:pt x="941" y="1712"/>
                  <a:pt x="949" y="1731"/>
                  <a:pt x="964" y="1746"/>
                </a:cubicBezTo>
                <a:cubicBezTo>
                  <a:pt x="994" y="1776"/>
                  <a:pt x="1043" y="1776"/>
                  <a:pt x="1073" y="1746"/>
                </a:cubicBezTo>
                <a:lnTo>
                  <a:pt x="1127" y="1691"/>
                </a:lnTo>
                <a:close/>
                <a:moveTo>
                  <a:pt x="1365" y="1691"/>
                </a:moveTo>
                <a:cubicBezTo>
                  <a:pt x="1365" y="1671"/>
                  <a:pt x="1357" y="1651"/>
                  <a:pt x="1342" y="1637"/>
                </a:cubicBezTo>
                <a:cubicBezTo>
                  <a:pt x="1266" y="1560"/>
                  <a:pt x="1266" y="1560"/>
                  <a:pt x="1266" y="1560"/>
                </a:cubicBezTo>
                <a:cubicBezTo>
                  <a:pt x="1266" y="1564"/>
                  <a:pt x="1265" y="1568"/>
                  <a:pt x="1264" y="1571"/>
                </a:cubicBezTo>
                <a:cubicBezTo>
                  <a:pt x="1264" y="1574"/>
                  <a:pt x="1264" y="1577"/>
                  <a:pt x="1263" y="1580"/>
                </a:cubicBezTo>
                <a:cubicBezTo>
                  <a:pt x="1262" y="1584"/>
                  <a:pt x="1261" y="1589"/>
                  <a:pt x="1259" y="1593"/>
                </a:cubicBezTo>
                <a:cubicBezTo>
                  <a:pt x="1258" y="1595"/>
                  <a:pt x="1258" y="1598"/>
                  <a:pt x="1257" y="1601"/>
                </a:cubicBezTo>
                <a:cubicBezTo>
                  <a:pt x="1255" y="1605"/>
                  <a:pt x="1252" y="1609"/>
                  <a:pt x="1250" y="1614"/>
                </a:cubicBezTo>
                <a:cubicBezTo>
                  <a:pt x="1249" y="1616"/>
                  <a:pt x="1248" y="1618"/>
                  <a:pt x="1246" y="1620"/>
                </a:cubicBezTo>
                <a:cubicBezTo>
                  <a:pt x="1242" y="1626"/>
                  <a:pt x="1238" y="1631"/>
                  <a:pt x="1233" y="1637"/>
                </a:cubicBezTo>
                <a:cubicBezTo>
                  <a:pt x="1178" y="1691"/>
                  <a:pt x="1178" y="1691"/>
                  <a:pt x="1178" y="1691"/>
                </a:cubicBezTo>
                <a:cubicBezTo>
                  <a:pt x="1233" y="1746"/>
                  <a:pt x="1233" y="1746"/>
                  <a:pt x="1233" y="1746"/>
                </a:cubicBezTo>
                <a:cubicBezTo>
                  <a:pt x="1263" y="1776"/>
                  <a:pt x="1312" y="1776"/>
                  <a:pt x="1342" y="1746"/>
                </a:cubicBezTo>
                <a:cubicBezTo>
                  <a:pt x="1342" y="1746"/>
                  <a:pt x="1342" y="1746"/>
                  <a:pt x="1342" y="1746"/>
                </a:cubicBezTo>
                <a:cubicBezTo>
                  <a:pt x="1357" y="1731"/>
                  <a:pt x="1365" y="1712"/>
                  <a:pt x="1365" y="1691"/>
                </a:cubicBezTo>
                <a:close/>
                <a:moveTo>
                  <a:pt x="1746" y="1233"/>
                </a:moveTo>
                <a:cubicBezTo>
                  <a:pt x="1287" y="775"/>
                  <a:pt x="1287" y="775"/>
                  <a:pt x="1287" y="775"/>
                </a:cubicBezTo>
                <a:cubicBezTo>
                  <a:pt x="1098" y="964"/>
                  <a:pt x="1098" y="964"/>
                  <a:pt x="1098" y="964"/>
                </a:cubicBezTo>
                <a:cubicBezTo>
                  <a:pt x="1098" y="964"/>
                  <a:pt x="1098" y="964"/>
                  <a:pt x="1098" y="964"/>
                </a:cubicBezTo>
                <a:cubicBezTo>
                  <a:pt x="1076" y="985"/>
                  <a:pt x="1049" y="998"/>
                  <a:pt x="1018" y="997"/>
                </a:cubicBezTo>
                <a:cubicBezTo>
                  <a:pt x="988" y="997"/>
                  <a:pt x="959" y="985"/>
                  <a:pt x="938" y="964"/>
                </a:cubicBezTo>
                <a:cubicBezTo>
                  <a:pt x="931" y="957"/>
                  <a:pt x="926" y="949"/>
                  <a:pt x="921" y="941"/>
                </a:cubicBezTo>
                <a:cubicBezTo>
                  <a:pt x="911" y="924"/>
                  <a:pt x="905" y="904"/>
                  <a:pt x="905" y="884"/>
                </a:cubicBezTo>
                <a:cubicBezTo>
                  <a:pt x="905" y="870"/>
                  <a:pt x="908" y="858"/>
                  <a:pt x="912" y="845"/>
                </a:cubicBezTo>
                <a:cubicBezTo>
                  <a:pt x="918" y="830"/>
                  <a:pt x="926" y="816"/>
                  <a:pt x="938" y="804"/>
                </a:cubicBezTo>
                <a:cubicBezTo>
                  <a:pt x="1127" y="615"/>
                  <a:pt x="1127" y="615"/>
                  <a:pt x="1127" y="615"/>
                </a:cubicBezTo>
                <a:cubicBezTo>
                  <a:pt x="816" y="304"/>
                  <a:pt x="816" y="304"/>
                  <a:pt x="816" y="304"/>
                </a:cubicBezTo>
                <a:cubicBezTo>
                  <a:pt x="303" y="816"/>
                  <a:pt x="303" y="816"/>
                  <a:pt x="303" y="816"/>
                </a:cubicBezTo>
                <a:cubicBezTo>
                  <a:pt x="615" y="1127"/>
                  <a:pt x="615" y="1127"/>
                  <a:pt x="615" y="1127"/>
                </a:cubicBezTo>
                <a:cubicBezTo>
                  <a:pt x="669" y="1073"/>
                  <a:pt x="669" y="1073"/>
                  <a:pt x="669" y="1073"/>
                </a:cubicBezTo>
                <a:cubicBezTo>
                  <a:pt x="674" y="1068"/>
                  <a:pt x="679" y="1064"/>
                  <a:pt x="685" y="1060"/>
                </a:cubicBezTo>
                <a:cubicBezTo>
                  <a:pt x="685" y="1060"/>
                  <a:pt x="686" y="1059"/>
                  <a:pt x="686" y="1059"/>
                </a:cubicBezTo>
                <a:cubicBezTo>
                  <a:pt x="688" y="1058"/>
                  <a:pt x="689" y="1058"/>
                  <a:pt x="690" y="1057"/>
                </a:cubicBezTo>
                <a:cubicBezTo>
                  <a:pt x="715" y="1042"/>
                  <a:pt x="745" y="1038"/>
                  <a:pt x="773" y="1044"/>
                </a:cubicBezTo>
                <a:cubicBezTo>
                  <a:pt x="794" y="1048"/>
                  <a:pt x="813" y="1058"/>
                  <a:pt x="829" y="1073"/>
                </a:cubicBezTo>
                <a:cubicBezTo>
                  <a:pt x="833" y="1077"/>
                  <a:pt x="837" y="1082"/>
                  <a:pt x="840" y="1086"/>
                </a:cubicBezTo>
                <a:cubicBezTo>
                  <a:pt x="841" y="1087"/>
                  <a:pt x="842" y="1088"/>
                  <a:pt x="842" y="1089"/>
                </a:cubicBezTo>
                <a:cubicBezTo>
                  <a:pt x="844" y="1092"/>
                  <a:pt x="846" y="1095"/>
                  <a:pt x="847" y="1098"/>
                </a:cubicBezTo>
                <a:cubicBezTo>
                  <a:pt x="849" y="1102"/>
                  <a:pt x="851" y="1105"/>
                  <a:pt x="853" y="1109"/>
                </a:cubicBezTo>
                <a:cubicBezTo>
                  <a:pt x="854" y="1111"/>
                  <a:pt x="855" y="1114"/>
                  <a:pt x="855" y="1117"/>
                </a:cubicBezTo>
                <a:cubicBezTo>
                  <a:pt x="857" y="1121"/>
                  <a:pt x="858" y="1125"/>
                  <a:pt x="859" y="1129"/>
                </a:cubicBezTo>
                <a:cubicBezTo>
                  <a:pt x="860" y="1132"/>
                  <a:pt x="860" y="1135"/>
                  <a:pt x="860" y="1137"/>
                </a:cubicBezTo>
                <a:cubicBezTo>
                  <a:pt x="861" y="1141"/>
                  <a:pt x="862" y="1145"/>
                  <a:pt x="862" y="1149"/>
                </a:cubicBezTo>
                <a:cubicBezTo>
                  <a:pt x="871" y="1140"/>
                  <a:pt x="871" y="1140"/>
                  <a:pt x="871" y="1140"/>
                </a:cubicBezTo>
                <a:cubicBezTo>
                  <a:pt x="873" y="1138"/>
                  <a:pt x="876" y="1137"/>
                  <a:pt x="878" y="1135"/>
                </a:cubicBezTo>
                <a:cubicBezTo>
                  <a:pt x="881" y="1132"/>
                  <a:pt x="885" y="1129"/>
                  <a:pt x="888" y="1126"/>
                </a:cubicBezTo>
                <a:cubicBezTo>
                  <a:pt x="892" y="1124"/>
                  <a:pt x="896" y="1122"/>
                  <a:pt x="899" y="1120"/>
                </a:cubicBezTo>
                <a:cubicBezTo>
                  <a:pt x="902" y="1119"/>
                  <a:pt x="905" y="1117"/>
                  <a:pt x="908" y="1116"/>
                </a:cubicBezTo>
                <a:cubicBezTo>
                  <a:pt x="912" y="1114"/>
                  <a:pt x="917" y="1113"/>
                  <a:pt x="922" y="1112"/>
                </a:cubicBezTo>
                <a:cubicBezTo>
                  <a:pt x="924" y="1111"/>
                  <a:pt x="926" y="1110"/>
                  <a:pt x="929" y="1109"/>
                </a:cubicBezTo>
                <a:cubicBezTo>
                  <a:pt x="936" y="1108"/>
                  <a:pt x="944" y="1107"/>
                  <a:pt x="951" y="1107"/>
                </a:cubicBezTo>
                <a:cubicBezTo>
                  <a:pt x="951" y="1107"/>
                  <a:pt x="951" y="1107"/>
                  <a:pt x="951" y="1107"/>
                </a:cubicBezTo>
                <a:cubicBezTo>
                  <a:pt x="951" y="1107"/>
                  <a:pt x="952" y="1107"/>
                  <a:pt x="952" y="1107"/>
                </a:cubicBezTo>
                <a:cubicBezTo>
                  <a:pt x="959" y="1107"/>
                  <a:pt x="966" y="1108"/>
                  <a:pt x="973" y="1109"/>
                </a:cubicBezTo>
                <a:cubicBezTo>
                  <a:pt x="977" y="1110"/>
                  <a:pt x="981" y="1112"/>
                  <a:pt x="985" y="1113"/>
                </a:cubicBezTo>
                <a:cubicBezTo>
                  <a:pt x="988" y="1114"/>
                  <a:pt x="991" y="1115"/>
                  <a:pt x="994" y="1116"/>
                </a:cubicBezTo>
                <a:cubicBezTo>
                  <a:pt x="998" y="1117"/>
                  <a:pt x="1001" y="1120"/>
                  <a:pt x="1005" y="1122"/>
                </a:cubicBezTo>
                <a:cubicBezTo>
                  <a:pt x="1008" y="1123"/>
                  <a:pt x="1011" y="1124"/>
                  <a:pt x="1013" y="1126"/>
                </a:cubicBezTo>
                <a:cubicBezTo>
                  <a:pt x="1016" y="1128"/>
                  <a:pt x="1018" y="1130"/>
                  <a:pt x="1020" y="1132"/>
                </a:cubicBezTo>
                <a:cubicBezTo>
                  <a:pt x="1024" y="1135"/>
                  <a:pt x="1028" y="1137"/>
                  <a:pt x="1031" y="1140"/>
                </a:cubicBezTo>
                <a:cubicBezTo>
                  <a:pt x="1034" y="1143"/>
                  <a:pt x="1036" y="1147"/>
                  <a:pt x="1039" y="1150"/>
                </a:cubicBezTo>
                <a:cubicBezTo>
                  <a:pt x="1045" y="1158"/>
                  <a:pt x="1051" y="1167"/>
                  <a:pt x="1055" y="1177"/>
                </a:cubicBezTo>
                <a:cubicBezTo>
                  <a:pt x="1061" y="1190"/>
                  <a:pt x="1064" y="1205"/>
                  <a:pt x="1064" y="1220"/>
                </a:cubicBezTo>
                <a:cubicBezTo>
                  <a:pt x="1064" y="1228"/>
                  <a:pt x="1063" y="1236"/>
                  <a:pt x="1061" y="1244"/>
                </a:cubicBezTo>
                <a:cubicBezTo>
                  <a:pt x="1061" y="1244"/>
                  <a:pt x="1061" y="1244"/>
                  <a:pt x="1061" y="1244"/>
                </a:cubicBezTo>
                <a:cubicBezTo>
                  <a:pt x="1066" y="1243"/>
                  <a:pt x="1071" y="1243"/>
                  <a:pt x="1075" y="1243"/>
                </a:cubicBezTo>
                <a:cubicBezTo>
                  <a:pt x="1080" y="1243"/>
                  <a:pt x="1084" y="1242"/>
                  <a:pt x="1088" y="1242"/>
                </a:cubicBezTo>
                <a:cubicBezTo>
                  <a:pt x="1093" y="1242"/>
                  <a:pt x="1099" y="1243"/>
                  <a:pt x="1105" y="1244"/>
                </a:cubicBezTo>
                <a:cubicBezTo>
                  <a:pt x="1109" y="1245"/>
                  <a:pt x="1112" y="1245"/>
                  <a:pt x="1116" y="1246"/>
                </a:cubicBezTo>
                <a:cubicBezTo>
                  <a:pt x="1122" y="1248"/>
                  <a:pt x="1128" y="1251"/>
                  <a:pt x="1134" y="1254"/>
                </a:cubicBezTo>
                <a:cubicBezTo>
                  <a:pt x="1137" y="1255"/>
                  <a:pt x="1140" y="1256"/>
                  <a:pt x="1142" y="1257"/>
                </a:cubicBezTo>
                <a:cubicBezTo>
                  <a:pt x="1150" y="1262"/>
                  <a:pt x="1158" y="1268"/>
                  <a:pt x="1165" y="1275"/>
                </a:cubicBezTo>
                <a:cubicBezTo>
                  <a:pt x="1186" y="1296"/>
                  <a:pt x="1198" y="1325"/>
                  <a:pt x="1198" y="1355"/>
                </a:cubicBezTo>
                <a:cubicBezTo>
                  <a:pt x="1198" y="1385"/>
                  <a:pt x="1187" y="1414"/>
                  <a:pt x="1165" y="1435"/>
                </a:cubicBezTo>
                <a:cubicBezTo>
                  <a:pt x="1156" y="1444"/>
                  <a:pt x="1156" y="1444"/>
                  <a:pt x="1156" y="1444"/>
                </a:cubicBezTo>
                <a:cubicBezTo>
                  <a:pt x="1160" y="1444"/>
                  <a:pt x="1163" y="1444"/>
                  <a:pt x="1167" y="1445"/>
                </a:cubicBezTo>
                <a:cubicBezTo>
                  <a:pt x="1170" y="1445"/>
                  <a:pt x="1173" y="1445"/>
                  <a:pt x="1176" y="1446"/>
                </a:cubicBezTo>
                <a:cubicBezTo>
                  <a:pt x="1180" y="1447"/>
                  <a:pt x="1184" y="1448"/>
                  <a:pt x="1188" y="1450"/>
                </a:cubicBezTo>
                <a:cubicBezTo>
                  <a:pt x="1191" y="1451"/>
                  <a:pt x="1193" y="1451"/>
                  <a:pt x="1196" y="1452"/>
                </a:cubicBezTo>
                <a:cubicBezTo>
                  <a:pt x="1201" y="1454"/>
                  <a:pt x="1205" y="1457"/>
                  <a:pt x="1209" y="1459"/>
                </a:cubicBezTo>
                <a:cubicBezTo>
                  <a:pt x="1211" y="1460"/>
                  <a:pt x="1213" y="1461"/>
                  <a:pt x="1215" y="1462"/>
                </a:cubicBezTo>
                <a:cubicBezTo>
                  <a:pt x="1221" y="1466"/>
                  <a:pt x="1227" y="1471"/>
                  <a:pt x="1233" y="1477"/>
                </a:cubicBezTo>
                <a:cubicBezTo>
                  <a:pt x="1435" y="1679"/>
                  <a:pt x="1435" y="1679"/>
                  <a:pt x="1435" y="1679"/>
                </a:cubicBezTo>
                <a:cubicBezTo>
                  <a:pt x="1464" y="1708"/>
                  <a:pt x="1515" y="1708"/>
                  <a:pt x="1544" y="1679"/>
                </a:cubicBezTo>
                <a:cubicBezTo>
                  <a:pt x="1574" y="1648"/>
                  <a:pt x="1574" y="1599"/>
                  <a:pt x="1544" y="1569"/>
                </a:cubicBezTo>
                <a:cubicBezTo>
                  <a:pt x="1569" y="1544"/>
                  <a:pt x="1569" y="1544"/>
                  <a:pt x="1569" y="1544"/>
                </a:cubicBezTo>
                <a:cubicBezTo>
                  <a:pt x="1598" y="1573"/>
                  <a:pt x="1649" y="1573"/>
                  <a:pt x="1678" y="1544"/>
                </a:cubicBezTo>
                <a:cubicBezTo>
                  <a:pt x="1693" y="1529"/>
                  <a:pt x="1701" y="1510"/>
                  <a:pt x="1701" y="1489"/>
                </a:cubicBezTo>
                <a:cubicBezTo>
                  <a:pt x="1701" y="1468"/>
                  <a:pt x="1693" y="1449"/>
                  <a:pt x="1678" y="1435"/>
                </a:cubicBezTo>
                <a:cubicBezTo>
                  <a:pt x="1611" y="1368"/>
                  <a:pt x="1611" y="1368"/>
                  <a:pt x="1611" y="1368"/>
                </a:cubicBezTo>
                <a:cubicBezTo>
                  <a:pt x="1636" y="1342"/>
                  <a:pt x="1636" y="1342"/>
                  <a:pt x="1636" y="1342"/>
                </a:cubicBezTo>
                <a:cubicBezTo>
                  <a:pt x="1651" y="1357"/>
                  <a:pt x="1670" y="1365"/>
                  <a:pt x="1691" y="1365"/>
                </a:cubicBezTo>
                <a:cubicBezTo>
                  <a:pt x="1691" y="1365"/>
                  <a:pt x="1691" y="1365"/>
                  <a:pt x="1691" y="1365"/>
                </a:cubicBezTo>
                <a:cubicBezTo>
                  <a:pt x="1712" y="1365"/>
                  <a:pt x="1731" y="1356"/>
                  <a:pt x="1746" y="1342"/>
                </a:cubicBezTo>
                <a:cubicBezTo>
                  <a:pt x="1760" y="1327"/>
                  <a:pt x="1768" y="1308"/>
                  <a:pt x="1768" y="1287"/>
                </a:cubicBezTo>
                <a:cubicBezTo>
                  <a:pt x="1768" y="1267"/>
                  <a:pt x="1760" y="1247"/>
                  <a:pt x="1746" y="1233"/>
                </a:cubicBezTo>
                <a:close/>
                <a:moveTo>
                  <a:pt x="2002" y="816"/>
                </a:moveTo>
                <a:cubicBezTo>
                  <a:pt x="1489" y="303"/>
                  <a:pt x="1489" y="303"/>
                  <a:pt x="1489" y="303"/>
                </a:cubicBezTo>
                <a:cubicBezTo>
                  <a:pt x="1178" y="615"/>
                  <a:pt x="1178" y="615"/>
                  <a:pt x="1178" y="615"/>
                </a:cubicBezTo>
                <a:cubicBezTo>
                  <a:pt x="1178" y="615"/>
                  <a:pt x="1178" y="615"/>
                  <a:pt x="1178" y="615"/>
                </a:cubicBezTo>
                <a:cubicBezTo>
                  <a:pt x="964" y="829"/>
                  <a:pt x="964" y="829"/>
                  <a:pt x="964" y="829"/>
                </a:cubicBezTo>
                <a:cubicBezTo>
                  <a:pt x="956" y="837"/>
                  <a:pt x="950" y="847"/>
                  <a:pt x="946" y="857"/>
                </a:cubicBezTo>
                <a:cubicBezTo>
                  <a:pt x="943" y="865"/>
                  <a:pt x="941" y="874"/>
                  <a:pt x="941" y="884"/>
                </a:cubicBezTo>
                <a:cubicBezTo>
                  <a:pt x="941" y="896"/>
                  <a:pt x="944" y="907"/>
                  <a:pt x="949" y="918"/>
                </a:cubicBezTo>
                <a:cubicBezTo>
                  <a:pt x="953" y="925"/>
                  <a:pt x="958" y="932"/>
                  <a:pt x="964" y="938"/>
                </a:cubicBezTo>
                <a:cubicBezTo>
                  <a:pt x="978" y="953"/>
                  <a:pt x="998" y="961"/>
                  <a:pt x="1018" y="961"/>
                </a:cubicBezTo>
                <a:cubicBezTo>
                  <a:pt x="1018" y="961"/>
                  <a:pt x="1018" y="961"/>
                  <a:pt x="1018" y="961"/>
                </a:cubicBezTo>
                <a:cubicBezTo>
                  <a:pt x="1034" y="961"/>
                  <a:pt x="1049" y="956"/>
                  <a:pt x="1061" y="948"/>
                </a:cubicBezTo>
                <a:cubicBezTo>
                  <a:pt x="1065" y="945"/>
                  <a:pt x="1069" y="942"/>
                  <a:pt x="1073" y="938"/>
                </a:cubicBezTo>
                <a:cubicBezTo>
                  <a:pt x="1287" y="724"/>
                  <a:pt x="1287" y="724"/>
                  <a:pt x="1287" y="724"/>
                </a:cubicBezTo>
                <a:cubicBezTo>
                  <a:pt x="1691" y="1127"/>
                  <a:pt x="1691" y="1127"/>
                  <a:pt x="1691" y="1127"/>
                </a:cubicBezTo>
                <a:lnTo>
                  <a:pt x="2002" y="816"/>
                </a:lnTo>
                <a:close/>
                <a:moveTo>
                  <a:pt x="253" y="573"/>
                </a:moveTo>
                <a:cubicBezTo>
                  <a:pt x="320" y="640"/>
                  <a:pt x="320" y="640"/>
                  <a:pt x="320" y="640"/>
                </a:cubicBezTo>
                <a:cubicBezTo>
                  <a:pt x="253" y="707"/>
                  <a:pt x="253" y="707"/>
                  <a:pt x="253" y="707"/>
                </a:cubicBezTo>
                <a:cubicBezTo>
                  <a:pt x="185" y="640"/>
                  <a:pt x="185" y="640"/>
                  <a:pt x="185" y="640"/>
                </a:cubicBezTo>
                <a:lnTo>
                  <a:pt x="253" y="573"/>
                </a:lnTo>
                <a:close/>
                <a:moveTo>
                  <a:pt x="269" y="640"/>
                </a:moveTo>
                <a:cubicBezTo>
                  <a:pt x="253" y="623"/>
                  <a:pt x="253" y="623"/>
                  <a:pt x="253" y="623"/>
                </a:cubicBezTo>
                <a:cubicBezTo>
                  <a:pt x="236" y="640"/>
                  <a:pt x="236" y="640"/>
                  <a:pt x="236" y="640"/>
                </a:cubicBezTo>
                <a:cubicBezTo>
                  <a:pt x="253" y="657"/>
                  <a:pt x="253" y="657"/>
                  <a:pt x="253" y="657"/>
                </a:cubicBezTo>
                <a:lnTo>
                  <a:pt x="269" y="640"/>
                </a:lnTo>
                <a:close/>
                <a:moveTo>
                  <a:pt x="2053" y="707"/>
                </a:moveTo>
                <a:cubicBezTo>
                  <a:pt x="1985" y="640"/>
                  <a:pt x="1985" y="640"/>
                  <a:pt x="1985" y="640"/>
                </a:cubicBezTo>
                <a:cubicBezTo>
                  <a:pt x="2053" y="573"/>
                  <a:pt x="2053" y="573"/>
                  <a:pt x="2053" y="573"/>
                </a:cubicBezTo>
                <a:cubicBezTo>
                  <a:pt x="2120" y="640"/>
                  <a:pt x="2120" y="640"/>
                  <a:pt x="2120" y="640"/>
                </a:cubicBezTo>
                <a:lnTo>
                  <a:pt x="2053" y="707"/>
                </a:lnTo>
                <a:close/>
                <a:moveTo>
                  <a:pt x="2036" y="640"/>
                </a:moveTo>
                <a:cubicBezTo>
                  <a:pt x="2053" y="657"/>
                  <a:pt x="2053" y="657"/>
                  <a:pt x="2053" y="657"/>
                </a:cubicBezTo>
                <a:cubicBezTo>
                  <a:pt x="2069" y="640"/>
                  <a:pt x="2069" y="640"/>
                  <a:pt x="2069" y="640"/>
                </a:cubicBezTo>
                <a:cubicBezTo>
                  <a:pt x="2053" y="623"/>
                  <a:pt x="2053" y="623"/>
                  <a:pt x="2053" y="623"/>
                </a:cubicBezTo>
                <a:lnTo>
                  <a:pt x="2036" y="640"/>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dirty="0"/>
          </a:p>
        </p:txBody>
      </p:sp>
      <p:sp>
        <p:nvSpPr>
          <p:cNvPr id="214" name="Freeform 15"/>
          <p:cNvSpPr>
            <a:spLocks noEditPoints="1"/>
          </p:cNvSpPr>
          <p:nvPr/>
        </p:nvSpPr>
        <p:spPr bwMode="auto">
          <a:xfrm>
            <a:off x="4218097" y="6333966"/>
            <a:ext cx="526827" cy="452523"/>
          </a:xfrm>
          <a:custGeom>
            <a:avLst/>
            <a:gdLst>
              <a:gd name="T0" fmla="*/ 2973 w 3971"/>
              <a:gd name="T1" fmla="*/ 748 h 3413"/>
              <a:gd name="T2" fmla="*/ 2331 w 3971"/>
              <a:gd name="T3" fmla="*/ 0 h 3413"/>
              <a:gd name="T4" fmla="*/ 0 w 3971"/>
              <a:gd name="T5" fmla="*/ 642 h 3413"/>
              <a:gd name="T6" fmla="*/ 26 w 3971"/>
              <a:gd name="T7" fmla="*/ 2662 h 3413"/>
              <a:gd name="T8" fmla="*/ 71 w 3971"/>
              <a:gd name="T9" fmla="*/ 2652 h 3413"/>
              <a:gd name="T10" fmla="*/ 998 w 3971"/>
              <a:gd name="T11" fmla="*/ 2122 h 3413"/>
              <a:gd name="T12" fmla="*/ 1641 w 3971"/>
              <a:gd name="T13" fmla="*/ 2870 h 3413"/>
              <a:gd name="T14" fmla="*/ 3901 w 3971"/>
              <a:gd name="T15" fmla="*/ 3401 h 3413"/>
              <a:gd name="T16" fmla="*/ 3946 w 3971"/>
              <a:gd name="T17" fmla="*/ 3410 h 3413"/>
              <a:gd name="T18" fmla="*/ 3971 w 3971"/>
              <a:gd name="T19" fmla="*/ 1391 h 3413"/>
              <a:gd name="T20" fmla="*/ 555 w 3971"/>
              <a:gd name="T21" fmla="*/ 2040 h 3413"/>
              <a:gd name="T22" fmla="*/ 82 w 3971"/>
              <a:gd name="T23" fmla="*/ 2522 h 3413"/>
              <a:gd name="T24" fmla="*/ 643 w 3971"/>
              <a:gd name="T25" fmla="*/ 81 h 3413"/>
              <a:gd name="T26" fmla="*/ 2892 w 3971"/>
              <a:gd name="T27" fmla="*/ 642 h 3413"/>
              <a:gd name="T28" fmla="*/ 2331 w 3971"/>
              <a:gd name="T29" fmla="*/ 2040 h 3413"/>
              <a:gd name="T30" fmla="*/ 3890 w 3971"/>
              <a:gd name="T31" fmla="*/ 3270 h 3413"/>
              <a:gd name="T32" fmla="*/ 3417 w 3971"/>
              <a:gd name="T33" fmla="*/ 2789 h 3413"/>
              <a:gd name="T34" fmla="*/ 1080 w 3971"/>
              <a:gd name="T35" fmla="*/ 2228 h 3413"/>
              <a:gd name="T36" fmla="*/ 2331 w 3971"/>
              <a:gd name="T37" fmla="*/ 2122 h 3413"/>
              <a:gd name="T38" fmla="*/ 2973 w 3971"/>
              <a:gd name="T39" fmla="*/ 830 h 3413"/>
              <a:gd name="T40" fmla="*/ 3890 w 3971"/>
              <a:gd name="T41" fmla="*/ 1391 h 3413"/>
              <a:gd name="T42" fmla="*/ 802 w 3971"/>
              <a:gd name="T43" fmla="*/ 1009 h 3413"/>
              <a:gd name="T44" fmla="*/ 802 w 3971"/>
              <a:gd name="T45" fmla="*/ 1215 h 3413"/>
              <a:gd name="T46" fmla="*/ 802 w 3971"/>
              <a:gd name="T47" fmla="*/ 1009 h 3413"/>
              <a:gd name="T48" fmla="*/ 802 w 3971"/>
              <a:gd name="T49" fmla="*/ 1107 h 3413"/>
              <a:gd name="T50" fmla="*/ 797 w 3971"/>
              <a:gd name="T51" fmla="*/ 1112 h 3413"/>
              <a:gd name="T52" fmla="*/ 1590 w 3971"/>
              <a:gd name="T53" fmla="*/ 1112 h 3413"/>
              <a:gd name="T54" fmla="*/ 1384 w 3971"/>
              <a:gd name="T55" fmla="*/ 1112 h 3413"/>
              <a:gd name="T56" fmla="*/ 1487 w 3971"/>
              <a:gd name="T57" fmla="*/ 1107 h 3413"/>
              <a:gd name="T58" fmla="*/ 1482 w 3971"/>
              <a:gd name="T59" fmla="*/ 1112 h 3413"/>
              <a:gd name="T60" fmla="*/ 2172 w 3971"/>
              <a:gd name="T61" fmla="*/ 1215 h 3413"/>
              <a:gd name="T62" fmla="*/ 2172 w 3971"/>
              <a:gd name="T63" fmla="*/ 1009 h 3413"/>
              <a:gd name="T64" fmla="*/ 2172 w 3971"/>
              <a:gd name="T65" fmla="*/ 1215 h 3413"/>
              <a:gd name="T66" fmla="*/ 2177 w 3971"/>
              <a:gd name="T67" fmla="*/ 1112 h 3413"/>
              <a:gd name="T68" fmla="*/ 2172 w 3971"/>
              <a:gd name="T69" fmla="*/ 1107 h 3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71" h="3413">
                <a:moveTo>
                  <a:pt x="3329" y="748"/>
                </a:moveTo>
                <a:cubicBezTo>
                  <a:pt x="2973" y="748"/>
                  <a:pt x="2973" y="748"/>
                  <a:pt x="2973" y="748"/>
                </a:cubicBezTo>
                <a:cubicBezTo>
                  <a:pt x="2973" y="642"/>
                  <a:pt x="2973" y="642"/>
                  <a:pt x="2973" y="642"/>
                </a:cubicBezTo>
                <a:cubicBezTo>
                  <a:pt x="2973" y="288"/>
                  <a:pt x="2685" y="0"/>
                  <a:pt x="2331" y="0"/>
                </a:cubicBezTo>
                <a:cubicBezTo>
                  <a:pt x="643" y="0"/>
                  <a:pt x="643" y="0"/>
                  <a:pt x="643" y="0"/>
                </a:cubicBezTo>
                <a:cubicBezTo>
                  <a:pt x="288" y="0"/>
                  <a:pt x="0" y="288"/>
                  <a:pt x="0" y="642"/>
                </a:cubicBezTo>
                <a:cubicBezTo>
                  <a:pt x="0" y="2624"/>
                  <a:pt x="0" y="2624"/>
                  <a:pt x="0" y="2624"/>
                </a:cubicBezTo>
                <a:cubicBezTo>
                  <a:pt x="0" y="2641"/>
                  <a:pt x="10" y="2656"/>
                  <a:pt x="26" y="2662"/>
                </a:cubicBezTo>
                <a:cubicBezTo>
                  <a:pt x="31" y="2664"/>
                  <a:pt x="36" y="2665"/>
                  <a:pt x="41" y="2665"/>
                </a:cubicBezTo>
                <a:cubicBezTo>
                  <a:pt x="52" y="2665"/>
                  <a:pt x="63" y="2660"/>
                  <a:pt x="71" y="2652"/>
                </a:cubicBezTo>
                <a:cubicBezTo>
                  <a:pt x="572" y="2122"/>
                  <a:pt x="572" y="2122"/>
                  <a:pt x="572" y="2122"/>
                </a:cubicBezTo>
                <a:cubicBezTo>
                  <a:pt x="998" y="2122"/>
                  <a:pt x="998" y="2122"/>
                  <a:pt x="998" y="2122"/>
                </a:cubicBezTo>
                <a:cubicBezTo>
                  <a:pt x="998" y="2228"/>
                  <a:pt x="998" y="2228"/>
                  <a:pt x="998" y="2228"/>
                </a:cubicBezTo>
                <a:cubicBezTo>
                  <a:pt x="998" y="2582"/>
                  <a:pt x="1287" y="2870"/>
                  <a:pt x="1641" y="2870"/>
                </a:cubicBezTo>
                <a:cubicBezTo>
                  <a:pt x="3399" y="2870"/>
                  <a:pt x="3399" y="2870"/>
                  <a:pt x="3399" y="2870"/>
                </a:cubicBezTo>
                <a:cubicBezTo>
                  <a:pt x="3901" y="3401"/>
                  <a:pt x="3901" y="3401"/>
                  <a:pt x="3901" y="3401"/>
                </a:cubicBezTo>
                <a:cubicBezTo>
                  <a:pt x="3909" y="3409"/>
                  <a:pt x="3920" y="3413"/>
                  <a:pt x="3931" y="3413"/>
                </a:cubicBezTo>
                <a:cubicBezTo>
                  <a:pt x="3936" y="3413"/>
                  <a:pt x="3941" y="3412"/>
                  <a:pt x="3946" y="3410"/>
                </a:cubicBezTo>
                <a:cubicBezTo>
                  <a:pt x="3961" y="3404"/>
                  <a:pt x="3971" y="3389"/>
                  <a:pt x="3971" y="3373"/>
                </a:cubicBezTo>
                <a:cubicBezTo>
                  <a:pt x="3971" y="1391"/>
                  <a:pt x="3971" y="1391"/>
                  <a:pt x="3971" y="1391"/>
                </a:cubicBezTo>
                <a:cubicBezTo>
                  <a:pt x="3971" y="1037"/>
                  <a:pt x="3683" y="748"/>
                  <a:pt x="3329" y="748"/>
                </a:cubicBezTo>
                <a:close/>
                <a:moveTo>
                  <a:pt x="555" y="2040"/>
                </a:moveTo>
                <a:cubicBezTo>
                  <a:pt x="543" y="2040"/>
                  <a:pt x="533" y="2045"/>
                  <a:pt x="525" y="2053"/>
                </a:cubicBezTo>
                <a:cubicBezTo>
                  <a:pt x="82" y="2522"/>
                  <a:pt x="82" y="2522"/>
                  <a:pt x="82" y="2522"/>
                </a:cubicBezTo>
                <a:cubicBezTo>
                  <a:pt x="82" y="642"/>
                  <a:pt x="82" y="642"/>
                  <a:pt x="82" y="642"/>
                </a:cubicBezTo>
                <a:cubicBezTo>
                  <a:pt x="82" y="333"/>
                  <a:pt x="333" y="81"/>
                  <a:pt x="643" y="81"/>
                </a:cubicBezTo>
                <a:cubicBezTo>
                  <a:pt x="2331" y="81"/>
                  <a:pt x="2331" y="81"/>
                  <a:pt x="2331" y="81"/>
                </a:cubicBezTo>
                <a:cubicBezTo>
                  <a:pt x="2640" y="81"/>
                  <a:pt x="2892" y="333"/>
                  <a:pt x="2892" y="642"/>
                </a:cubicBezTo>
                <a:cubicBezTo>
                  <a:pt x="2892" y="1479"/>
                  <a:pt x="2892" y="1479"/>
                  <a:pt x="2892" y="1479"/>
                </a:cubicBezTo>
                <a:cubicBezTo>
                  <a:pt x="2892" y="1788"/>
                  <a:pt x="2640" y="2040"/>
                  <a:pt x="2331" y="2040"/>
                </a:cubicBezTo>
                <a:lnTo>
                  <a:pt x="555" y="2040"/>
                </a:lnTo>
                <a:close/>
                <a:moveTo>
                  <a:pt x="3890" y="3270"/>
                </a:moveTo>
                <a:cubicBezTo>
                  <a:pt x="3447" y="2801"/>
                  <a:pt x="3447" y="2801"/>
                  <a:pt x="3447" y="2801"/>
                </a:cubicBezTo>
                <a:cubicBezTo>
                  <a:pt x="3439" y="2793"/>
                  <a:pt x="3428" y="2789"/>
                  <a:pt x="3417" y="2789"/>
                </a:cubicBezTo>
                <a:cubicBezTo>
                  <a:pt x="1641" y="2789"/>
                  <a:pt x="1641" y="2789"/>
                  <a:pt x="1641" y="2789"/>
                </a:cubicBezTo>
                <a:cubicBezTo>
                  <a:pt x="1332" y="2789"/>
                  <a:pt x="1080" y="2537"/>
                  <a:pt x="1080" y="2228"/>
                </a:cubicBezTo>
                <a:cubicBezTo>
                  <a:pt x="1080" y="2122"/>
                  <a:pt x="1080" y="2122"/>
                  <a:pt x="1080" y="2122"/>
                </a:cubicBezTo>
                <a:cubicBezTo>
                  <a:pt x="2331" y="2122"/>
                  <a:pt x="2331" y="2122"/>
                  <a:pt x="2331" y="2122"/>
                </a:cubicBezTo>
                <a:cubicBezTo>
                  <a:pt x="2685" y="2122"/>
                  <a:pt x="2973" y="1833"/>
                  <a:pt x="2973" y="1479"/>
                </a:cubicBezTo>
                <a:cubicBezTo>
                  <a:pt x="2973" y="830"/>
                  <a:pt x="2973" y="830"/>
                  <a:pt x="2973" y="830"/>
                </a:cubicBezTo>
                <a:cubicBezTo>
                  <a:pt x="3329" y="830"/>
                  <a:pt x="3329" y="830"/>
                  <a:pt x="3329" y="830"/>
                </a:cubicBezTo>
                <a:cubicBezTo>
                  <a:pt x="3638" y="830"/>
                  <a:pt x="3890" y="1082"/>
                  <a:pt x="3890" y="1391"/>
                </a:cubicBezTo>
                <a:lnTo>
                  <a:pt x="3890" y="3270"/>
                </a:lnTo>
                <a:close/>
                <a:moveTo>
                  <a:pt x="802" y="1009"/>
                </a:moveTo>
                <a:cubicBezTo>
                  <a:pt x="745" y="1009"/>
                  <a:pt x="699" y="1055"/>
                  <a:pt x="699" y="1112"/>
                </a:cubicBezTo>
                <a:cubicBezTo>
                  <a:pt x="699" y="1169"/>
                  <a:pt x="745" y="1215"/>
                  <a:pt x="802" y="1215"/>
                </a:cubicBezTo>
                <a:cubicBezTo>
                  <a:pt x="859" y="1215"/>
                  <a:pt x="905" y="1169"/>
                  <a:pt x="905" y="1112"/>
                </a:cubicBezTo>
                <a:cubicBezTo>
                  <a:pt x="905" y="1055"/>
                  <a:pt x="859" y="1009"/>
                  <a:pt x="802" y="1009"/>
                </a:cubicBezTo>
                <a:close/>
                <a:moveTo>
                  <a:pt x="797" y="1112"/>
                </a:moveTo>
                <a:cubicBezTo>
                  <a:pt x="797" y="1109"/>
                  <a:pt x="799" y="1107"/>
                  <a:pt x="802" y="1107"/>
                </a:cubicBezTo>
                <a:cubicBezTo>
                  <a:pt x="805" y="1107"/>
                  <a:pt x="807" y="1109"/>
                  <a:pt x="807" y="1112"/>
                </a:cubicBezTo>
                <a:cubicBezTo>
                  <a:pt x="807" y="1118"/>
                  <a:pt x="797" y="1118"/>
                  <a:pt x="797" y="1112"/>
                </a:cubicBezTo>
                <a:close/>
                <a:moveTo>
                  <a:pt x="1487" y="1215"/>
                </a:moveTo>
                <a:cubicBezTo>
                  <a:pt x="1544" y="1215"/>
                  <a:pt x="1590" y="1169"/>
                  <a:pt x="1590" y="1112"/>
                </a:cubicBezTo>
                <a:cubicBezTo>
                  <a:pt x="1590" y="1055"/>
                  <a:pt x="1544" y="1009"/>
                  <a:pt x="1487" y="1009"/>
                </a:cubicBezTo>
                <a:cubicBezTo>
                  <a:pt x="1430" y="1009"/>
                  <a:pt x="1384" y="1055"/>
                  <a:pt x="1384" y="1112"/>
                </a:cubicBezTo>
                <a:cubicBezTo>
                  <a:pt x="1384" y="1169"/>
                  <a:pt x="1430" y="1215"/>
                  <a:pt x="1487" y="1215"/>
                </a:cubicBezTo>
                <a:close/>
                <a:moveTo>
                  <a:pt x="1487" y="1107"/>
                </a:moveTo>
                <a:cubicBezTo>
                  <a:pt x="1490" y="1107"/>
                  <a:pt x="1492" y="1109"/>
                  <a:pt x="1492" y="1112"/>
                </a:cubicBezTo>
                <a:cubicBezTo>
                  <a:pt x="1492" y="1118"/>
                  <a:pt x="1482" y="1118"/>
                  <a:pt x="1482" y="1112"/>
                </a:cubicBezTo>
                <a:cubicBezTo>
                  <a:pt x="1482" y="1109"/>
                  <a:pt x="1484" y="1107"/>
                  <a:pt x="1487" y="1107"/>
                </a:cubicBezTo>
                <a:close/>
                <a:moveTo>
                  <a:pt x="2172" y="1215"/>
                </a:moveTo>
                <a:cubicBezTo>
                  <a:pt x="2228" y="1215"/>
                  <a:pt x="2275" y="1169"/>
                  <a:pt x="2275" y="1112"/>
                </a:cubicBezTo>
                <a:cubicBezTo>
                  <a:pt x="2275" y="1055"/>
                  <a:pt x="2228" y="1009"/>
                  <a:pt x="2172" y="1009"/>
                </a:cubicBezTo>
                <a:cubicBezTo>
                  <a:pt x="2115" y="1009"/>
                  <a:pt x="2069" y="1055"/>
                  <a:pt x="2069" y="1112"/>
                </a:cubicBezTo>
                <a:cubicBezTo>
                  <a:pt x="2069" y="1169"/>
                  <a:pt x="2115" y="1215"/>
                  <a:pt x="2172" y="1215"/>
                </a:cubicBezTo>
                <a:close/>
                <a:moveTo>
                  <a:pt x="2172" y="1107"/>
                </a:moveTo>
                <a:cubicBezTo>
                  <a:pt x="2175" y="1107"/>
                  <a:pt x="2177" y="1109"/>
                  <a:pt x="2177" y="1112"/>
                </a:cubicBezTo>
                <a:cubicBezTo>
                  <a:pt x="2177" y="1118"/>
                  <a:pt x="2167" y="1118"/>
                  <a:pt x="2167" y="1112"/>
                </a:cubicBezTo>
                <a:cubicBezTo>
                  <a:pt x="2167" y="1109"/>
                  <a:pt x="2169" y="1107"/>
                  <a:pt x="2172" y="1107"/>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15" name="Freeform 19"/>
          <p:cNvSpPr>
            <a:spLocks noEditPoints="1"/>
          </p:cNvSpPr>
          <p:nvPr/>
        </p:nvSpPr>
        <p:spPr bwMode="auto">
          <a:xfrm>
            <a:off x="5017735" y="5667404"/>
            <a:ext cx="389421" cy="572742"/>
          </a:xfrm>
          <a:custGeom>
            <a:avLst/>
            <a:gdLst>
              <a:gd name="T0" fmla="*/ 1018 w 2036"/>
              <a:gd name="T1" fmla="*/ 261 h 3001"/>
              <a:gd name="T2" fmla="*/ 1018 w 2036"/>
              <a:gd name="T3" fmla="*/ 196 h 3001"/>
              <a:gd name="T4" fmla="*/ 1038 w 2036"/>
              <a:gd name="T5" fmla="*/ 175 h 3001"/>
              <a:gd name="T6" fmla="*/ 1497 w 2036"/>
              <a:gd name="T7" fmla="*/ 248 h 3001"/>
              <a:gd name="T8" fmla="*/ 1319 w 2036"/>
              <a:gd name="T9" fmla="*/ 87 h 3001"/>
              <a:gd name="T10" fmla="*/ 716 w 2036"/>
              <a:gd name="T11" fmla="*/ 87 h 3001"/>
              <a:gd name="T12" fmla="*/ 539 w 2036"/>
              <a:gd name="T13" fmla="*/ 248 h 3001"/>
              <a:gd name="T14" fmla="*/ 0 w 2036"/>
              <a:gd name="T15" fmla="*/ 2858 h 3001"/>
              <a:gd name="T16" fmla="*/ 2036 w 2036"/>
              <a:gd name="T17" fmla="*/ 2858 h 3001"/>
              <a:gd name="T18" fmla="*/ 603 w 2036"/>
              <a:gd name="T19" fmla="*/ 428 h 3001"/>
              <a:gd name="T20" fmla="*/ 625 w 2036"/>
              <a:gd name="T21" fmla="*/ 244 h 3001"/>
              <a:gd name="T22" fmla="*/ 782 w 2036"/>
              <a:gd name="T23" fmla="*/ 87 h 3001"/>
              <a:gd name="T24" fmla="*/ 1254 w 2036"/>
              <a:gd name="T25" fmla="*/ 87 h 3001"/>
              <a:gd name="T26" fmla="*/ 1411 w 2036"/>
              <a:gd name="T27" fmla="*/ 244 h 3001"/>
              <a:gd name="T28" fmla="*/ 1433 w 2036"/>
              <a:gd name="T29" fmla="*/ 428 h 3001"/>
              <a:gd name="T30" fmla="*/ 603 w 2036"/>
              <a:gd name="T31" fmla="*/ 428 h 3001"/>
              <a:gd name="T32" fmla="*/ 1499 w 2036"/>
              <a:gd name="T33" fmla="*/ 483 h 3001"/>
              <a:gd name="T34" fmla="*/ 1791 w 2036"/>
              <a:gd name="T35" fmla="*/ 2701 h 3001"/>
              <a:gd name="T36" fmla="*/ 537 w 2036"/>
              <a:gd name="T37" fmla="*/ 461 h 3001"/>
              <a:gd name="T38" fmla="*/ 1970 w 2036"/>
              <a:gd name="T39" fmla="*/ 2858 h 3001"/>
              <a:gd name="T40" fmla="*/ 66 w 2036"/>
              <a:gd name="T41" fmla="*/ 2858 h 3001"/>
              <a:gd name="T42" fmla="*/ 537 w 2036"/>
              <a:gd name="T43" fmla="*/ 314 h 3001"/>
              <a:gd name="T44" fmla="*/ 179 w 2036"/>
              <a:gd name="T45" fmla="*/ 428 h 3001"/>
              <a:gd name="T46" fmla="*/ 1824 w 2036"/>
              <a:gd name="T47" fmla="*/ 2767 h 3001"/>
              <a:gd name="T48" fmla="*/ 1824 w 2036"/>
              <a:gd name="T49" fmla="*/ 395 h 3001"/>
              <a:gd name="T50" fmla="*/ 1894 w 2036"/>
              <a:gd name="T51" fmla="*/ 314 h 3001"/>
              <a:gd name="T52" fmla="*/ 477 w 2036"/>
              <a:gd name="T53" fmla="*/ 927 h 3001"/>
              <a:gd name="T54" fmla="*/ 1558 w 2036"/>
              <a:gd name="T55" fmla="*/ 993 h 3001"/>
              <a:gd name="T56" fmla="*/ 477 w 2036"/>
              <a:gd name="T57" fmla="*/ 927 h 3001"/>
              <a:gd name="T58" fmla="*/ 477 w 2036"/>
              <a:gd name="T59" fmla="*/ 1431 h 3001"/>
              <a:gd name="T60" fmla="*/ 1558 w 2036"/>
              <a:gd name="T61" fmla="*/ 1365 h 3001"/>
              <a:gd name="T62" fmla="*/ 1011 w 2036"/>
              <a:gd name="T63" fmla="*/ 1869 h 3001"/>
              <a:gd name="T64" fmla="*/ 477 w 2036"/>
              <a:gd name="T65" fmla="*/ 1803 h 3001"/>
              <a:gd name="T66" fmla="*/ 1044 w 2036"/>
              <a:gd name="T67" fmla="*/ 2274 h 3001"/>
              <a:gd name="T68" fmla="*/ 445 w 2036"/>
              <a:gd name="T69" fmla="*/ 2274 h 3001"/>
              <a:gd name="T70" fmla="*/ 1044 w 2036"/>
              <a:gd name="T71" fmla="*/ 2274 h 3001"/>
              <a:gd name="T72" fmla="*/ 1310 w 2036"/>
              <a:gd name="T73" fmla="*/ 1916 h 3001"/>
              <a:gd name="T74" fmla="*/ 1126 w 2036"/>
              <a:gd name="T75" fmla="*/ 1790 h 3001"/>
              <a:gd name="T76" fmla="*/ 1285 w 2036"/>
              <a:gd name="T77" fmla="*/ 1847 h 3001"/>
              <a:gd name="T78" fmla="*/ 1555 w 2036"/>
              <a:gd name="T79" fmla="*/ 2055 h 3001"/>
              <a:gd name="T80" fmla="*/ 1287 w 2036"/>
              <a:gd name="T81" fmla="*/ 2364 h 3001"/>
              <a:gd name="T82" fmla="*/ 1124 w 2036"/>
              <a:gd name="T83" fmla="*/ 2181 h 3001"/>
              <a:gd name="T84" fmla="*/ 1509 w 2036"/>
              <a:gd name="T85" fmla="*/ 2056 h 3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6" h="3001">
                <a:moveTo>
                  <a:pt x="1018" y="89"/>
                </a:moveTo>
                <a:cubicBezTo>
                  <a:pt x="970" y="89"/>
                  <a:pt x="932" y="128"/>
                  <a:pt x="932" y="175"/>
                </a:cubicBezTo>
                <a:cubicBezTo>
                  <a:pt x="932" y="223"/>
                  <a:pt x="970" y="261"/>
                  <a:pt x="1018" y="261"/>
                </a:cubicBezTo>
                <a:cubicBezTo>
                  <a:pt x="1065" y="261"/>
                  <a:pt x="1104" y="223"/>
                  <a:pt x="1104" y="175"/>
                </a:cubicBezTo>
                <a:cubicBezTo>
                  <a:pt x="1104" y="128"/>
                  <a:pt x="1065" y="89"/>
                  <a:pt x="1018" y="89"/>
                </a:cubicBezTo>
                <a:close/>
                <a:moveTo>
                  <a:pt x="1018" y="196"/>
                </a:moveTo>
                <a:cubicBezTo>
                  <a:pt x="1007" y="196"/>
                  <a:pt x="998" y="186"/>
                  <a:pt x="998" y="175"/>
                </a:cubicBezTo>
                <a:cubicBezTo>
                  <a:pt x="998" y="164"/>
                  <a:pt x="1007" y="155"/>
                  <a:pt x="1018" y="155"/>
                </a:cubicBezTo>
                <a:cubicBezTo>
                  <a:pt x="1029" y="155"/>
                  <a:pt x="1038" y="164"/>
                  <a:pt x="1038" y="175"/>
                </a:cubicBezTo>
                <a:cubicBezTo>
                  <a:pt x="1038" y="187"/>
                  <a:pt x="1029" y="196"/>
                  <a:pt x="1018" y="196"/>
                </a:cubicBezTo>
                <a:close/>
                <a:moveTo>
                  <a:pt x="1894" y="248"/>
                </a:moveTo>
                <a:cubicBezTo>
                  <a:pt x="1497" y="248"/>
                  <a:pt x="1497" y="248"/>
                  <a:pt x="1497" y="248"/>
                </a:cubicBezTo>
                <a:cubicBezTo>
                  <a:pt x="1489" y="209"/>
                  <a:pt x="1453" y="179"/>
                  <a:pt x="1411" y="179"/>
                </a:cubicBezTo>
                <a:cubicBezTo>
                  <a:pt x="1319" y="179"/>
                  <a:pt x="1319" y="179"/>
                  <a:pt x="1319" y="179"/>
                </a:cubicBezTo>
                <a:cubicBezTo>
                  <a:pt x="1319" y="87"/>
                  <a:pt x="1319" y="87"/>
                  <a:pt x="1319" y="87"/>
                </a:cubicBezTo>
                <a:cubicBezTo>
                  <a:pt x="1319" y="39"/>
                  <a:pt x="1280" y="0"/>
                  <a:pt x="1232" y="0"/>
                </a:cubicBezTo>
                <a:cubicBezTo>
                  <a:pt x="804" y="0"/>
                  <a:pt x="804" y="0"/>
                  <a:pt x="804" y="0"/>
                </a:cubicBezTo>
                <a:cubicBezTo>
                  <a:pt x="756" y="0"/>
                  <a:pt x="716" y="39"/>
                  <a:pt x="716" y="87"/>
                </a:cubicBezTo>
                <a:cubicBezTo>
                  <a:pt x="716" y="179"/>
                  <a:pt x="716" y="179"/>
                  <a:pt x="716" y="179"/>
                </a:cubicBezTo>
                <a:cubicBezTo>
                  <a:pt x="625" y="179"/>
                  <a:pt x="625" y="179"/>
                  <a:pt x="625" y="179"/>
                </a:cubicBezTo>
                <a:cubicBezTo>
                  <a:pt x="583" y="179"/>
                  <a:pt x="548" y="209"/>
                  <a:pt x="539" y="248"/>
                </a:cubicBezTo>
                <a:cubicBezTo>
                  <a:pt x="142" y="248"/>
                  <a:pt x="142" y="248"/>
                  <a:pt x="142" y="248"/>
                </a:cubicBezTo>
                <a:cubicBezTo>
                  <a:pt x="64" y="248"/>
                  <a:pt x="0" y="312"/>
                  <a:pt x="0" y="391"/>
                </a:cubicBezTo>
                <a:cubicBezTo>
                  <a:pt x="0" y="2858"/>
                  <a:pt x="0" y="2858"/>
                  <a:pt x="0" y="2858"/>
                </a:cubicBezTo>
                <a:cubicBezTo>
                  <a:pt x="0" y="2937"/>
                  <a:pt x="64" y="3001"/>
                  <a:pt x="142" y="3001"/>
                </a:cubicBezTo>
                <a:cubicBezTo>
                  <a:pt x="1894" y="3001"/>
                  <a:pt x="1894" y="3001"/>
                  <a:pt x="1894" y="3001"/>
                </a:cubicBezTo>
                <a:cubicBezTo>
                  <a:pt x="1972" y="3001"/>
                  <a:pt x="2036" y="2937"/>
                  <a:pt x="2036" y="2858"/>
                </a:cubicBezTo>
                <a:cubicBezTo>
                  <a:pt x="2036" y="391"/>
                  <a:pt x="2036" y="391"/>
                  <a:pt x="2036" y="391"/>
                </a:cubicBezTo>
                <a:cubicBezTo>
                  <a:pt x="2036" y="312"/>
                  <a:pt x="1972" y="248"/>
                  <a:pt x="1894" y="248"/>
                </a:cubicBezTo>
                <a:close/>
                <a:moveTo>
                  <a:pt x="603" y="428"/>
                </a:moveTo>
                <a:cubicBezTo>
                  <a:pt x="603" y="281"/>
                  <a:pt x="603" y="281"/>
                  <a:pt x="603" y="281"/>
                </a:cubicBezTo>
                <a:cubicBezTo>
                  <a:pt x="603" y="266"/>
                  <a:pt x="603" y="266"/>
                  <a:pt x="603" y="266"/>
                </a:cubicBezTo>
                <a:cubicBezTo>
                  <a:pt x="603" y="254"/>
                  <a:pt x="613" y="244"/>
                  <a:pt x="625" y="244"/>
                </a:cubicBezTo>
                <a:cubicBezTo>
                  <a:pt x="749" y="244"/>
                  <a:pt x="749" y="244"/>
                  <a:pt x="749" y="244"/>
                </a:cubicBezTo>
                <a:cubicBezTo>
                  <a:pt x="767" y="244"/>
                  <a:pt x="782" y="230"/>
                  <a:pt x="782" y="212"/>
                </a:cubicBezTo>
                <a:cubicBezTo>
                  <a:pt x="782" y="87"/>
                  <a:pt x="782" y="87"/>
                  <a:pt x="782" y="87"/>
                </a:cubicBezTo>
                <a:cubicBezTo>
                  <a:pt x="782" y="75"/>
                  <a:pt x="792" y="65"/>
                  <a:pt x="804" y="65"/>
                </a:cubicBezTo>
                <a:cubicBezTo>
                  <a:pt x="1232" y="65"/>
                  <a:pt x="1232" y="65"/>
                  <a:pt x="1232" y="65"/>
                </a:cubicBezTo>
                <a:cubicBezTo>
                  <a:pt x="1244" y="65"/>
                  <a:pt x="1254" y="75"/>
                  <a:pt x="1254" y="87"/>
                </a:cubicBezTo>
                <a:cubicBezTo>
                  <a:pt x="1254" y="212"/>
                  <a:pt x="1254" y="212"/>
                  <a:pt x="1254" y="212"/>
                </a:cubicBezTo>
                <a:cubicBezTo>
                  <a:pt x="1254" y="230"/>
                  <a:pt x="1268" y="244"/>
                  <a:pt x="1287" y="244"/>
                </a:cubicBezTo>
                <a:cubicBezTo>
                  <a:pt x="1411" y="244"/>
                  <a:pt x="1411" y="244"/>
                  <a:pt x="1411" y="244"/>
                </a:cubicBezTo>
                <a:cubicBezTo>
                  <a:pt x="1423" y="244"/>
                  <a:pt x="1433" y="254"/>
                  <a:pt x="1433" y="266"/>
                </a:cubicBezTo>
                <a:cubicBezTo>
                  <a:pt x="1433" y="281"/>
                  <a:pt x="1433" y="281"/>
                  <a:pt x="1433" y="281"/>
                </a:cubicBezTo>
                <a:cubicBezTo>
                  <a:pt x="1433" y="428"/>
                  <a:pt x="1433" y="428"/>
                  <a:pt x="1433" y="428"/>
                </a:cubicBezTo>
                <a:cubicBezTo>
                  <a:pt x="1433" y="450"/>
                  <a:pt x="1433" y="450"/>
                  <a:pt x="1433" y="450"/>
                </a:cubicBezTo>
                <a:cubicBezTo>
                  <a:pt x="603" y="450"/>
                  <a:pt x="603" y="450"/>
                  <a:pt x="603" y="450"/>
                </a:cubicBezTo>
                <a:lnTo>
                  <a:pt x="603" y="428"/>
                </a:lnTo>
                <a:close/>
                <a:moveTo>
                  <a:pt x="570" y="515"/>
                </a:moveTo>
                <a:cubicBezTo>
                  <a:pt x="1466" y="515"/>
                  <a:pt x="1466" y="515"/>
                  <a:pt x="1466" y="515"/>
                </a:cubicBezTo>
                <a:cubicBezTo>
                  <a:pt x="1484" y="515"/>
                  <a:pt x="1499" y="501"/>
                  <a:pt x="1499" y="483"/>
                </a:cubicBezTo>
                <a:cubicBezTo>
                  <a:pt x="1499" y="461"/>
                  <a:pt x="1499" y="461"/>
                  <a:pt x="1499" y="461"/>
                </a:cubicBezTo>
                <a:cubicBezTo>
                  <a:pt x="1791" y="461"/>
                  <a:pt x="1791" y="461"/>
                  <a:pt x="1791" y="461"/>
                </a:cubicBezTo>
                <a:cubicBezTo>
                  <a:pt x="1791" y="2701"/>
                  <a:pt x="1791" y="2701"/>
                  <a:pt x="1791" y="2701"/>
                </a:cubicBezTo>
                <a:cubicBezTo>
                  <a:pt x="245" y="2701"/>
                  <a:pt x="245" y="2701"/>
                  <a:pt x="245" y="2701"/>
                </a:cubicBezTo>
                <a:cubicBezTo>
                  <a:pt x="245" y="461"/>
                  <a:pt x="245" y="461"/>
                  <a:pt x="245" y="461"/>
                </a:cubicBezTo>
                <a:cubicBezTo>
                  <a:pt x="537" y="461"/>
                  <a:pt x="537" y="461"/>
                  <a:pt x="537" y="461"/>
                </a:cubicBezTo>
                <a:cubicBezTo>
                  <a:pt x="537" y="483"/>
                  <a:pt x="537" y="483"/>
                  <a:pt x="537" y="483"/>
                </a:cubicBezTo>
                <a:cubicBezTo>
                  <a:pt x="537" y="501"/>
                  <a:pt x="552" y="515"/>
                  <a:pt x="570" y="515"/>
                </a:cubicBezTo>
                <a:close/>
                <a:moveTo>
                  <a:pt x="1970" y="2858"/>
                </a:moveTo>
                <a:cubicBezTo>
                  <a:pt x="1970" y="2901"/>
                  <a:pt x="1936" y="2935"/>
                  <a:pt x="1894" y="2935"/>
                </a:cubicBezTo>
                <a:cubicBezTo>
                  <a:pt x="142" y="2935"/>
                  <a:pt x="142" y="2935"/>
                  <a:pt x="142" y="2935"/>
                </a:cubicBezTo>
                <a:cubicBezTo>
                  <a:pt x="100" y="2935"/>
                  <a:pt x="66" y="2901"/>
                  <a:pt x="66" y="2858"/>
                </a:cubicBezTo>
                <a:cubicBezTo>
                  <a:pt x="66" y="391"/>
                  <a:pt x="66" y="391"/>
                  <a:pt x="66" y="391"/>
                </a:cubicBezTo>
                <a:cubicBezTo>
                  <a:pt x="66" y="348"/>
                  <a:pt x="100" y="314"/>
                  <a:pt x="142" y="314"/>
                </a:cubicBezTo>
                <a:cubicBezTo>
                  <a:pt x="537" y="314"/>
                  <a:pt x="537" y="314"/>
                  <a:pt x="537" y="314"/>
                </a:cubicBezTo>
                <a:cubicBezTo>
                  <a:pt x="537" y="395"/>
                  <a:pt x="537" y="395"/>
                  <a:pt x="537" y="395"/>
                </a:cubicBezTo>
                <a:cubicBezTo>
                  <a:pt x="212" y="395"/>
                  <a:pt x="212" y="395"/>
                  <a:pt x="212" y="395"/>
                </a:cubicBezTo>
                <a:cubicBezTo>
                  <a:pt x="194" y="395"/>
                  <a:pt x="179" y="410"/>
                  <a:pt x="179" y="428"/>
                </a:cubicBezTo>
                <a:cubicBezTo>
                  <a:pt x="179" y="2734"/>
                  <a:pt x="179" y="2734"/>
                  <a:pt x="179" y="2734"/>
                </a:cubicBezTo>
                <a:cubicBezTo>
                  <a:pt x="179" y="2752"/>
                  <a:pt x="194" y="2767"/>
                  <a:pt x="212" y="2767"/>
                </a:cubicBezTo>
                <a:cubicBezTo>
                  <a:pt x="1824" y="2767"/>
                  <a:pt x="1824" y="2767"/>
                  <a:pt x="1824" y="2767"/>
                </a:cubicBezTo>
                <a:cubicBezTo>
                  <a:pt x="1842" y="2767"/>
                  <a:pt x="1857" y="2752"/>
                  <a:pt x="1857" y="2734"/>
                </a:cubicBezTo>
                <a:cubicBezTo>
                  <a:pt x="1857" y="428"/>
                  <a:pt x="1857" y="428"/>
                  <a:pt x="1857" y="428"/>
                </a:cubicBezTo>
                <a:cubicBezTo>
                  <a:pt x="1857" y="410"/>
                  <a:pt x="1842" y="395"/>
                  <a:pt x="1824" y="395"/>
                </a:cubicBezTo>
                <a:cubicBezTo>
                  <a:pt x="1499" y="395"/>
                  <a:pt x="1499" y="395"/>
                  <a:pt x="1499" y="395"/>
                </a:cubicBezTo>
                <a:cubicBezTo>
                  <a:pt x="1499" y="314"/>
                  <a:pt x="1499" y="314"/>
                  <a:pt x="1499" y="314"/>
                </a:cubicBezTo>
                <a:cubicBezTo>
                  <a:pt x="1894" y="314"/>
                  <a:pt x="1894" y="314"/>
                  <a:pt x="1894" y="314"/>
                </a:cubicBezTo>
                <a:cubicBezTo>
                  <a:pt x="1936" y="314"/>
                  <a:pt x="1970" y="348"/>
                  <a:pt x="1970" y="391"/>
                </a:cubicBezTo>
                <a:lnTo>
                  <a:pt x="1970" y="2858"/>
                </a:lnTo>
                <a:close/>
                <a:moveTo>
                  <a:pt x="477" y="927"/>
                </a:moveTo>
                <a:cubicBezTo>
                  <a:pt x="1558" y="927"/>
                  <a:pt x="1558" y="927"/>
                  <a:pt x="1558" y="927"/>
                </a:cubicBezTo>
                <a:cubicBezTo>
                  <a:pt x="1576" y="927"/>
                  <a:pt x="1591" y="942"/>
                  <a:pt x="1591" y="960"/>
                </a:cubicBezTo>
                <a:cubicBezTo>
                  <a:pt x="1591" y="978"/>
                  <a:pt x="1576" y="993"/>
                  <a:pt x="1558" y="993"/>
                </a:cubicBezTo>
                <a:cubicBezTo>
                  <a:pt x="477" y="993"/>
                  <a:pt x="477" y="993"/>
                  <a:pt x="477" y="993"/>
                </a:cubicBezTo>
                <a:cubicBezTo>
                  <a:pt x="459" y="993"/>
                  <a:pt x="445" y="978"/>
                  <a:pt x="445" y="960"/>
                </a:cubicBezTo>
                <a:cubicBezTo>
                  <a:pt x="445" y="942"/>
                  <a:pt x="459" y="927"/>
                  <a:pt x="477" y="927"/>
                </a:cubicBezTo>
                <a:close/>
                <a:moveTo>
                  <a:pt x="1591" y="1398"/>
                </a:moveTo>
                <a:cubicBezTo>
                  <a:pt x="1591" y="1416"/>
                  <a:pt x="1576" y="1431"/>
                  <a:pt x="1558" y="1431"/>
                </a:cubicBezTo>
                <a:cubicBezTo>
                  <a:pt x="477" y="1431"/>
                  <a:pt x="477" y="1431"/>
                  <a:pt x="477" y="1431"/>
                </a:cubicBezTo>
                <a:cubicBezTo>
                  <a:pt x="459" y="1431"/>
                  <a:pt x="445" y="1416"/>
                  <a:pt x="445" y="1398"/>
                </a:cubicBezTo>
                <a:cubicBezTo>
                  <a:pt x="445" y="1380"/>
                  <a:pt x="459" y="1365"/>
                  <a:pt x="477" y="1365"/>
                </a:cubicBezTo>
                <a:cubicBezTo>
                  <a:pt x="1558" y="1365"/>
                  <a:pt x="1558" y="1365"/>
                  <a:pt x="1558" y="1365"/>
                </a:cubicBezTo>
                <a:cubicBezTo>
                  <a:pt x="1576" y="1365"/>
                  <a:pt x="1591" y="1380"/>
                  <a:pt x="1591" y="1398"/>
                </a:cubicBezTo>
                <a:close/>
                <a:moveTo>
                  <a:pt x="1044" y="1836"/>
                </a:moveTo>
                <a:cubicBezTo>
                  <a:pt x="1044" y="1854"/>
                  <a:pt x="1029" y="1869"/>
                  <a:pt x="1011" y="1869"/>
                </a:cubicBezTo>
                <a:cubicBezTo>
                  <a:pt x="477" y="1869"/>
                  <a:pt x="477" y="1869"/>
                  <a:pt x="477" y="1869"/>
                </a:cubicBezTo>
                <a:cubicBezTo>
                  <a:pt x="459" y="1869"/>
                  <a:pt x="445" y="1854"/>
                  <a:pt x="445" y="1836"/>
                </a:cubicBezTo>
                <a:cubicBezTo>
                  <a:pt x="445" y="1818"/>
                  <a:pt x="459" y="1803"/>
                  <a:pt x="477" y="1803"/>
                </a:cubicBezTo>
                <a:cubicBezTo>
                  <a:pt x="1011" y="1803"/>
                  <a:pt x="1011" y="1803"/>
                  <a:pt x="1011" y="1803"/>
                </a:cubicBezTo>
                <a:cubicBezTo>
                  <a:pt x="1029" y="1803"/>
                  <a:pt x="1044" y="1818"/>
                  <a:pt x="1044" y="1836"/>
                </a:cubicBezTo>
                <a:close/>
                <a:moveTo>
                  <a:pt x="1044" y="2274"/>
                </a:moveTo>
                <a:cubicBezTo>
                  <a:pt x="1044" y="2292"/>
                  <a:pt x="1029" y="2307"/>
                  <a:pt x="1011" y="2307"/>
                </a:cubicBezTo>
                <a:cubicBezTo>
                  <a:pt x="477" y="2307"/>
                  <a:pt x="477" y="2307"/>
                  <a:pt x="477" y="2307"/>
                </a:cubicBezTo>
                <a:cubicBezTo>
                  <a:pt x="459" y="2307"/>
                  <a:pt x="445" y="2292"/>
                  <a:pt x="445" y="2274"/>
                </a:cubicBezTo>
                <a:cubicBezTo>
                  <a:pt x="445" y="2256"/>
                  <a:pt x="459" y="2241"/>
                  <a:pt x="477" y="2241"/>
                </a:cubicBezTo>
                <a:cubicBezTo>
                  <a:pt x="1011" y="2241"/>
                  <a:pt x="1011" y="2241"/>
                  <a:pt x="1011" y="2241"/>
                </a:cubicBezTo>
                <a:cubicBezTo>
                  <a:pt x="1029" y="2241"/>
                  <a:pt x="1044" y="2256"/>
                  <a:pt x="1044" y="2274"/>
                </a:cubicBezTo>
                <a:close/>
                <a:moveTo>
                  <a:pt x="1555" y="1617"/>
                </a:moveTo>
                <a:cubicBezTo>
                  <a:pt x="1568" y="1630"/>
                  <a:pt x="1569" y="1651"/>
                  <a:pt x="1556" y="1664"/>
                </a:cubicBezTo>
                <a:cubicBezTo>
                  <a:pt x="1310" y="1916"/>
                  <a:pt x="1310" y="1916"/>
                  <a:pt x="1310" y="1916"/>
                </a:cubicBezTo>
                <a:cubicBezTo>
                  <a:pt x="1304" y="1923"/>
                  <a:pt x="1295" y="1926"/>
                  <a:pt x="1287" y="1926"/>
                </a:cubicBezTo>
                <a:cubicBezTo>
                  <a:pt x="1279" y="1926"/>
                  <a:pt x="1271" y="1923"/>
                  <a:pt x="1264" y="1917"/>
                </a:cubicBezTo>
                <a:cubicBezTo>
                  <a:pt x="1126" y="1790"/>
                  <a:pt x="1126" y="1790"/>
                  <a:pt x="1126" y="1790"/>
                </a:cubicBezTo>
                <a:cubicBezTo>
                  <a:pt x="1113" y="1778"/>
                  <a:pt x="1112" y="1757"/>
                  <a:pt x="1124" y="1744"/>
                </a:cubicBezTo>
                <a:cubicBezTo>
                  <a:pt x="1136" y="1730"/>
                  <a:pt x="1157" y="1729"/>
                  <a:pt x="1170" y="1742"/>
                </a:cubicBezTo>
                <a:cubicBezTo>
                  <a:pt x="1285" y="1847"/>
                  <a:pt x="1285" y="1847"/>
                  <a:pt x="1285" y="1847"/>
                </a:cubicBezTo>
                <a:cubicBezTo>
                  <a:pt x="1509" y="1618"/>
                  <a:pt x="1509" y="1618"/>
                  <a:pt x="1509" y="1618"/>
                </a:cubicBezTo>
                <a:cubicBezTo>
                  <a:pt x="1522" y="1605"/>
                  <a:pt x="1542" y="1604"/>
                  <a:pt x="1555" y="1617"/>
                </a:cubicBezTo>
                <a:close/>
                <a:moveTo>
                  <a:pt x="1555" y="2055"/>
                </a:moveTo>
                <a:cubicBezTo>
                  <a:pt x="1568" y="2068"/>
                  <a:pt x="1569" y="2088"/>
                  <a:pt x="1556" y="2101"/>
                </a:cubicBezTo>
                <a:cubicBezTo>
                  <a:pt x="1310" y="2354"/>
                  <a:pt x="1310" y="2354"/>
                  <a:pt x="1310" y="2354"/>
                </a:cubicBezTo>
                <a:cubicBezTo>
                  <a:pt x="1304" y="2361"/>
                  <a:pt x="1295" y="2364"/>
                  <a:pt x="1287" y="2364"/>
                </a:cubicBezTo>
                <a:cubicBezTo>
                  <a:pt x="1279" y="2364"/>
                  <a:pt x="1271" y="2361"/>
                  <a:pt x="1264" y="2355"/>
                </a:cubicBezTo>
                <a:cubicBezTo>
                  <a:pt x="1126" y="2228"/>
                  <a:pt x="1126" y="2228"/>
                  <a:pt x="1126" y="2228"/>
                </a:cubicBezTo>
                <a:cubicBezTo>
                  <a:pt x="1113" y="2216"/>
                  <a:pt x="1112" y="2195"/>
                  <a:pt x="1124" y="2181"/>
                </a:cubicBezTo>
                <a:cubicBezTo>
                  <a:pt x="1136" y="2168"/>
                  <a:pt x="1157" y="2167"/>
                  <a:pt x="1170" y="2180"/>
                </a:cubicBezTo>
                <a:cubicBezTo>
                  <a:pt x="1285" y="2285"/>
                  <a:pt x="1285" y="2285"/>
                  <a:pt x="1285" y="2285"/>
                </a:cubicBezTo>
                <a:cubicBezTo>
                  <a:pt x="1509" y="2056"/>
                  <a:pt x="1509" y="2056"/>
                  <a:pt x="1509" y="2056"/>
                </a:cubicBezTo>
                <a:cubicBezTo>
                  <a:pt x="1522" y="2043"/>
                  <a:pt x="1542" y="2042"/>
                  <a:pt x="1555" y="2055"/>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grpSp>
        <p:nvGrpSpPr>
          <p:cNvPr id="217" name="Group 216"/>
          <p:cNvGrpSpPr/>
          <p:nvPr/>
        </p:nvGrpSpPr>
        <p:grpSpPr bwMode="auto">
          <a:xfrm>
            <a:off x="7023182" y="3482118"/>
            <a:ext cx="357211" cy="254277"/>
            <a:chOff x="5099051" y="4389438"/>
            <a:chExt cx="427038" cy="304801"/>
          </a:xfrm>
          <a:solidFill>
            <a:schemeClr val="bg1"/>
          </a:solidFill>
        </p:grpSpPr>
        <p:sp>
          <p:nvSpPr>
            <p:cNvPr id="218" name="Freeform 11"/>
            <p:cNvSpPr>
              <a:spLocks noEditPoints="1"/>
            </p:cNvSpPr>
            <p:nvPr/>
          </p:nvSpPr>
          <p:spPr bwMode="auto">
            <a:xfrm>
              <a:off x="5151438" y="4389438"/>
              <a:ext cx="322263" cy="241300"/>
            </a:xfrm>
            <a:custGeom>
              <a:avLst/>
              <a:gdLst>
                <a:gd name="T0" fmla="*/ 203 w 203"/>
                <a:gd name="T1" fmla="*/ 0 h 152"/>
                <a:gd name="T2" fmla="*/ 0 w 203"/>
                <a:gd name="T3" fmla="*/ 0 h 152"/>
                <a:gd name="T4" fmla="*/ 0 w 203"/>
                <a:gd name="T5" fmla="*/ 152 h 152"/>
                <a:gd name="T6" fmla="*/ 203 w 203"/>
                <a:gd name="T7" fmla="*/ 152 h 152"/>
                <a:gd name="T8" fmla="*/ 203 w 203"/>
                <a:gd name="T9" fmla="*/ 0 h 152"/>
                <a:gd name="T10" fmla="*/ 192 w 203"/>
                <a:gd name="T11" fmla="*/ 140 h 152"/>
                <a:gd name="T12" fmla="*/ 12 w 203"/>
                <a:gd name="T13" fmla="*/ 140 h 152"/>
                <a:gd name="T14" fmla="*/ 12 w 203"/>
                <a:gd name="T15" fmla="*/ 12 h 152"/>
                <a:gd name="T16" fmla="*/ 192 w 203"/>
                <a:gd name="T17" fmla="*/ 12 h 152"/>
                <a:gd name="T18" fmla="*/ 192 w 203"/>
                <a:gd name="T19" fmla="*/ 14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52">
                  <a:moveTo>
                    <a:pt x="203" y="0"/>
                  </a:moveTo>
                  <a:lnTo>
                    <a:pt x="0" y="0"/>
                  </a:lnTo>
                  <a:lnTo>
                    <a:pt x="0" y="152"/>
                  </a:lnTo>
                  <a:lnTo>
                    <a:pt x="203" y="152"/>
                  </a:lnTo>
                  <a:lnTo>
                    <a:pt x="203" y="0"/>
                  </a:lnTo>
                  <a:close/>
                  <a:moveTo>
                    <a:pt x="192" y="140"/>
                  </a:moveTo>
                  <a:lnTo>
                    <a:pt x="12" y="140"/>
                  </a:lnTo>
                  <a:lnTo>
                    <a:pt x="12" y="12"/>
                  </a:lnTo>
                  <a:lnTo>
                    <a:pt x="192" y="12"/>
                  </a:lnTo>
                  <a:lnTo>
                    <a:pt x="192"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9" name="Freeform 12"/>
            <p:cNvSpPr>
              <a:spLocks noEditPoints="1"/>
            </p:cNvSpPr>
            <p:nvPr/>
          </p:nvSpPr>
          <p:spPr bwMode="auto">
            <a:xfrm>
              <a:off x="5099051" y="4641851"/>
              <a:ext cx="427038" cy="52388"/>
            </a:xfrm>
            <a:custGeom>
              <a:avLst/>
              <a:gdLst>
                <a:gd name="T0" fmla="*/ 100 w 114"/>
                <a:gd name="T1" fmla="*/ 0 h 14"/>
                <a:gd name="T2" fmla="*/ 57 w 114"/>
                <a:gd name="T3" fmla="*/ 0 h 14"/>
                <a:gd name="T4" fmla="*/ 14 w 114"/>
                <a:gd name="T5" fmla="*/ 0 h 14"/>
                <a:gd name="T6" fmla="*/ 0 w 114"/>
                <a:gd name="T7" fmla="*/ 5 h 14"/>
                <a:gd name="T8" fmla="*/ 0 w 114"/>
                <a:gd name="T9" fmla="*/ 10 h 14"/>
                <a:gd name="T10" fmla="*/ 10 w 114"/>
                <a:gd name="T11" fmla="*/ 14 h 14"/>
                <a:gd name="T12" fmla="*/ 41 w 114"/>
                <a:gd name="T13" fmla="*/ 14 h 14"/>
                <a:gd name="T14" fmla="*/ 73 w 114"/>
                <a:gd name="T15" fmla="*/ 14 h 14"/>
                <a:gd name="T16" fmla="*/ 104 w 114"/>
                <a:gd name="T17" fmla="*/ 14 h 14"/>
                <a:gd name="T18" fmla="*/ 114 w 114"/>
                <a:gd name="T19" fmla="*/ 10 h 14"/>
                <a:gd name="T20" fmla="*/ 114 w 114"/>
                <a:gd name="T21" fmla="*/ 5 h 14"/>
                <a:gd name="T22" fmla="*/ 100 w 114"/>
                <a:gd name="T23" fmla="*/ 0 h 14"/>
                <a:gd name="T24" fmla="*/ 64 w 114"/>
                <a:gd name="T25" fmla="*/ 11 h 14"/>
                <a:gd name="T26" fmla="*/ 52 w 114"/>
                <a:gd name="T27" fmla="*/ 11 h 14"/>
                <a:gd name="T28" fmla="*/ 51 w 114"/>
                <a:gd name="T29" fmla="*/ 10 h 14"/>
                <a:gd name="T30" fmla="*/ 52 w 114"/>
                <a:gd name="T31" fmla="*/ 9 h 14"/>
                <a:gd name="T32" fmla="*/ 52 w 114"/>
                <a:gd name="T33" fmla="*/ 9 h 14"/>
                <a:gd name="T34" fmla="*/ 64 w 114"/>
                <a:gd name="T35" fmla="*/ 9 h 14"/>
                <a:gd name="T36" fmla="*/ 65 w 114"/>
                <a:gd name="T37" fmla="*/ 10 h 14"/>
                <a:gd name="T38" fmla="*/ 64 w 114"/>
                <a:gd name="T39" fmla="*/ 11 h 14"/>
                <a:gd name="T40" fmla="*/ 14 w 114"/>
                <a:gd name="T41" fmla="*/ 3 h 14"/>
                <a:gd name="T42" fmla="*/ 17 w 114"/>
                <a:gd name="T43" fmla="*/ 2 h 14"/>
                <a:gd name="T44" fmla="*/ 98 w 114"/>
                <a:gd name="T45" fmla="*/ 2 h 14"/>
                <a:gd name="T46" fmla="*/ 102 w 114"/>
                <a:gd name="T47" fmla="*/ 3 h 14"/>
                <a:gd name="T48" fmla="*/ 14 w 114"/>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14">
                  <a:moveTo>
                    <a:pt x="100" y="0"/>
                  </a:moveTo>
                  <a:cubicBezTo>
                    <a:pt x="57" y="0"/>
                    <a:pt x="57" y="0"/>
                    <a:pt x="57" y="0"/>
                  </a:cubicBezTo>
                  <a:cubicBezTo>
                    <a:pt x="14" y="0"/>
                    <a:pt x="14" y="0"/>
                    <a:pt x="14" y="0"/>
                  </a:cubicBezTo>
                  <a:cubicBezTo>
                    <a:pt x="0" y="5"/>
                    <a:pt x="0" y="5"/>
                    <a:pt x="0" y="5"/>
                  </a:cubicBezTo>
                  <a:cubicBezTo>
                    <a:pt x="0" y="10"/>
                    <a:pt x="0" y="10"/>
                    <a:pt x="0" y="10"/>
                  </a:cubicBezTo>
                  <a:cubicBezTo>
                    <a:pt x="0" y="10"/>
                    <a:pt x="2" y="14"/>
                    <a:pt x="10" y="14"/>
                  </a:cubicBezTo>
                  <a:cubicBezTo>
                    <a:pt x="18" y="14"/>
                    <a:pt x="41" y="14"/>
                    <a:pt x="41" y="14"/>
                  </a:cubicBezTo>
                  <a:cubicBezTo>
                    <a:pt x="73" y="14"/>
                    <a:pt x="73" y="14"/>
                    <a:pt x="73" y="14"/>
                  </a:cubicBezTo>
                  <a:cubicBezTo>
                    <a:pt x="73" y="14"/>
                    <a:pt x="96" y="14"/>
                    <a:pt x="104" y="14"/>
                  </a:cubicBezTo>
                  <a:cubicBezTo>
                    <a:pt x="112" y="14"/>
                    <a:pt x="114" y="10"/>
                    <a:pt x="114" y="10"/>
                  </a:cubicBezTo>
                  <a:cubicBezTo>
                    <a:pt x="114" y="5"/>
                    <a:pt x="114" y="5"/>
                    <a:pt x="114" y="5"/>
                  </a:cubicBezTo>
                  <a:lnTo>
                    <a:pt x="100" y="0"/>
                  </a:lnTo>
                  <a:close/>
                  <a:moveTo>
                    <a:pt x="64" y="11"/>
                  </a:moveTo>
                  <a:cubicBezTo>
                    <a:pt x="52" y="11"/>
                    <a:pt x="52" y="11"/>
                    <a:pt x="52" y="11"/>
                  </a:cubicBezTo>
                  <a:cubicBezTo>
                    <a:pt x="52" y="11"/>
                    <a:pt x="51" y="10"/>
                    <a:pt x="51" y="10"/>
                  </a:cubicBezTo>
                  <a:cubicBezTo>
                    <a:pt x="51" y="9"/>
                    <a:pt x="51" y="9"/>
                    <a:pt x="52" y="9"/>
                  </a:cubicBezTo>
                  <a:cubicBezTo>
                    <a:pt x="52" y="9"/>
                    <a:pt x="52" y="9"/>
                    <a:pt x="52" y="9"/>
                  </a:cubicBezTo>
                  <a:cubicBezTo>
                    <a:pt x="64" y="9"/>
                    <a:pt x="64" y="9"/>
                    <a:pt x="64" y="9"/>
                  </a:cubicBezTo>
                  <a:cubicBezTo>
                    <a:pt x="64" y="9"/>
                    <a:pt x="65" y="9"/>
                    <a:pt x="65" y="10"/>
                  </a:cubicBezTo>
                  <a:cubicBezTo>
                    <a:pt x="65" y="10"/>
                    <a:pt x="64" y="11"/>
                    <a:pt x="64" y="11"/>
                  </a:cubicBezTo>
                  <a:close/>
                  <a:moveTo>
                    <a:pt x="14" y="3"/>
                  </a:moveTo>
                  <a:cubicBezTo>
                    <a:pt x="17" y="2"/>
                    <a:pt x="17" y="2"/>
                    <a:pt x="17" y="2"/>
                  </a:cubicBezTo>
                  <a:cubicBezTo>
                    <a:pt x="98" y="2"/>
                    <a:pt x="98" y="2"/>
                    <a:pt x="98" y="2"/>
                  </a:cubicBezTo>
                  <a:cubicBezTo>
                    <a:pt x="102" y="3"/>
                    <a:pt x="102" y="3"/>
                    <a:pt x="10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220" name="Group 219"/>
          <p:cNvGrpSpPr/>
          <p:nvPr/>
        </p:nvGrpSpPr>
        <p:grpSpPr bwMode="auto">
          <a:xfrm>
            <a:off x="9799063" y="3755188"/>
            <a:ext cx="301438" cy="270167"/>
            <a:chOff x="5583238" y="3892551"/>
            <a:chExt cx="360363" cy="323850"/>
          </a:xfrm>
          <a:solidFill>
            <a:schemeClr val="bg1"/>
          </a:solidFill>
        </p:grpSpPr>
        <p:sp>
          <p:nvSpPr>
            <p:cNvPr id="221" name="Freeform 5"/>
            <p:cNvSpPr>
              <a:spLocks/>
            </p:cNvSpPr>
            <p:nvPr/>
          </p:nvSpPr>
          <p:spPr bwMode="auto">
            <a:xfrm>
              <a:off x="5811838" y="3892551"/>
              <a:ext cx="131763" cy="323850"/>
            </a:xfrm>
            <a:custGeom>
              <a:avLst/>
              <a:gdLst>
                <a:gd name="T0" fmla="*/ 17 w 83"/>
                <a:gd name="T1" fmla="*/ 57 h 204"/>
                <a:gd name="T2" fmla="*/ 0 w 83"/>
                <a:gd name="T3" fmla="*/ 57 h 204"/>
                <a:gd name="T4" fmla="*/ 43 w 83"/>
                <a:gd name="T5" fmla="*/ 0 h 204"/>
                <a:gd name="T6" fmla="*/ 83 w 83"/>
                <a:gd name="T7" fmla="*/ 57 h 204"/>
                <a:gd name="T8" fmla="*/ 67 w 83"/>
                <a:gd name="T9" fmla="*/ 57 h 204"/>
                <a:gd name="T10" fmla="*/ 67 w 83"/>
                <a:gd name="T11" fmla="*/ 204 h 204"/>
                <a:gd name="T12" fmla="*/ 17 w 83"/>
                <a:gd name="T13" fmla="*/ 204 h 204"/>
                <a:gd name="T14" fmla="*/ 17 w 83"/>
                <a:gd name="T15" fmla="*/ 57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04">
                  <a:moveTo>
                    <a:pt x="17" y="57"/>
                  </a:moveTo>
                  <a:lnTo>
                    <a:pt x="0" y="57"/>
                  </a:lnTo>
                  <a:lnTo>
                    <a:pt x="43" y="0"/>
                  </a:lnTo>
                  <a:lnTo>
                    <a:pt x="83" y="57"/>
                  </a:lnTo>
                  <a:lnTo>
                    <a:pt x="67" y="57"/>
                  </a:lnTo>
                  <a:lnTo>
                    <a:pt x="67" y="204"/>
                  </a:lnTo>
                  <a:lnTo>
                    <a:pt x="17" y="204"/>
                  </a:lnTo>
                  <a:lnTo>
                    <a:pt x="1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22" name="Freeform 6"/>
            <p:cNvSpPr>
              <a:spLocks/>
            </p:cNvSpPr>
            <p:nvPr/>
          </p:nvSpPr>
          <p:spPr bwMode="auto">
            <a:xfrm>
              <a:off x="5695951" y="3978276"/>
              <a:ext cx="131763" cy="238125"/>
            </a:xfrm>
            <a:custGeom>
              <a:avLst/>
              <a:gdLst>
                <a:gd name="T0" fmla="*/ 66 w 83"/>
                <a:gd name="T1" fmla="*/ 150 h 150"/>
                <a:gd name="T2" fmla="*/ 19 w 83"/>
                <a:gd name="T3" fmla="*/ 150 h 150"/>
                <a:gd name="T4" fmla="*/ 19 w 83"/>
                <a:gd name="T5" fmla="*/ 60 h 150"/>
                <a:gd name="T6" fmla="*/ 0 w 83"/>
                <a:gd name="T7" fmla="*/ 60 h 150"/>
                <a:gd name="T8" fmla="*/ 43 w 83"/>
                <a:gd name="T9" fmla="*/ 0 h 150"/>
                <a:gd name="T10" fmla="*/ 83 w 83"/>
                <a:gd name="T11" fmla="*/ 60 h 150"/>
                <a:gd name="T12" fmla="*/ 66 w 83"/>
                <a:gd name="T13" fmla="*/ 60 h 150"/>
                <a:gd name="T14" fmla="*/ 66 w 83"/>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50">
                  <a:moveTo>
                    <a:pt x="66" y="150"/>
                  </a:moveTo>
                  <a:lnTo>
                    <a:pt x="19" y="150"/>
                  </a:lnTo>
                  <a:lnTo>
                    <a:pt x="19" y="60"/>
                  </a:lnTo>
                  <a:lnTo>
                    <a:pt x="0" y="60"/>
                  </a:lnTo>
                  <a:lnTo>
                    <a:pt x="43" y="0"/>
                  </a:lnTo>
                  <a:lnTo>
                    <a:pt x="83" y="60"/>
                  </a:lnTo>
                  <a:lnTo>
                    <a:pt x="66" y="60"/>
                  </a:lnTo>
                  <a:lnTo>
                    <a:pt x="66"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23" name="Freeform 7"/>
            <p:cNvSpPr>
              <a:spLocks/>
            </p:cNvSpPr>
            <p:nvPr/>
          </p:nvSpPr>
          <p:spPr bwMode="auto">
            <a:xfrm>
              <a:off x="5583238" y="4068763"/>
              <a:ext cx="131763" cy="147638"/>
            </a:xfrm>
            <a:custGeom>
              <a:avLst/>
              <a:gdLst>
                <a:gd name="T0" fmla="*/ 17 w 83"/>
                <a:gd name="T1" fmla="*/ 57 h 93"/>
                <a:gd name="T2" fmla="*/ 0 w 83"/>
                <a:gd name="T3" fmla="*/ 57 h 93"/>
                <a:gd name="T4" fmla="*/ 43 w 83"/>
                <a:gd name="T5" fmla="*/ 0 h 93"/>
                <a:gd name="T6" fmla="*/ 83 w 83"/>
                <a:gd name="T7" fmla="*/ 57 h 93"/>
                <a:gd name="T8" fmla="*/ 66 w 83"/>
                <a:gd name="T9" fmla="*/ 57 h 93"/>
                <a:gd name="T10" fmla="*/ 66 w 83"/>
                <a:gd name="T11" fmla="*/ 93 h 93"/>
                <a:gd name="T12" fmla="*/ 17 w 83"/>
                <a:gd name="T13" fmla="*/ 93 h 93"/>
                <a:gd name="T14" fmla="*/ 17 w 83"/>
                <a:gd name="T15" fmla="*/ 57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93">
                  <a:moveTo>
                    <a:pt x="17" y="57"/>
                  </a:moveTo>
                  <a:lnTo>
                    <a:pt x="0" y="57"/>
                  </a:lnTo>
                  <a:lnTo>
                    <a:pt x="43" y="0"/>
                  </a:lnTo>
                  <a:lnTo>
                    <a:pt x="83" y="57"/>
                  </a:lnTo>
                  <a:lnTo>
                    <a:pt x="66" y="57"/>
                  </a:lnTo>
                  <a:lnTo>
                    <a:pt x="66" y="93"/>
                  </a:lnTo>
                  <a:lnTo>
                    <a:pt x="17" y="93"/>
                  </a:lnTo>
                  <a:lnTo>
                    <a:pt x="1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224" name="Group 223"/>
          <p:cNvGrpSpPr/>
          <p:nvPr/>
        </p:nvGrpSpPr>
        <p:grpSpPr bwMode="auto">
          <a:xfrm>
            <a:off x="9755845" y="3243277"/>
            <a:ext cx="289486" cy="248979"/>
            <a:chOff x="6048376" y="3925888"/>
            <a:chExt cx="346075" cy="298451"/>
          </a:xfrm>
          <a:solidFill>
            <a:schemeClr val="bg1"/>
          </a:solidFill>
        </p:grpSpPr>
        <p:sp>
          <p:nvSpPr>
            <p:cNvPr id="225" name="Freeform 38"/>
            <p:cNvSpPr>
              <a:spLocks/>
            </p:cNvSpPr>
            <p:nvPr/>
          </p:nvSpPr>
          <p:spPr bwMode="auto">
            <a:xfrm>
              <a:off x="6102351" y="3925888"/>
              <a:ext cx="292100" cy="244475"/>
            </a:xfrm>
            <a:custGeom>
              <a:avLst/>
              <a:gdLst>
                <a:gd name="T0" fmla="*/ 72 w 78"/>
                <a:gd name="T1" fmla="*/ 0 h 65"/>
                <a:gd name="T2" fmla="*/ 48 w 78"/>
                <a:gd name="T3" fmla="*/ 0 h 65"/>
                <a:gd name="T4" fmla="*/ 42 w 78"/>
                <a:gd name="T5" fmla="*/ 5 h 65"/>
                <a:gd name="T6" fmla="*/ 42 w 78"/>
                <a:gd name="T7" fmla="*/ 8 h 65"/>
                <a:gd name="T8" fmla="*/ 5 w 78"/>
                <a:gd name="T9" fmla="*/ 8 h 65"/>
                <a:gd name="T10" fmla="*/ 0 w 78"/>
                <a:gd name="T11" fmla="*/ 14 h 65"/>
                <a:gd name="T12" fmla="*/ 0 w 78"/>
                <a:gd name="T13" fmla="*/ 59 h 65"/>
                <a:gd name="T14" fmla="*/ 5 w 78"/>
                <a:gd name="T15" fmla="*/ 65 h 65"/>
                <a:gd name="T16" fmla="*/ 73 w 78"/>
                <a:gd name="T17" fmla="*/ 65 h 65"/>
                <a:gd name="T18" fmla="*/ 78 w 78"/>
                <a:gd name="T19" fmla="*/ 59 h 65"/>
                <a:gd name="T20" fmla="*/ 78 w 78"/>
                <a:gd name="T21" fmla="*/ 5 h 65"/>
                <a:gd name="T22" fmla="*/ 72 w 78"/>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5">
                  <a:moveTo>
                    <a:pt x="72" y="0"/>
                  </a:moveTo>
                  <a:cubicBezTo>
                    <a:pt x="48" y="0"/>
                    <a:pt x="48" y="0"/>
                    <a:pt x="48" y="0"/>
                  </a:cubicBezTo>
                  <a:cubicBezTo>
                    <a:pt x="45" y="0"/>
                    <a:pt x="42" y="2"/>
                    <a:pt x="42" y="5"/>
                  </a:cubicBezTo>
                  <a:cubicBezTo>
                    <a:pt x="42" y="8"/>
                    <a:pt x="42" y="8"/>
                    <a:pt x="42" y="8"/>
                  </a:cubicBezTo>
                  <a:cubicBezTo>
                    <a:pt x="5" y="8"/>
                    <a:pt x="5" y="8"/>
                    <a:pt x="5" y="8"/>
                  </a:cubicBezTo>
                  <a:cubicBezTo>
                    <a:pt x="2" y="8"/>
                    <a:pt x="0" y="11"/>
                    <a:pt x="0" y="14"/>
                  </a:cubicBezTo>
                  <a:cubicBezTo>
                    <a:pt x="0" y="59"/>
                    <a:pt x="0" y="59"/>
                    <a:pt x="0" y="59"/>
                  </a:cubicBezTo>
                  <a:cubicBezTo>
                    <a:pt x="0" y="62"/>
                    <a:pt x="2" y="65"/>
                    <a:pt x="5" y="65"/>
                  </a:cubicBezTo>
                  <a:cubicBezTo>
                    <a:pt x="73" y="65"/>
                    <a:pt x="73" y="65"/>
                    <a:pt x="73" y="65"/>
                  </a:cubicBezTo>
                  <a:cubicBezTo>
                    <a:pt x="76" y="65"/>
                    <a:pt x="78" y="62"/>
                    <a:pt x="78" y="59"/>
                  </a:cubicBezTo>
                  <a:cubicBezTo>
                    <a:pt x="78" y="5"/>
                    <a:pt x="78" y="5"/>
                    <a:pt x="78" y="5"/>
                  </a:cubicBezTo>
                  <a:cubicBezTo>
                    <a:pt x="78" y="2"/>
                    <a:pt x="75" y="0"/>
                    <a:pt x="72" y="0"/>
                  </a:cubicBezTo>
                  <a:close/>
                </a:path>
              </a:pathLst>
            </a:custGeom>
            <a:grpFill/>
            <a:ln w="7938" cap="flat">
              <a:solidFill>
                <a:srgbClr val="FFFFFF"/>
              </a:solidFill>
              <a:prstDash val="solid"/>
              <a:miter lim="800000"/>
              <a:headEnd/>
              <a:tailEnd/>
            </a:ln>
          </p:spPr>
          <p:txBody>
            <a:bodyPr/>
            <a:lstStyle/>
            <a:p>
              <a:pPr eaLnBrk="1" fontAlgn="auto" hangingPunct="1">
                <a:spcBef>
                  <a:spcPts val="0"/>
                </a:spcBef>
                <a:spcAft>
                  <a:spcPts val="0"/>
                </a:spcAft>
                <a:defRPr/>
              </a:pPr>
              <a:endParaRPr lang="en-US">
                <a:latin typeface="+mn-lt"/>
              </a:endParaRPr>
            </a:p>
          </p:txBody>
        </p:sp>
        <p:sp>
          <p:nvSpPr>
            <p:cNvPr id="226" name="Freeform 39"/>
            <p:cNvSpPr>
              <a:spLocks/>
            </p:cNvSpPr>
            <p:nvPr/>
          </p:nvSpPr>
          <p:spPr bwMode="auto">
            <a:xfrm>
              <a:off x="6048376" y="3978276"/>
              <a:ext cx="293688" cy="246063"/>
            </a:xfrm>
            <a:custGeom>
              <a:avLst/>
              <a:gdLst>
                <a:gd name="T0" fmla="*/ 72 w 78"/>
                <a:gd name="T1" fmla="*/ 0 h 65"/>
                <a:gd name="T2" fmla="*/ 48 w 78"/>
                <a:gd name="T3" fmla="*/ 0 h 65"/>
                <a:gd name="T4" fmla="*/ 42 w 78"/>
                <a:gd name="T5" fmla="*/ 5 h 65"/>
                <a:gd name="T6" fmla="*/ 42 w 78"/>
                <a:gd name="T7" fmla="*/ 9 h 65"/>
                <a:gd name="T8" fmla="*/ 5 w 78"/>
                <a:gd name="T9" fmla="*/ 9 h 65"/>
                <a:gd name="T10" fmla="*/ 0 w 78"/>
                <a:gd name="T11" fmla="*/ 14 h 65"/>
                <a:gd name="T12" fmla="*/ 0 w 78"/>
                <a:gd name="T13" fmla="*/ 60 h 65"/>
                <a:gd name="T14" fmla="*/ 5 w 78"/>
                <a:gd name="T15" fmla="*/ 65 h 65"/>
                <a:gd name="T16" fmla="*/ 73 w 78"/>
                <a:gd name="T17" fmla="*/ 65 h 65"/>
                <a:gd name="T18" fmla="*/ 78 w 78"/>
                <a:gd name="T19" fmla="*/ 60 h 65"/>
                <a:gd name="T20" fmla="*/ 78 w 78"/>
                <a:gd name="T21" fmla="*/ 5 h 65"/>
                <a:gd name="T22" fmla="*/ 72 w 78"/>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5">
                  <a:moveTo>
                    <a:pt x="72" y="0"/>
                  </a:moveTo>
                  <a:cubicBezTo>
                    <a:pt x="48" y="0"/>
                    <a:pt x="48" y="0"/>
                    <a:pt x="48" y="0"/>
                  </a:cubicBezTo>
                  <a:cubicBezTo>
                    <a:pt x="45" y="0"/>
                    <a:pt x="42" y="2"/>
                    <a:pt x="42" y="5"/>
                  </a:cubicBezTo>
                  <a:cubicBezTo>
                    <a:pt x="42" y="9"/>
                    <a:pt x="42" y="9"/>
                    <a:pt x="42" y="9"/>
                  </a:cubicBezTo>
                  <a:cubicBezTo>
                    <a:pt x="5" y="9"/>
                    <a:pt x="5" y="9"/>
                    <a:pt x="5" y="9"/>
                  </a:cubicBezTo>
                  <a:cubicBezTo>
                    <a:pt x="2" y="9"/>
                    <a:pt x="0" y="11"/>
                    <a:pt x="0" y="14"/>
                  </a:cubicBezTo>
                  <a:cubicBezTo>
                    <a:pt x="0" y="60"/>
                    <a:pt x="0" y="60"/>
                    <a:pt x="0" y="60"/>
                  </a:cubicBezTo>
                  <a:cubicBezTo>
                    <a:pt x="0" y="63"/>
                    <a:pt x="2" y="65"/>
                    <a:pt x="5" y="65"/>
                  </a:cubicBezTo>
                  <a:cubicBezTo>
                    <a:pt x="73" y="65"/>
                    <a:pt x="73" y="65"/>
                    <a:pt x="73" y="65"/>
                  </a:cubicBezTo>
                  <a:cubicBezTo>
                    <a:pt x="76" y="65"/>
                    <a:pt x="78" y="63"/>
                    <a:pt x="78" y="60"/>
                  </a:cubicBezTo>
                  <a:cubicBezTo>
                    <a:pt x="78" y="5"/>
                    <a:pt x="78" y="5"/>
                    <a:pt x="78" y="5"/>
                  </a:cubicBezTo>
                  <a:cubicBezTo>
                    <a:pt x="78" y="2"/>
                    <a:pt x="76" y="0"/>
                    <a:pt x="72" y="0"/>
                  </a:cubicBezTo>
                  <a:close/>
                </a:path>
              </a:pathLst>
            </a:custGeom>
            <a:grpFill/>
            <a:ln w="7938" cap="flat">
              <a:solidFill>
                <a:srgbClr val="FFFFFF"/>
              </a:solidFill>
              <a:prstDash val="solid"/>
              <a:miter lim="800000"/>
              <a:headEnd/>
              <a:tailEnd/>
            </a:ln>
          </p:spPr>
          <p:txBody>
            <a:bodyPr/>
            <a:lstStyle/>
            <a:p>
              <a:pPr eaLnBrk="1" fontAlgn="auto" hangingPunct="1">
                <a:spcBef>
                  <a:spcPts val="0"/>
                </a:spcBef>
                <a:spcAft>
                  <a:spcPts val="0"/>
                </a:spcAft>
                <a:defRPr/>
              </a:pPr>
              <a:endParaRPr lang="en-US">
                <a:latin typeface="+mn-lt"/>
              </a:endParaRPr>
            </a:p>
          </p:txBody>
        </p:sp>
      </p:grpSp>
      <p:grpSp>
        <p:nvGrpSpPr>
          <p:cNvPr id="227" name="Group 226"/>
          <p:cNvGrpSpPr/>
          <p:nvPr/>
        </p:nvGrpSpPr>
        <p:grpSpPr bwMode="auto">
          <a:xfrm>
            <a:off x="7558036" y="3482118"/>
            <a:ext cx="232387" cy="270167"/>
            <a:chOff x="7548563" y="2860676"/>
            <a:chExt cx="277813" cy="323850"/>
          </a:xfrm>
          <a:solidFill>
            <a:schemeClr val="bg1"/>
          </a:solidFill>
        </p:grpSpPr>
        <p:sp>
          <p:nvSpPr>
            <p:cNvPr id="228" name="Freeform 65"/>
            <p:cNvSpPr>
              <a:spLocks/>
            </p:cNvSpPr>
            <p:nvPr/>
          </p:nvSpPr>
          <p:spPr bwMode="auto">
            <a:xfrm>
              <a:off x="7585076" y="2946401"/>
              <a:ext cx="200025" cy="125413"/>
            </a:xfrm>
            <a:custGeom>
              <a:avLst/>
              <a:gdLst>
                <a:gd name="T0" fmla="*/ 48 w 53"/>
                <a:gd name="T1" fmla="*/ 2 h 33"/>
                <a:gd name="T2" fmla="*/ 32 w 53"/>
                <a:gd name="T3" fmla="*/ 17 h 33"/>
                <a:gd name="T4" fmla="*/ 23 w 53"/>
                <a:gd name="T5" fmla="*/ 8 h 33"/>
                <a:gd name="T6" fmla="*/ 3 w 53"/>
                <a:gd name="T7" fmla="*/ 28 h 33"/>
                <a:gd name="T8" fmla="*/ 6 w 53"/>
                <a:gd name="T9" fmla="*/ 31 h 33"/>
                <a:gd name="T10" fmla="*/ 23 w 53"/>
                <a:gd name="T11" fmla="*/ 15 h 33"/>
                <a:gd name="T12" fmla="*/ 32 w 53"/>
                <a:gd name="T13" fmla="*/ 24 h 33"/>
                <a:gd name="T14" fmla="*/ 51 w 53"/>
                <a:gd name="T15" fmla="*/ 6 h 33"/>
                <a:gd name="T16" fmla="*/ 48 w 53"/>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3">
                  <a:moveTo>
                    <a:pt x="48" y="2"/>
                  </a:moveTo>
                  <a:cubicBezTo>
                    <a:pt x="32" y="17"/>
                    <a:pt x="32" y="17"/>
                    <a:pt x="32" y="17"/>
                  </a:cubicBezTo>
                  <a:cubicBezTo>
                    <a:pt x="32" y="17"/>
                    <a:pt x="23" y="8"/>
                    <a:pt x="23" y="8"/>
                  </a:cubicBezTo>
                  <a:cubicBezTo>
                    <a:pt x="15" y="15"/>
                    <a:pt x="10" y="20"/>
                    <a:pt x="3" y="28"/>
                  </a:cubicBezTo>
                  <a:cubicBezTo>
                    <a:pt x="0" y="30"/>
                    <a:pt x="4" y="33"/>
                    <a:pt x="6" y="31"/>
                  </a:cubicBezTo>
                  <a:cubicBezTo>
                    <a:pt x="13" y="25"/>
                    <a:pt x="16" y="21"/>
                    <a:pt x="23" y="15"/>
                  </a:cubicBezTo>
                  <a:cubicBezTo>
                    <a:pt x="32" y="24"/>
                    <a:pt x="32" y="24"/>
                    <a:pt x="32" y="24"/>
                  </a:cubicBezTo>
                  <a:cubicBezTo>
                    <a:pt x="40" y="17"/>
                    <a:pt x="43" y="13"/>
                    <a:pt x="51" y="6"/>
                  </a:cubicBezTo>
                  <a:cubicBezTo>
                    <a:pt x="53" y="3"/>
                    <a:pt x="50" y="0"/>
                    <a:pt x="4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29" name="Freeform 66"/>
            <p:cNvSpPr>
              <a:spLocks/>
            </p:cNvSpPr>
            <p:nvPr/>
          </p:nvSpPr>
          <p:spPr bwMode="auto">
            <a:xfrm>
              <a:off x="7600951" y="3124201"/>
              <a:ext cx="71438" cy="60325"/>
            </a:xfrm>
            <a:custGeom>
              <a:avLst/>
              <a:gdLst>
                <a:gd name="T0" fmla="*/ 2 w 19"/>
                <a:gd name="T1" fmla="*/ 10 h 16"/>
                <a:gd name="T2" fmla="*/ 5 w 19"/>
                <a:gd name="T3" fmla="*/ 14 h 16"/>
                <a:gd name="T4" fmla="*/ 19 w 19"/>
                <a:gd name="T5" fmla="*/ 0 h 16"/>
                <a:gd name="T6" fmla="*/ 12 w 19"/>
                <a:gd name="T7" fmla="*/ 0 h 16"/>
                <a:gd name="T8" fmla="*/ 2 w 19"/>
                <a:gd name="T9" fmla="*/ 10 h 16"/>
              </a:gdLst>
              <a:ahLst/>
              <a:cxnLst>
                <a:cxn ang="0">
                  <a:pos x="T0" y="T1"/>
                </a:cxn>
                <a:cxn ang="0">
                  <a:pos x="T2" y="T3"/>
                </a:cxn>
                <a:cxn ang="0">
                  <a:pos x="T4" y="T5"/>
                </a:cxn>
                <a:cxn ang="0">
                  <a:pos x="T6" y="T7"/>
                </a:cxn>
                <a:cxn ang="0">
                  <a:pos x="T8" y="T9"/>
                </a:cxn>
              </a:cxnLst>
              <a:rect l="0" t="0" r="r" b="b"/>
              <a:pathLst>
                <a:path w="19" h="16">
                  <a:moveTo>
                    <a:pt x="2" y="10"/>
                  </a:moveTo>
                  <a:cubicBezTo>
                    <a:pt x="0" y="13"/>
                    <a:pt x="3" y="16"/>
                    <a:pt x="5" y="14"/>
                  </a:cubicBezTo>
                  <a:cubicBezTo>
                    <a:pt x="19" y="0"/>
                    <a:pt x="19" y="0"/>
                    <a:pt x="19" y="0"/>
                  </a:cubicBezTo>
                  <a:cubicBezTo>
                    <a:pt x="12" y="0"/>
                    <a:pt x="12" y="0"/>
                    <a:pt x="12" y="0"/>
                  </a:cubicBezTo>
                  <a:lnTo>
                    <a:pt x="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0" name="Freeform 67"/>
            <p:cNvSpPr>
              <a:spLocks/>
            </p:cNvSpPr>
            <p:nvPr/>
          </p:nvSpPr>
          <p:spPr bwMode="auto">
            <a:xfrm>
              <a:off x="7702551" y="3124201"/>
              <a:ext cx="71438" cy="60325"/>
            </a:xfrm>
            <a:custGeom>
              <a:avLst/>
              <a:gdLst>
                <a:gd name="T0" fmla="*/ 6 w 19"/>
                <a:gd name="T1" fmla="*/ 0 h 16"/>
                <a:gd name="T2" fmla="*/ 0 w 19"/>
                <a:gd name="T3" fmla="*/ 0 h 16"/>
                <a:gd name="T4" fmla="*/ 13 w 19"/>
                <a:gd name="T5" fmla="*/ 14 h 16"/>
                <a:gd name="T6" fmla="*/ 17 w 19"/>
                <a:gd name="T7" fmla="*/ 10 h 16"/>
                <a:gd name="T8" fmla="*/ 6 w 19"/>
                <a:gd name="T9" fmla="*/ 0 h 16"/>
              </a:gdLst>
              <a:ahLst/>
              <a:cxnLst>
                <a:cxn ang="0">
                  <a:pos x="T0" y="T1"/>
                </a:cxn>
                <a:cxn ang="0">
                  <a:pos x="T2" y="T3"/>
                </a:cxn>
                <a:cxn ang="0">
                  <a:pos x="T4" y="T5"/>
                </a:cxn>
                <a:cxn ang="0">
                  <a:pos x="T6" y="T7"/>
                </a:cxn>
                <a:cxn ang="0">
                  <a:pos x="T8" y="T9"/>
                </a:cxn>
              </a:cxnLst>
              <a:rect l="0" t="0" r="r" b="b"/>
              <a:pathLst>
                <a:path w="19" h="16">
                  <a:moveTo>
                    <a:pt x="6" y="0"/>
                  </a:moveTo>
                  <a:cubicBezTo>
                    <a:pt x="0" y="0"/>
                    <a:pt x="0" y="0"/>
                    <a:pt x="0" y="0"/>
                  </a:cubicBezTo>
                  <a:cubicBezTo>
                    <a:pt x="13" y="14"/>
                    <a:pt x="13" y="14"/>
                    <a:pt x="13" y="14"/>
                  </a:cubicBezTo>
                  <a:cubicBezTo>
                    <a:pt x="16" y="16"/>
                    <a:pt x="19" y="13"/>
                    <a:pt x="17" y="1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1" name="Freeform 68"/>
            <p:cNvSpPr>
              <a:spLocks/>
            </p:cNvSpPr>
            <p:nvPr/>
          </p:nvSpPr>
          <p:spPr bwMode="auto">
            <a:xfrm>
              <a:off x="7675563" y="3124201"/>
              <a:ext cx="19050" cy="55563"/>
            </a:xfrm>
            <a:custGeom>
              <a:avLst/>
              <a:gdLst>
                <a:gd name="T0" fmla="*/ 0 w 5"/>
                <a:gd name="T1" fmla="*/ 12 h 15"/>
                <a:gd name="T2" fmla="*/ 5 w 5"/>
                <a:gd name="T3" fmla="*/ 12 h 15"/>
                <a:gd name="T4" fmla="*/ 5 w 5"/>
                <a:gd name="T5" fmla="*/ 0 h 15"/>
                <a:gd name="T6" fmla="*/ 0 w 5"/>
                <a:gd name="T7" fmla="*/ 0 h 15"/>
                <a:gd name="T8" fmla="*/ 0 w 5"/>
                <a:gd name="T9" fmla="*/ 12 h 15"/>
              </a:gdLst>
              <a:ahLst/>
              <a:cxnLst>
                <a:cxn ang="0">
                  <a:pos x="T0" y="T1"/>
                </a:cxn>
                <a:cxn ang="0">
                  <a:pos x="T2" y="T3"/>
                </a:cxn>
                <a:cxn ang="0">
                  <a:pos x="T4" y="T5"/>
                </a:cxn>
                <a:cxn ang="0">
                  <a:pos x="T6" y="T7"/>
                </a:cxn>
                <a:cxn ang="0">
                  <a:pos x="T8" y="T9"/>
                </a:cxn>
              </a:cxnLst>
              <a:rect l="0" t="0" r="r" b="b"/>
              <a:pathLst>
                <a:path w="5" h="15">
                  <a:moveTo>
                    <a:pt x="0" y="12"/>
                  </a:moveTo>
                  <a:cubicBezTo>
                    <a:pt x="0" y="15"/>
                    <a:pt x="5" y="15"/>
                    <a:pt x="5" y="12"/>
                  </a:cubicBezTo>
                  <a:cubicBezTo>
                    <a:pt x="5" y="0"/>
                    <a:pt x="5" y="0"/>
                    <a:pt x="5" y="0"/>
                  </a:cubicBezTo>
                  <a:cubicBezTo>
                    <a:pt x="0" y="0"/>
                    <a:pt x="0" y="0"/>
                    <a:pt x="0" y="0"/>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2" name="Freeform 69"/>
            <p:cNvSpPr>
              <a:spLocks/>
            </p:cNvSpPr>
            <p:nvPr/>
          </p:nvSpPr>
          <p:spPr bwMode="auto">
            <a:xfrm>
              <a:off x="7675563" y="2860676"/>
              <a:ext cx="19050" cy="30163"/>
            </a:xfrm>
            <a:custGeom>
              <a:avLst/>
              <a:gdLst>
                <a:gd name="T0" fmla="*/ 5 w 5"/>
                <a:gd name="T1" fmla="*/ 3 h 8"/>
                <a:gd name="T2" fmla="*/ 0 w 5"/>
                <a:gd name="T3" fmla="*/ 3 h 8"/>
                <a:gd name="T4" fmla="*/ 0 w 5"/>
                <a:gd name="T5" fmla="*/ 8 h 8"/>
                <a:gd name="T6" fmla="*/ 5 w 5"/>
                <a:gd name="T7" fmla="*/ 8 h 8"/>
                <a:gd name="T8" fmla="*/ 5 w 5"/>
                <a:gd name="T9" fmla="*/ 3 h 8"/>
              </a:gdLst>
              <a:ahLst/>
              <a:cxnLst>
                <a:cxn ang="0">
                  <a:pos x="T0" y="T1"/>
                </a:cxn>
                <a:cxn ang="0">
                  <a:pos x="T2" y="T3"/>
                </a:cxn>
                <a:cxn ang="0">
                  <a:pos x="T4" y="T5"/>
                </a:cxn>
                <a:cxn ang="0">
                  <a:pos x="T6" y="T7"/>
                </a:cxn>
                <a:cxn ang="0">
                  <a:pos x="T8" y="T9"/>
                </a:cxn>
              </a:cxnLst>
              <a:rect l="0" t="0" r="r" b="b"/>
              <a:pathLst>
                <a:path w="5" h="8">
                  <a:moveTo>
                    <a:pt x="5" y="3"/>
                  </a:moveTo>
                  <a:cubicBezTo>
                    <a:pt x="5" y="0"/>
                    <a:pt x="0" y="0"/>
                    <a:pt x="0" y="3"/>
                  </a:cubicBezTo>
                  <a:cubicBezTo>
                    <a:pt x="0" y="8"/>
                    <a:pt x="0" y="8"/>
                    <a:pt x="0" y="8"/>
                  </a:cubicBezTo>
                  <a:cubicBezTo>
                    <a:pt x="5" y="8"/>
                    <a:pt x="5" y="8"/>
                    <a:pt x="5" y="8"/>
                  </a:cubicBezTo>
                  <a:lnTo>
                    <a:pt x="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33" name="Freeform 70"/>
            <p:cNvSpPr>
              <a:spLocks noEditPoints="1"/>
            </p:cNvSpPr>
            <p:nvPr/>
          </p:nvSpPr>
          <p:spPr bwMode="auto">
            <a:xfrm>
              <a:off x="7548563" y="2898776"/>
              <a:ext cx="277813" cy="217488"/>
            </a:xfrm>
            <a:custGeom>
              <a:avLst/>
              <a:gdLst>
                <a:gd name="T0" fmla="*/ 68 w 74"/>
                <a:gd name="T1" fmla="*/ 0 h 58"/>
                <a:gd name="T2" fmla="*/ 5 w 74"/>
                <a:gd name="T3" fmla="*/ 0 h 58"/>
                <a:gd name="T4" fmla="*/ 0 w 74"/>
                <a:gd name="T5" fmla="*/ 5 h 58"/>
                <a:gd name="T6" fmla="*/ 0 w 74"/>
                <a:gd name="T7" fmla="*/ 52 h 58"/>
                <a:gd name="T8" fmla="*/ 5 w 74"/>
                <a:gd name="T9" fmla="*/ 58 h 58"/>
                <a:gd name="T10" fmla="*/ 68 w 74"/>
                <a:gd name="T11" fmla="*/ 58 h 58"/>
                <a:gd name="T12" fmla="*/ 74 w 74"/>
                <a:gd name="T13" fmla="*/ 52 h 58"/>
                <a:gd name="T14" fmla="*/ 74 w 74"/>
                <a:gd name="T15" fmla="*/ 5 h 58"/>
                <a:gd name="T16" fmla="*/ 68 w 74"/>
                <a:gd name="T17" fmla="*/ 0 h 58"/>
                <a:gd name="T18" fmla="*/ 66 w 74"/>
                <a:gd name="T19" fmla="*/ 50 h 58"/>
                <a:gd name="T20" fmla="*/ 66 w 74"/>
                <a:gd name="T21" fmla="*/ 50 h 58"/>
                <a:gd name="T22" fmla="*/ 8 w 74"/>
                <a:gd name="T23" fmla="*/ 50 h 58"/>
                <a:gd name="T24" fmla="*/ 7 w 74"/>
                <a:gd name="T25" fmla="*/ 50 h 58"/>
                <a:gd name="T26" fmla="*/ 7 w 74"/>
                <a:gd name="T27" fmla="*/ 8 h 58"/>
                <a:gd name="T28" fmla="*/ 8 w 74"/>
                <a:gd name="T29" fmla="*/ 7 h 58"/>
                <a:gd name="T30" fmla="*/ 66 w 74"/>
                <a:gd name="T31" fmla="*/ 7 h 58"/>
                <a:gd name="T32" fmla="*/ 66 w 74"/>
                <a:gd name="T33" fmla="*/ 8 h 58"/>
                <a:gd name="T34" fmla="*/ 66 w 74"/>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58">
                  <a:moveTo>
                    <a:pt x="68" y="0"/>
                  </a:moveTo>
                  <a:cubicBezTo>
                    <a:pt x="5" y="0"/>
                    <a:pt x="5" y="0"/>
                    <a:pt x="5" y="0"/>
                  </a:cubicBezTo>
                  <a:cubicBezTo>
                    <a:pt x="2" y="0"/>
                    <a:pt x="0" y="2"/>
                    <a:pt x="0" y="5"/>
                  </a:cubicBezTo>
                  <a:cubicBezTo>
                    <a:pt x="0" y="52"/>
                    <a:pt x="0" y="52"/>
                    <a:pt x="0" y="52"/>
                  </a:cubicBezTo>
                  <a:cubicBezTo>
                    <a:pt x="0" y="55"/>
                    <a:pt x="2" y="58"/>
                    <a:pt x="5" y="58"/>
                  </a:cubicBezTo>
                  <a:cubicBezTo>
                    <a:pt x="26" y="58"/>
                    <a:pt x="47" y="58"/>
                    <a:pt x="68" y="58"/>
                  </a:cubicBezTo>
                  <a:cubicBezTo>
                    <a:pt x="71" y="58"/>
                    <a:pt x="74" y="55"/>
                    <a:pt x="74" y="52"/>
                  </a:cubicBezTo>
                  <a:cubicBezTo>
                    <a:pt x="74" y="31"/>
                    <a:pt x="74" y="26"/>
                    <a:pt x="74" y="5"/>
                  </a:cubicBezTo>
                  <a:cubicBezTo>
                    <a:pt x="74" y="2"/>
                    <a:pt x="71" y="0"/>
                    <a:pt x="68" y="0"/>
                  </a:cubicBezTo>
                  <a:close/>
                  <a:moveTo>
                    <a:pt x="66" y="50"/>
                  </a:moveTo>
                  <a:cubicBezTo>
                    <a:pt x="66" y="50"/>
                    <a:pt x="66" y="50"/>
                    <a:pt x="66" y="50"/>
                  </a:cubicBezTo>
                  <a:cubicBezTo>
                    <a:pt x="46" y="50"/>
                    <a:pt x="27" y="50"/>
                    <a:pt x="8" y="50"/>
                  </a:cubicBezTo>
                  <a:cubicBezTo>
                    <a:pt x="8" y="50"/>
                    <a:pt x="7" y="50"/>
                    <a:pt x="7" y="50"/>
                  </a:cubicBezTo>
                  <a:cubicBezTo>
                    <a:pt x="7" y="8"/>
                    <a:pt x="7" y="8"/>
                    <a:pt x="7" y="8"/>
                  </a:cubicBezTo>
                  <a:cubicBezTo>
                    <a:pt x="7" y="8"/>
                    <a:pt x="8" y="7"/>
                    <a:pt x="8" y="7"/>
                  </a:cubicBezTo>
                  <a:cubicBezTo>
                    <a:pt x="66" y="7"/>
                    <a:pt x="66" y="7"/>
                    <a:pt x="66" y="7"/>
                  </a:cubicBezTo>
                  <a:cubicBezTo>
                    <a:pt x="66" y="7"/>
                    <a:pt x="66" y="8"/>
                    <a:pt x="66" y="8"/>
                  </a:cubicBezTo>
                  <a:cubicBezTo>
                    <a:pt x="66" y="27"/>
                    <a:pt x="66" y="30"/>
                    <a:pt x="6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sp>
        <p:nvSpPr>
          <p:cNvPr id="234" name="Freeform 82"/>
          <p:cNvSpPr>
            <a:spLocks noEditPoints="1"/>
          </p:cNvSpPr>
          <p:nvPr/>
        </p:nvSpPr>
        <p:spPr bwMode="auto">
          <a:xfrm>
            <a:off x="9232963" y="3261477"/>
            <a:ext cx="349250" cy="306388"/>
          </a:xfrm>
          <a:custGeom>
            <a:avLst/>
            <a:gdLst>
              <a:gd name="T0" fmla="*/ 2147483646 w 111"/>
              <a:gd name="T1" fmla="*/ 2147483646 h 97"/>
              <a:gd name="T2" fmla="*/ 2147483646 w 111"/>
              <a:gd name="T3" fmla="*/ 2147483646 h 97"/>
              <a:gd name="T4" fmla="*/ 2147483646 w 111"/>
              <a:gd name="T5" fmla="*/ 2147483646 h 97"/>
              <a:gd name="T6" fmla="*/ 2147483646 w 111"/>
              <a:gd name="T7" fmla="*/ 2147483646 h 97"/>
              <a:gd name="T8" fmla="*/ 2147483646 w 111"/>
              <a:gd name="T9" fmla="*/ 2147483646 h 97"/>
              <a:gd name="T10" fmla="*/ 2147483646 w 111"/>
              <a:gd name="T11" fmla="*/ 2147483646 h 97"/>
              <a:gd name="T12" fmla="*/ 2147483646 w 111"/>
              <a:gd name="T13" fmla="*/ 2147483646 h 97"/>
              <a:gd name="T14" fmla="*/ 2147483646 w 111"/>
              <a:gd name="T15" fmla="*/ 2147483646 h 97"/>
              <a:gd name="T16" fmla="*/ 2147483646 w 111"/>
              <a:gd name="T17" fmla="*/ 2147483646 h 97"/>
              <a:gd name="T18" fmla="*/ 2147483646 w 111"/>
              <a:gd name="T19" fmla="*/ 2147483646 h 97"/>
              <a:gd name="T20" fmla="*/ 2147483646 w 111"/>
              <a:gd name="T21" fmla="*/ 2147483646 h 97"/>
              <a:gd name="T22" fmla="*/ 2147483646 w 111"/>
              <a:gd name="T23" fmla="*/ 2147483646 h 97"/>
              <a:gd name="T24" fmla="*/ 2147483646 w 111"/>
              <a:gd name="T25" fmla="*/ 2147483646 h 97"/>
              <a:gd name="T26" fmla="*/ 2147483646 w 111"/>
              <a:gd name="T27" fmla="*/ 2147483646 h 97"/>
              <a:gd name="T28" fmla="*/ 2147483646 w 111"/>
              <a:gd name="T29" fmla="*/ 2147483646 h 97"/>
              <a:gd name="T30" fmla="*/ 2147483646 w 111"/>
              <a:gd name="T31" fmla="*/ 2147483646 h 97"/>
              <a:gd name="T32" fmla="*/ 2147483646 w 111"/>
              <a:gd name="T33" fmla="*/ 2147483646 h 97"/>
              <a:gd name="T34" fmla="*/ 2147483646 w 111"/>
              <a:gd name="T35" fmla="*/ 2147483646 h 97"/>
              <a:gd name="T36" fmla="*/ 2147483646 w 111"/>
              <a:gd name="T37" fmla="*/ 2147483646 h 97"/>
              <a:gd name="T38" fmla="*/ 2147483646 w 111"/>
              <a:gd name="T39" fmla="*/ 2147483646 h 97"/>
              <a:gd name="T40" fmla="*/ 2147483646 w 111"/>
              <a:gd name="T41" fmla="*/ 2147483646 h 97"/>
              <a:gd name="T42" fmla="*/ 2147483646 w 111"/>
              <a:gd name="T43" fmla="*/ 2147483646 h 97"/>
              <a:gd name="T44" fmla="*/ 2147483646 w 111"/>
              <a:gd name="T45" fmla="*/ 2147483646 h 97"/>
              <a:gd name="T46" fmla="*/ 2147483646 w 111"/>
              <a:gd name="T47" fmla="*/ 2147483646 h 97"/>
              <a:gd name="T48" fmla="*/ 2147483646 w 111"/>
              <a:gd name="T49" fmla="*/ 2147483646 h 97"/>
              <a:gd name="T50" fmla="*/ 2147483646 w 111"/>
              <a:gd name="T51" fmla="*/ 2147483646 h 97"/>
              <a:gd name="T52" fmla="*/ 2147483646 w 111"/>
              <a:gd name="T53" fmla="*/ 2147483646 h 97"/>
              <a:gd name="T54" fmla="*/ 2147483646 w 111"/>
              <a:gd name="T55" fmla="*/ 2147483646 h 97"/>
              <a:gd name="T56" fmla="*/ 2147483646 w 111"/>
              <a:gd name="T57" fmla="*/ 2147483646 h 97"/>
              <a:gd name="T58" fmla="*/ 2147483646 w 111"/>
              <a:gd name="T59" fmla="*/ 2147483646 h 97"/>
              <a:gd name="T60" fmla="*/ 2147483646 w 111"/>
              <a:gd name="T61" fmla="*/ 2147483646 h 97"/>
              <a:gd name="T62" fmla="*/ 2147483646 w 111"/>
              <a:gd name="T63" fmla="*/ 2147483646 h 97"/>
              <a:gd name="T64" fmla="*/ 2147483646 w 111"/>
              <a:gd name="T65" fmla="*/ 2147483646 h 97"/>
              <a:gd name="T66" fmla="*/ 2147483646 w 111"/>
              <a:gd name="T67" fmla="*/ 2147483646 h 97"/>
              <a:gd name="T68" fmla="*/ 2147483646 w 111"/>
              <a:gd name="T69" fmla="*/ 2147483646 h 97"/>
              <a:gd name="T70" fmla="*/ 2147483646 w 111"/>
              <a:gd name="T71" fmla="*/ 2147483646 h 97"/>
              <a:gd name="T72" fmla="*/ 2147483646 w 111"/>
              <a:gd name="T73" fmla="*/ 2147483646 h 97"/>
              <a:gd name="T74" fmla="*/ 2147483646 w 111"/>
              <a:gd name="T75" fmla="*/ 2147483646 h 97"/>
              <a:gd name="T76" fmla="*/ 2147483646 w 111"/>
              <a:gd name="T77" fmla="*/ 2147483646 h 97"/>
              <a:gd name="T78" fmla="*/ 2147483646 w 111"/>
              <a:gd name="T79" fmla="*/ 2147483646 h 97"/>
              <a:gd name="T80" fmla="*/ 2147483646 w 111"/>
              <a:gd name="T81" fmla="*/ 2147483646 h 97"/>
              <a:gd name="T82" fmla="*/ 2147483646 w 111"/>
              <a:gd name="T83" fmla="*/ 2147483646 h 97"/>
              <a:gd name="T84" fmla="*/ 2147483646 w 111"/>
              <a:gd name="T85" fmla="*/ 2147483646 h 97"/>
              <a:gd name="T86" fmla="*/ 2147483646 w 111"/>
              <a:gd name="T87" fmla="*/ 2147483646 h 97"/>
              <a:gd name="T88" fmla="*/ 2147483646 w 111"/>
              <a:gd name="T89" fmla="*/ 2147483646 h 97"/>
              <a:gd name="T90" fmla="*/ 2147483646 w 111"/>
              <a:gd name="T91" fmla="*/ 2147483646 h 97"/>
              <a:gd name="T92" fmla="*/ 2147483646 w 111"/>
              <a:gd name="T93" fmla="*/ 2147483646 h 97"/>
              <a:gd name="T94" fmla="*/ 2147483646 w 111"/>
              <a:gd name="T95" fmla="*/ 2147483646 h 97"/>
              <a:gd name="T96" fmla="*/ 2147483646 w 111"/>
              <a:gd name="T97" fmla="*/ 2147483646 h 97"/>
              <a:gd name="T98" fmla="*/ 2147483646 w 111"/>
              <a:gd name="T99" fmla="*/ 2147483646 h 97"/>
              <a:gd name="T100" fmla="*/ 2147483646 w 111"/>
              <a:gd name="T101" fmla="*/ 2147483646 h 97"/>
              <a:gd name="T102" fmla="*/ 2147483646 w 111"/>
              <a:gd name="T103" fmla="*/ 2147483646 h 97"/>
              <a:gd name="T104" fmla="*/ 2147483646 w 111"/>
              <a:gd name="T105" fmla="*/ 2147483646 h 97"/>
              <a:gd name="T106" fmla="*/ 2147483646 w 111"/>
              <a:gd name="T107" fmla="*/ 2147483646 h 97"/>
              <a:gd name="T108" fmla="*/ 2147483646 w 111"/>
              <a:gd name="T109" fmla="*/ 2147483646 h 97"/>
              <a:gd name="T110" fmla="*/ 2147483646 w 111"/>
              <a:gd name="T111" fmla="*/ 2147483646 h 97"/>
              <a:gd name="T112" fmla="*/ 2147483646 w 111"/>
              <a:gd name="T113" fmla="*/ 2147483646 h 97"/>
              <a:gd name="T114" fmla="*/ 2147483646 w 111"/>
              <a:gd name="T115" fmla="*/ 2147483646 h 97"/>
              <a:gd name="T116" fmla="*/ 2147483646 w 111"/>
              <a:gd name="T117" fmla="*/ 2147483646 h 97"/>
              <a:gd name="T118" fmla="*/ 2147483646 w 111"/>
              <a:gd name="T119" fmla="*/ 2147483646 h 97"/>
              <a:gd name="T120" fmla="*/ 2147483646 w 111"/>
              <a:gd name="T121" fmla="*/ 2147483646 h 97"/>
              <a:gd name="T122" fmla="*/ 2147483646 w 111"/>
              <a:gd name="T123" fmla="*/ 2147483646 h 97"/>
              <a:gd name="T124" fmla="*/ 2147483646 w 111"/>
              <a:gd name="T125" fmla="*/ 2147483646 h 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235" name="Picture 29"/>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890917" y="4678178"/>
            <a:ext cx="5095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28"/>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0037989" y="4622731"/>
            <a:ext cx="5095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Picture 30"/>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7074533" y="4632419"/>
            <a:ext cx="5095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 name="Picture 3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0707244" y="4748705"/>
            <a:ext cx="4968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 name="Picture 37"/>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8591481" y="4650949"/>
            <a:ext cx="4984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36"/>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9261390" y="4701447"/>
            <a:ext cx="4968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1"/>
          <p:cNvSpPr>
            <a:spLocks noEditPoints="1"/>
          </p:cNvSpPr>
          <p:nvPr/>
        </p:nvSpPr>
        <p:spPr bwMode="auto">
          <a:xfrm>
            <a:off x="11369477" y="5858843"/>
            <a:ext cx="605748" cy="732127"/>
          </a:xfrm>
          <a:custGeom>
            <a:avLst/>
            <a:gdLst>
              <a:gd name="T0" fmla="*/ 1386 w 1610"/>
              <a:gd name="T1" fmla="*/ 897 h 1946"/>
              <a:gd name="T2" fmla="*/ 1023 w 1610"/>
              <a:gd name="T3" fmla="*/ 0 h 1946"/>
              <a:gd name="T4" fmla="*/ 224 w 1610"/>
              <a:gd name="T5" fmla="*/ 363 h 1946"/>
              <a:gd name="T6" fmla="*/ 89 w 1610"/>
              <a:gd name="T7" fmla="*/ 897 h 1946"/>
              <a:gd name="T8" fmla="*/ 0 w 1610"/>
              <a:gd name="T9" fmla="*/ 1857 h 1946"/>
              <a:gd name="T10" fmla="*/ 1521 w 1610"/>
              <a:gd name="T11" fmla="*/ 1946 h 1946"/>
              <a:gd name="T12" fmla="*/ 1610 w 1610"/>
              <a:gd name="T13" fmla="*/ 986 h 1946"/>
              <a:gd name="T14" fmla="*/ 265 w 1610"/>
              <a:gd name="T15" fmla="*/ 363 h 1946"/>
              <a:gd name="T16" fmla="*/ 1023 w 1610"/>
              <a:gd name="T17" fmla="*/ 41 h 1946"/>
              <a:gd name="T18" fmla="*/ 1345 w 1610"/>
              <a:gd name="T19" fmla="*/ 897 h 1946"/>
              <a:gd name="T20" fmla="*/ 1179 w 1610"/>
              <a:gd name="T21" fmla="*/ 382 h 1946"/>
              <a:gd name="T22" fmla="*/ 623 w 1610"/>
              <a:gd name="T23" fmla="*/ 190 h 1946"/>
              <a:gd name="T24" fmla="*/ 431 w 1610"/>
              <a:gd name="T25" fmla="*/ 897 h 1946"/>
              <a:gd name="T26" fmla="*/ 265 w 1610"/>
              <a:gd name="T27" fmla="*/ 363 h 1946"/>
              <a:gd name="T28" fmla="*/ 472 w 1610"/>
              <a:gd name="T29" fmla="*/ 897 h 1946"/>
              <a:gd name="T30" fmla="*/ 623 w 1610"/>
              <a:gd name="T31" fmla="*/ 231 h 1946"/>
              <a:gd name="T32" fmla="*/ 1138 w 1610"/>
              <a:gd name="T33" fmla="*/ 382 h 1946"/>
              <a:gd name="T34" fmla="*/ 1569 w 1610"/>
              <a:gd name="T35" fmla="*/ 1857 h 1946"/>
              <a:gd name="T36" fmla="*/ 89 w 1610"/>
              <a:gd name="T37" fmla="*/ 1905 h 1946"/>
              <a:gd name="T38" fmla="*/ 41 w 1610"/>
              <a:gd name="T39" fmla="*/ 986 h 1946"/>
              <a:gd name="T40" fmla="*/ 244 w 1610"/>
              <a:gd name="T41" fmla="*/ 938 h 1946"/>
              <a:gd name="T42" fmla="*/ 1158 w 1610"/>
              <a:gd name="T43" fmla="*/ 938 h 1946"/>
              <a:gd name="T44" fmla="*/ 1521 w 1610"/>
              <a:gd name="T45" fmla="*/ 938 h 1946"/>
              <a:gd name="T46" fmla="*/ 1569 w 1610"/>
              <a:gd name="T47" fmla="*/ 1857 h 1946"/>
              <a:gd name="T48" fmla="*/ 651 w 1610"/>
              <a:gd name="T49" fmla="*/ 1292 h 1946"/>
              <a:gd name="T50" fmla="*/ 665 w 1610"/>
              <a:gd name="T51" fmla="*/ 1681 h 1946"/>
              <a:gd name="T52" fmla="*/ 686 w 1610"/>
              <a:gd name="T53" fmla="*/ 1705 h 1946"/>
              <a:gd name="T54" fmla="*/ 939 w 1610"/>
              <a:gd name="T55" fmla="*/ 1698 h 1946"/>
              <a:gd name="T56" fmla="*/ 903 w 1610"/>
              <a:gd name="T57" fmla="*/ 1411 h 1946"/>
              <a:gd name="T58" fmla="*/ 805 w 1610"/>
              <a:gd name="T59" fmla="*/ 1138 h 1946"/>
              <a:gd name="T60" fmla="*/ 710 w 1610"/>
              <a:gd name="T61" fmla="*/ 1664 h 1946"/>
              <a:gd name="T62" fmla="*/ 741 w 1610"/>
              <a:gd name="T63" fmla="*/ 1385 h 1946"/>
              <a:gd name="T64" fmla="*/ 805 w 1610"/>
              <a:gd name="T65" fmla="*/ 1179 h 1946"/>
              <a:gd name="T66" fmla="*/ 869 w 1610"/>
              <a:gd name="T67" fmla="*/ 1385 h 1946"/>
              <a:gd name="T68" fmla="*/ 900 w 1610"/>
              <a:gd name="T69" fmla="*/ 1664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0" h="1946">
                <a:moveTo>
                  <a:pt x="1521" y="897"/>
                </a:moveTo>
                <a:cubicBezTo>
                  <a:pt x="1386" y="897"/>
                  <a:pt x="1386" y="897"/>
                  <a:pt x="1386" y="897"/>
                </a:cubicBezTo>
                <a:cubicBezTo>
                  <a:pt x="1386" y="363"/>
                  <a:pt x="1386" y="363"/>
                  <a:pt x="1386" y="363"/>
                </a:cubicBezTo>
                <a:cubicBezTo>
                  <a:pt x="1386" y="163"/>
                  <a:pt x="1223" y="0"/>
                  <a:pt x="1023" y="0"/>
                </a:cubicBezTo>
                <a:cubicBezTo>
                  <a:pt x="587" y="0"/>
                  <a:pt x="587" y="0"/>
                  <a:pt x="587" y="0"/>
                </a:cubicBezTo>
                <a:cubicBezTo>
                  <a:pt x="387" y="0"/>
                  <a:pt x="224" y="163"/>
                  <a:pt x="224" y="363"/>
                </a:cubicBezTo>
                <a:cubicBezTo>
                  <a:pt x="224" y="897"/>
                  <a:pt x="224" y="897"/>
                  <a:pt x="224" y="897"/>
                </a:cubicBezTo>
                <a:cubicBezTo>
                  <a:pt x="89" y="897"/>
                  <a:pt x="89" y="897"/>
                  <a:pt x="89" y="897"/>
                </a:cubicBezTo>
                <a:cubicBezTo>
                  <a:pt x="40" y="897"/>
                  <a:pt x="0" y="936"/>
                  <a:pt x="0" y="986"/>
                </a:cubicBezTo>
                <a:cubicBezTo>
                  <a:pt x="0" y="1857"/>
                  <a:pt x="0" y="1857"/>
                  <a:pt x="0" y="1857"/>
                </a:cubicBezTo>
                <a:cubicBezTo>
                  <a:pt x="0" y="1907"/>
                  <a:pt x="40" y="1946"/>
                  <a:pt x="89" y="1946"/>
                </a:cubicBezTo>
                <a:cubicBezTo>
                  <a:pt x="1521" y="1946"/>
                  <a:pt x="1521" y="1946"/>
                  <a:pt x="1521" y="1946"/>
                </a:cubicBezTo>
                <a:cubicBezTo>
                  <a:pt x="1570" y="1946"/>
                  <a:pt x="1610" y="1907"/>
                  <a:pt x="1610" y="1857"/>
                </a:cubicBezTo>
                <a:cubicBezTo>
                  <a:pt x="1610" y="986"/>
                  <a:pt x="1610" y="986"/>
                  <a:pt x="1610" y="986"/>
                </a:cubicBezTo>
                <a:cubicBezTo>
                  <a:pt x="1610" y="936"/>
                  <a:pt x="1570" y="897"/>
                  <a:pt x="1521" y="897"/>
                </a:cubicBezTo>
                <a:close/>
                <a:moveTo>
                  <a:pt x="265" y="363"/>
                </a:moveTo>
                <a:cubicBezTo>
                  <a:pt x="265" y="185"/>
                  <a:pt x="409" y="41"/>
                  <a:pt x="587" y="41"/>
                </a:cubicBezTo>
                <a:cubicBezTo>
                  <a:pt x="1023" y="41"/>
                  <a:pt x="1023" y="41"/>
                  <a:pt x="1023" y="41"/>
                </a:cubicBezTo>
                <a:cubicBezTo>
                  <a:pt x="1200" y="41"/>
                  <a:pt x="1345" y="185"/>
                  <a:pt x="1345" y="363"/>
                </a:cubicBezTo>
                <a:cubicBezTo>
                  <a:pt x="1345" y="897"/>
                  <a:pt x="1345" y="897"/>
                  <a:pt x="1345" y="897"/>
                </a:cubicBezTo>
                <a:cubicBezTo>
                  <a:pt x="1179" y="897"/>
                  <a:pt x="1179" y="897"/>
                  <a:pt x="1179" y="897"/>
                </a:cubicBezTo>
                <a:cubicBezTo>
                  <a:pt x="1179" y="382"/>
                  <a:pt x="1179" y="382"/>
                  <a:pt x="1179" y="382"/>
                </a:cubicBezTo>
                <a:cubicBezTo>
                  <a:pt x="1179" y="276"/>
                  <a:pt x="1093" y="190"/>
                  <a:pt x="987" y="190"/>
                </a:cubicBezTo>
                <a:cubicBezTo>
                  <a:pt x="623" y="190"/>
                  <a:pt x="623" y="190"/>
                  <a:pt x="623" y="190"/>
                </a:cubicBezTo>
                <a:cubicBezTo>
                  <a:pt x="517" y="190"/>
                  <a:pt x="431" y="276"/>
                  <a:pt x="431" y="382"/>
                </a:cubicBezTo>
                <a:cubicBezTo>
                  <a:pt x="431" y="897"/>
                  <a:pt x="431" y="897"/>
                  <a:pt x="431" y="897"/>
                </a:cubicBezTo>
                <a:cubicBezTo>
                  <a:pt x="265" y="897"/>
                  <a:pt x="265" y="897"/>
                  <a:pt x="265" y="897"/>
                </a:cubicBezTo>
                <a:lnTo>
                  <a:pt x="265" y="363"/>
                </a:lnTo>
                <a:close/>
                <a:moveTo>
                  <a:pt x="1138" y="897"/>
                </a:moveTo>
                <a:cubicBezTo>
                  <a:pt x="472" y="897"/>
                  <a:pt x="472" y="897"/>
                  <a:pt x="472" y="897"/>
                </a:cubicBezTo>
                <a:cubicBezTo>
                  <a:pt x="472" y="382"/>
                  <a:pt x="472" y="382"/>
                  <a:pt x="472" y="382"/>
                </a:cubicBezTo>
                <a:cubicBezTo>
                  <a:pt x="472" y="298"/>
                  <a:pt x="540" y="231"/>
                  <a:pt x="623" y="231"/>
                </a:cubicBezTo>
                <a:cubicBezTo>
                  <a:pt x="987" y="231"/>
                  <a:pt x="987" y="231"/>
                  <a:pt x="987" y="231"/>
                </a:cubicBezTo>
                <a:cubicBezTo>
                  <a:pt x="1070" y="231"/>
                  <a:pt x="1138" y="298"/>
                  <a:pt x="1138" y="382"/>
                </a:cubicBezTo>
                <a:lnTo>
                  <a:pt x="1138" y="897"/>
                </a:lnTo>
                <a:close/>
                <a:moveTo>
                  <a:pt x="1569" y="1857"/>
                </a:moveTo>
                <a:cubicBezTo>
                  <a:pt x="1569" y="1884"/>
                  <a:pt x="1547" y="1905"/>
                  <a:pt x="1521" y="1905"/>
                </a:cubicBezTo>
                <a:cubicBezTo>
                  <a:pt x="89" y="1905"/>
                  <a:pt x="89" y="1905"/>
                  <a:pt x="89" y="1905"/>
                </a:cubicBezTo>
                <a:cubicBezTo>
                  <a:pt x="62" y="1905"/>
                  <a:pt x="41" y="1884"/>
                  <a:pt x="41" y="1857"/>
                </a:cubicBezTo>
                <a:cubicBezTo>
                  <a:pt x="41" y="986"/>
                  <a:pt x="41" y="986"/>
                  <a:pt x="41" y="986"/>
                </a:cubicBezTo>
                <a:cubicBezTo>
                  <a:pt x="41" y="959"/>
                  <a:pt x="62" y="938"/>
                  <a:pt x="89" y="938"/>
                </a:cubicBezTo>
                <a:cubicBezTo>
                  <a:pt x="244" y="938"/>
                  <a:pt x="244" y="938"/>
                  <a:pt x="244" y="938"/>
                </a:cubicBezTo>
                <a:cubicBezTo>
                  <a:pt x="451" y="938"/>
                  <a:pt x="451" y="938"/>
                  <a:pt x="451" y="938"/>
                </a:cubicBezTo>
                <a:cubicBezTo>
                  <a:pt x="1158" y="938"/>
                  <a:pt x="1158" y="938"/>
                  <a:pt x="1158" y="938"/>
                </a:cubicBezTo>
                <a:cubicBezTo>
                  <a:pt x="1365" y="938"/>
                  <a:pt x="1365" y="938"/>
                  <a:pt x="1365" y="938"/>
                </a:cubicBezTo>
                <a:cubicBezTo>
                  <a:pt x="1521" y="938"/>
                  <a:pt x="1521" y="938"/>
                  <a:pt x="1521" y="938"/>
                </a:cubicBezTo>
                <a:cubicBezTo>
                  <a:pt x="1547" y="938"/>
                  <a:pt x="1569" y="959"/>
                  <a:pt x="1569" y="986"/>
                </a:cubicBezTo>
                <a:lnTo>
                  <a:pt x="1569" y="1857"/>
                </a:lnTo>
                <a:close/>
                <a:moveTo>
                  <a:pt x="805" y="1138"/>
                </a:moveTo>
                <a:cubicBezTo>
                  <a:pt x="720" y="1138"/>
                  <a:pt x="651" y="1207"/>
                  <a:pt x="651" y="1292"/>
                </a:cubicBezTo>
                <a:cubicBezTo>
                  <a:pt x="651" y="1338"/>
                  <a:pt x="671" y="1382"/>
                  <a:pt x="707" y="1411"/>
                </a:cubicBezTo>
                <a:cubicBezTo>
                  <a:pt x="665" y="1681"/>
                  <a:pt x="665" y="1681"/>
                  <a:pt x="665" y="1681"/>
                </a:cubicBezTo>
                <a:cubicBezTo>
                  <a:pt x="665" y="1687"/>
                  <a:pt x="666" y="1693"/>
                  <a:pt x="670" y="1698"/>
                </a:cubicBezTo>
                <a:cubicBezTo>
                  <a:pt x="674" y="1702"/>
                  <a:pt x="680" y="1705"/>
                  <a:pt x="686" y="1705"/>
                </a:cubicBezTo>
                <a:cubicBezTo>
                  <a:pt x="924" y="1705"/>
                  <a:pt x="924" y="1705"/>
                  <a:pt x="924" y="1705"/>
                </a:cubicBezTo>
                <a:cubicBezTo>
                  <a:pt x="930" y="1705"/>
                  <a:pt x="936" y="1702"/>
                  <a:pt x="939" y="1698"/>
                </a:cubicBezTo>
                <a:cubicBezTo>
                  <a:pt x="943" y="1693"/>
                  <a:pt x="945" y="1687"/>
                  <a:pt x="944" y="1681"/>
                </a:cubicBezTo>
                <a:cubicBezTo>
                  <a:pt x="903" y="1411"/>
                  <a:pt x="903" y="1411"/>
                  <a:pt x="903" y="1411"/>
                </a:cubicBezTo>
                <a:cubicBezTo>
                  <a:pt x="938" y="1382"/>
                  <a:pt x="959" y="1338"/>
                  <a:pt x="959" y="1292"/>
                </a:cubicBezTo>
                <a:cubicBezTo>
                  <a:pt x="959" y="1207"/>
                  <a:pt x="890" y="1138"/>
                  <a:pt x="805" y="1138"/>
                </a:cubicBezTo>
                <a:close/>
                <a:moveTo>
                  <a:pt x="900" y="1664"/>
                </a:moveTo>
                <a:cubicBezTo>
                  <a:pt x="710" y="1664"/>
                  <a:pt x="710" y="1664"/>
                  <a:pt x="710" y="1664"/>
                </a:cubicBezTo>
                <a:cubicBezTo>
                  <a:pt x="749" y="1405"/>
                  <a:pt x="749" y="1405"/>
                  <a:pt x="749" y="1405"/>
                </a:cubicBezTo>
                <a:cubicBezTo>
                  <a:pt x="750" y="1397"/>
                  <a:pt x="747" y="1390"/>
                  <a:pt x="741" y="1385"/>
                </a:cubicBezTo>
                <a:cubicBezTo>
                  <a:pt x="710" y="1364"/>
                  <a:pt x="692" y="1329"/>
                  <a:pt x="692" y="1292"/>
                </a:cubicBezTo>
                <a:cubicBezTo>
                  <a:pt x="692" y="1230"/>
                  <a:pt x="743" y="1179"/>
                  <a:pt x="805" y="1179"/>
                </a:cubicBezTo>
                <a:cubicBezTo>
                  <a:pt x="867" y="1179"/>
                  <a:pt x="918" y="1230"/>
                  <a:pt x="918" y="1292"/>
                </a:cubicBezTo>
                <a:cubicBezTo>
                  <a:pt x="918" y="1329"/>
                  <a:pt x="900" y="1364"/>
                  <a:pt x="869" y="1385"/>
                </a:cubicBezTo>
                <a:cubicBezTo>
                  <a:pt x="863" y="1390"/>
                  <a:pt x="859" y="1397"/>
                  <a:pt x="860" y="1405"/>
                </a:cubicBezTo>
                <a:lnTo>
                  <a:pt x="900" y="166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42" name="Freeform 12"/>
          <p:cNvSpPr>
            <a:spLocks noEditPoints="1"/>
          </p:cNvSpPr>
          <p:nvPr/>
        </p:nvSpPr>
        <p:spPr bwMode="auto">
          <a:xfrm>
            <a:off x="10381128" y="5836367"/>
            <a:ext cx="652233" cy="732127"/>
          </a:xfrm>
          <a:custGeom>
            <a:avLst/>
            <a:gdLst>
              <a:gd name="T0" fmla="*/ 773 w 1732"/>
              <a:gd name="T1" fmla="*/ 1292 h 1946"/>
              <a:gd name="T2" fmla="*/ 787 w 1732"/>
              <a:gd name="T3" fmla="*/ 1681 h 1946"/>
              <a:gd name="T4" fmla="*/ 808 w 1732"/>
              <a:gd name="T5" fmla="*/ 1705 h 1946"/>
              <a:gd name="T6" fmla="*/ 1062 w 1732"/>
              <a:gd name="T7" fmla="*/ 1698 h 1946"/>
              <a:gd name="T8" fmla="*/ 1025 w 1732"/>
              <a:gd name="T9" fmla="*/ 1411 h 1946"/>
              <a:gd name="T10" fmla="*/ 927 w 1732"/>
              <a:gd name="T11" fmla="*/ 1138 h 1946"/>
              <a:gd name="T12" fmla="*/ 832 w 1732"/>
              <a:gd name="T13" fmla="*/ 1664 h 1946"/>
              <a:gd name="T14" fmla="*/ 863 w 1732"/>
              <a:gd name="T15" fmla="*/ 1385 h 1946"/>
              <a:gd name="T16" fmla="*/ 927 w 1732"/>
              <a:gd name="T17" fmla="*/ 1179 h 1946"/>
              <a:gd name="T18" fmla="*/ 991 w 1732"/>
              <a:gd name="T19" fmla="*/ 1385 h 1946"/>
              <a:gd name="T20" fmla="*/ 1022 w 1732"/>
              <a:gd name="T21" fmla="*/ 1664 h 1946"/>
              <a:gd name="T22" fmla="*/ 1508 w 1732"/>
              <a:gd name="T23" fmla="*/ 897 h 1946"/>
              <a:gd name="T24" fmla="*/ 1145 w 1732"/>
              <a:gd name="T25" fmla="*/ 0 h 1946"/>
              <a:gd name="T26" fmla="*/ 346 w 1732"/>
              <a:gd name="T27" fmla="*/ 363 h 1946"/>
              <a:gd name="T28" fmla="*/ 366 w 1732"/>
              <a:gd name="T29" fmla="*/ 679 h 1946"/>
              <a:gd name="T30" fmla="*/ 594 w 1732"/>
              <a:gd name="T31" fmla="*/ 659 h 1946"/>
              <a:gd name="T32" fmla="*/ 745 w 1732"/>
              <a:gd name="T33" fmla="*/ 231 h 1946"/>
              <a:gd name="T34" fmla="*/ 1260 w 1732"/>
              <a:gd name="T35" fmla="*/ 381 h 1946"/>
              <a:gd name="T36" fmla="*/ 211 w 1732"/>
              <a:gd name="T37" fmla="*/ 897 h 1946"/>
              <a:gd name="T38" fmla="*/ 122 w 1732"/>
              <a:gd name="T39" fmla="*/ 1857 h 1946"/>
              <a:gd name="T40" fmla="*/ 1643 w 1732"/>
              <a:gd name="T41" fmla="*/ 1946 h 1946"/>
              <a:gd name="T42" fmla="*/ 1732 w 1732"/>
              <a:gd name="T43" fmla="*/ 986 h 1946"/>
              <a:gd name="T44" fmla="*/ 1109 w 1732"/>
              <a:gd name="T45" fmla="*/ 190 h 1946"/>
              <a:gd name="T46" fmla="*/ 553 w 1732"/>
              <a:gd name="T47" fmla="*/ 381 h 1946"/>
              <a:gd name="T48" fmla="*/ 387 w 1732"/>
              <a:gd name="T49" fmla="*/ 638 h 1946"/>
              <a:gd name="T50" fmla="*/ 709 w 1732"/>
              <a:gd name="T51" fmla="*/ 41 h 1946"/>
              <a:gd name="T52" fmla="*/ 1467 w 1732"/>
              <a:gd name="T53" fmla="*/ 363 h 1946"/>
              <a:gd name="T54" fmla="*/ 1301 w 1732"/>
              <a:gd name="T55" fmla="*/ 897 h 1946"/>
              <a:gd name="T56" fmla="*/ 1109 w 1732"/>
              <a:gd name="T57" fmla="*/ 190 h 1946"/>
              <a:gd name="T58" fmla="*/ 1643 w 1732"/>
              <a:gd name="T59" fmla="*/ 1905 h 1946"/>
              <a:gd name="T60" fmla="*/ 163 w 1732"/>
              <a:gd name="T61" fmla="*/ 1857 h 1946"/>
              <a:gd name="T62" fmla="*/ 211 w 1732"/>
              <a:gd name="T63" fmla="*/ 938 h 1946"/>
              <a:gd name="T64" fmla="*/ 1280 w 1732"/>
              <a:gd name="T65" fmla="*/ 938 h 1946"/>
              <a:gd name="T66" fmla="*/ 1488 w 1732"/>
              <a:gd name="T67" fmla="*/ 938 h 1946"/>
              <a:gd name="T68" fmla="*/ 1691 w 1732"/>
              <a:gd name="T69" fmla="*/ 986 h 1946"/>
              <a:gd name="T70" fmla="*/ 198 w 1732"/>
              <a:gd name="T71" fmla="*/ 679 h 1946"/>
              <a:gd name="T72" fmla="*/ 0 w 1732"/>
              <a:gd name="T73" fmla="*/ 659 h 1946"/>
              <a:gd name="T74" fmla="*/ 198 w 1732"/>
              <a:gd name="T75" fmla="*/ 638 h 1946"/>
              <a:gd name="T76" fmla="*/ 198 w 1732"/>
              <a:gd name="T77" fmla="*/ 679 h 1946"/>
              <a:gd name="T78" fmla="*/ 118 w 1732"/>
              <a:gd name="T79" fmla="*/ 454 h 1946"/>
              <a:gd name="T80" fmla="*/ 259 w 1732"/>
              <a:gd name="T81" fmla="*/ 566 h 1946"/>
              <a:gd name="T82" fmla="*/ 245 w 1732"/>
              <a:gd name="T83" fmla="*/ 601 h 1946"/>
              <a:gd name="T84" fmla="*/ 118 w 1732"/>
              <a:gd name="T85" fmla="*/ 483 h 1946"/>
              <a:gd name="T86" fmla="*/ 118 w 1732"/>
              <a:gd name="T87" fmla="*/ 866 h 1946"/>
              <a:gd name="T88" fmla="*/ 230 w 1732"/>
              <a:gd name="T89" fmla="*/ 725 h 1946"/>
              <a:gd name="T90" fmla="*/ 259 w 1732"/>
              <a:gd name="T91" fmla="*/ 754 h 1946"/>
              <a:gd name="T92" fmla="*/ 133 w 1732"/>
              <a:gd name="T93" fmla="*/ 87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2" h="1946">
                <a:moveTo>
                  <a:pt x="927" y="1138"/>
                </a:moveTo>
                <a:cubicBezTo>
                  <a:pt x="842" y="1138"/>
                  <a:pt x="773" y="1207"/>
                  <a:pt x="773" y="1292"/>
                </a:cubicBezTo>
                <a:cubicBezTo>
                  <a:pt x="773" y="1338"/>
                  <a:pt x="794" y="1382"/>
                  <a:pt x="829" y="1411"/>
                </a:cubicBezTo>
                <a:cubicBezTo>
                  <a:pt x="787" y="1681"/>
                  <a:pt x="787" y="1681"/>
                  <a:pt x="787" y="1681"/>
                </a:cubicBezTo>
                <a:cubicBezTo>
                  <a:pt x="787" y="1687"/>
                  <a:pt x="788" y="1693"/>
                  <a:pt x="792" y="1698"/>
                </a:cubicBezTo>
                <a:cubicBezTo>
                  <a:pt x="796" y="1702"/>
                  <a:pt x="802" y="1705"/>
                  <a:pt x="808" y="1705"/>
                </a:cubicBezTo>
                <a:cubicBezTo>
                  <a:pt x="1046" y="1705"/>
                  <a:pt x="1046" y="1705"/>
                  <a:pt x="1046" y="1705"/>
                </a:cubicBezTo>
                <a:cubicBezTo>
                  <a:pt x="1052" y="1705"/>
                  <a:pt x="1058" y="1702"/>
                  <a:pt x="1062" y="1698"/>
                </a:cubicBezTo>
                <a:cubicBezTo>
                  <a:pt x="1065" y="1693"/>
                  <a:pt x="1067" y="1687"/>
                  <a:pt x="1066" y="1681"/>
                </a:cubicBezTo>
                <a:cubicBezTo>
                  <a:pt x="1025" y="1411"/>
                  <a:pt x="1025" y="1411"/>
                  <a:pt x="1025" y="1411"/>
                </a:cubicBezTo>
                <a:cubicBezTo>
                  <a:pt x="1060" y="1382"/>
                  <a:pt x="1081" y="1338"/>
                  <a:pt x="1081" y="1292"/>
                </a:cubicBezTo>
                <a:cubicBezTo>
                  <a:pt x="1081" y="1207"/>
                  <a:pt x="1012" y="1138"/>
                  <a:pt x="927" y="1138"/>
                </a:cubicBezTo>
                <a:close/>
                <a:moveTo>
                  <a:pt x="1022" y="1664"/>
                </a:moveTo>
                <a:cubicBezTo>
                  <a:pt x="832" y="1664"/>
                  <a:pt x="832" y="1664"/>
                  <a:pt x="832" y="1664"/>
                </a:cubicBezTo>
                <a:cubicBezTo>
                  <a:pt x="871" y="1405"/>
                  <a:pt x="871" y="1405"/>
                  <a:pt x="871" y="1405"/>
                </a:cubicBezTo>
                <a:cubicBezTo>
                  <a:pt x="872" y="1397"/>
                  <a:pt x="869" y="1390"/>
                  <a:pt x="863" y="1385"/>
                </a:cubicBezTo>
                <a:cubicBezTo>
                  <a:pt x="832" y="1364"/>
                  <a:pt x="814" y="1329"/>
                  <a:pt x="814" y="1292"/>
                </a:cubicBezTo>
                <a:cubicBezTo>
                  <a:pt x="814" y="1230"/>
                  <a:pt x="865" y="1179"/>
                  <a:pt x="927" y="1179"/>
                </a:cubicBezTo>
                <a:cubicBezTo>
                  <a:pt x="989" y="1179"/>
                  <a:pt x="1040" y="1230"/>
                  <a:pt x="1040" y="1292"/>
                </a:cubicBezTo>
                <a:cubicBezTo>
                  <a:pt x="1040" y="1329"/>
                  <a:pt x="1022" y="1364"/>
                  <a:pt x="991" y="1385"/>
                </a:cubicBezTo>
                <a:cubicBezTo>
                  <a:pt x="985" y="1390"/>
                  <a:pt x="981" y="1397"/>
                  <a:pt x="983" y="1405"/>
                </a:cubicBezTo>
                <a:lnTo>
                  <a:pt x="1022" y="1664"/>
                </a:lnTo>
                <a:close/>
                <a:moveTo>
                  <a:pt x="1643" y="897"/>
                </a:moveTo>
                <a:cubicBezTo>
                  <a:pt x="1508" y="897"/>
                  <a:pt x="1508" y="897"/>
                  <a:pt x="1508" y="897"/>
                </a:cubicBezTo>
                <a:cubicBezTo>
                  <a:pt x="1508" y="363"/>
                  <a:pt x="1508" y="363"/>
                  <a:pt x="1508" y="363"/>
                </a:cubicBezTo>
                <a:cubicBezTo>
                  <a:pt x="1508" y="163"/>
                  <a:pt x="1345" y="0"/>
                  <a:pt x="1145" y="0"/>
                </a:cubicBezTo>
                <a:cubicBezTo>
                  <a:pt x="709" y="0"/>
                  <a:pt x="709" y="0"/>
                  <a:pt x="709" y="0"/>
                </a:cubicBezTo>
                <a:cubicBezTo>
                  <a:pt x="509" y="0"/>
                  <a:pt x="346" y="163"/>
                  <a:pt x="346" y="363"/>
                </a:cubicBezTo>
                <a:cubicBezTo>
                  <a:pt x="346" y="659"/>
                  <a:pt x="346" y="659"/>
                  <a:pt x="346" y="659"/>
                </a:cubicBezTo>
                <a:cubicBezTo>
                  <a:pt x="346" y="670"/>
                  <a:pt x="355" y="679"/>
                  <a:pt x="366" y="679"/>
                </a:cubicBezTo>
                <a:cubicBezTo>
                  <a:pt x="573" y="679"/>
                  <a:pt x="573" y="679"/>
                  <a:pt x="573" y="679"/>
                </a:cubicBezTo>
                <a:cubicBezTo>
                  <a:pt x="585" y="679"/>
                  <a:pt x="594" y="670"/>
                  <a:pt x="594" y="659"/>
                </a:cubicBezTo>
                <a:cubicBezTo>
                  <a:pt x="594" y="381"/>
                  <a:pt x="594" y="381"/>
                  <a:pt x="594" y="381"/>
                </a:cubicBezTo>
                <a:cubicBezTo>
                  <a:pt x="594" y="298"/>
                  <a:pt x="662" y="231"/>
                  <a:pt x="745" y="231"/>
                </a:cubicBezTo>
                <a:cubicBezTo>
                  <a:pt x="1109" y="231"/>
                  <a:pt x="1109" y="231"/>
                  <a:pt x="1109" y="231"/>
                </a:cubicBezTo>
                <a:cubicBezTo>
                  <a:pt x="1192" y="231"/>
                  <a:pt x="1260" y="298"/>
                  <a:pt x="1260" y="381"/>
                </a:cubicBezTo>
                <a:cubicBezTo>
                  <a:pt x="1260" y="897"/>
                  <a:pt x="1260" y="897"/>
                  <a:pt x="1260" y="897"/>
                </a:cubicBezTo>
                <a:cubicBezTo>
                  <a:pt x="211" y="897"/>
                  <a:pt x="211" y="897"/>
                  <a:pt x="211" y="897"/>
                </a:cubicBezTo>
                <a:cubicBezTo>
                  <a:pt x="162" y="897"/>
                  <a:pt x="122" y="936"/>
                  <a:pt x="122" y="986"/>
                </a:cubicBezTo>
                <a:cubicBezTo>
                  <a:pt x="122" y="1857"/>
                  <a:pt x="122" y="1857"/>
                  <a:pt x="122" y="1857"/>
                </a:cubicBezTo>
                <a:cubicBezTo>
                  <a:pt x="122" y="1907"/>
                  <a:pt x="162" y="1946"/>
                  <a:pt x="211" y="1946"/>
                </a:cubicBezTo>
                <a:cubicBezTo>
                  <a:pt x="1643" y="1946"/>
                  <a:pt x="1643" y="1946"/>
                  <a:pt x="1643" y="1946"/>
                </a:cubicBezTo>
                <a:cubicBezTo>
                  <a:pt x="1692" y="1946"/>
                  <a:pt x="1732" y="1907"/>
                  <a:pt x="1732" y="1857"/>
                </a:cubicBezTo>
                <a:cubicBezTo>
                  <a:pt x="1732" y="986"/>
                  <a:pt x="1732" y="986"/>
                  <a:pt x="1732" y="986"/>
                </a:cubicBezTo>
                <a:cubicBezTo>
                  <a:pt x="1732" y="936"/>
                  <a:pt x="1692" y="897"/>
                  <a:pt x="1643" y="897"/>
                </a:cubicBezTo>
                <a:close/>
                <a:moveTo>
                  <a:pt x="1109" y="190"/>
                </a:moveTo>
                <a:cubicBezTo>
                  <a:pt x="745" y="190"/>
                  <a:pt x="745" y="190"/>
                  <a:pt x="745" y="190"/>
                </a:cubicBezTo>
                <a:cubicBezTo>
                  <a:pt x="639" y="190"/>
                  <a:pt x="553" y="276"/>
                  <a:pt x="553" y="381"/>
                </a:cubicBezTo>
                <a:cubicBezTo>
                  <a:pt x="553" y="638"/>
                  <a:pt x="553" y="638"/>
                  <a:pt x="553" y="638"/>
                </a:cubicBezTo>
                <a:cubicBezTo>
                  <a:pt x="387" y="638"/>
                  <a:pt x="387" y="638"/>
                  <a:pt x="387" y="638"/>
                </a:cubicBezTo>
                <a:cubicBezTo>
                  <a:pt x="387" y="363"/>
                  <a:pt x="387" y="363"/>
                  <a:pt x="387" y="363"/>
                </a:cubicBezTo>
                <a:cubicBezTo>
                  <a:pt x="387" y="185"/>
                  <a:pt x="531" y="41"/>
                  <a:pt x="709" y="41"/>
                </a:cubicBezTo>
                <a:cubicBezTo>
                  <a:pt x="1145" y="41"/>
                  <a:pt x="1145" y="41"/>
                  <a:pt x="1145" y="41"/>
                </a:cubicBezTo>
                <a:cubicBezTo>
                  <a:pt x="1322" y="41"/>
                  <a:pt x="1467" y="185"/>
                  <a:pt x="1467" y="363"/>
                </a:cubicBezTo>
                <a:cubicBezTo>
                  <a:pt x="1467" y="897"/>
                  <a:pt x="1467" y="897"/>
                  <a:pt x="1467" y="897"/>
                </a:cubicBezTo>
                <a:cubicBezTo>
                  <a:pt x="1301" y="897"/>
                  <a:pt x="1301" y="897"/>
                  <a:pt x="1301" y="897"/>
                </a:cubicBezTo>
                <a:cubicBezTo>
                  <a:pt x="1301" y="381"/>
                  <a:pt x="1301" y="381"/>
                  <a:pt x="1301" y="381"/>
                </a:cubicBezTo>
                <a:cubicBezTo>
                  <a:pt x="1301" y="276"/>
                  <a:pt x="1215" y="190"/>
                  <a:pt x="1109" y="190"/>
                </a:cubicBezTo>
                <a:close/>
                <a:moveTo>
                  <a:pt x="1691" y="1857"/>
                </a:moveTo>
                <a:cubicBezTo>
                  <a:pt x="1691" y="1884"/>
                  <a:pt x="1669" y="1905"/>
                  <a:pt x="1643" y="1905"/>
                </a:cubicBezTo>
                <a:cubicBezTo>
                  <a:pt x="211" y="1905"/>
                  <a:pt x="211" y="1905"/>
                  <a:pt x="211" y="1905"/>
                </a:cubicBezTo>
                <a:cubicBezTo>
                  <a:pt x="184" y="1905"/>
                  <a:pt x="163" y="1884"/>
                  <a:pt x="163" y="1857"/>
                </a:cubicBezTo>
                <a:cubicBezTo>
                  <a:pt x="163" y="986"/>
                  <a:pt x="163" y="986"/>
                  <a:pt x="163" y="986"/>
                </a:cubicBezTo>
                <a:cubicBezTo>
                  <a:pt x="163" y="959"/>
                  <a:pt x="184" y="938"/>
                  <a:pt x="211" y="938"/>
                </a:cubicBezTo>
                <a:cubicBezTo>
                  <a:pt x="1280" y="938"/>
                  <a:pt x="1280" y="938"/>
                  <a:pt x="1280" y="938"/>
                </a:cubicBezTo>
                <a:cubicBezTo>
                  <a:pt x="1280" y="938"/>
                  <a:pt x="1280" y="938"/>
                  <a:pt x="1280" y="938"/>
                </a:cubicBezTo>
                <a:cubicBezTo>
                  <a:pt x="1487" y="938"/>
                  <a:pt x="1487" y="938"/>
                  <a:pt x="1487" y="938"/>
                </a:cubicBezTo>
                <a:cubicBezTo>
                  <a:pt x="1487" y="938"/>
                  <a:pt x="1488" y="938"/>
                  <a:pt x="1488" y="938"/>
                </a:cubicBezTo>
                <a:cubicBezTo>
                  <a:pt x="1643" y="938"/>
                  <a:pt x="1643" y="938"/>
                  <a:pt x="1643" y="938"/>
                </a:cubicBezTo>
                <a:cubicBezTo>
                  <a:pt x="1669" y="938"/>
                  <a:pt x="1691" y="959"/>
                  <a:pt x="1691" y="986"/>
                </a:cubicBezTo>
                <a:lnTo>
                  <a:pt x="1691" y="1857"/>
                </a:lnTo>
                <a:close/>
                <a:moveTo>
                  <a:pt x="198" y="679"/>
                </a:moveTo>
                <a:cubicBezTo>
                  <a:pt x="21" y="679"/>
                  <a:pt x="21" y="679"/>
                  <a:pt x="21" y="679"/>
                </a:cubicBezTo>
                <a:cubicBezTo>
                  <a:pt x="9" y="679"/>
                  <a:pt x="0" y="670"/>
                  <a:pt x="0" y="659"/>
                </a:cubicBezTo>
                <a:cubicBezTo>
                  <a:pt x="0" y="647"/>
                  <a:pt x="9" y="638"/>
                  <a:pt x="21" y="638"/>
                </a:cubicBezTo>
                <a:cubicBezTo>
                  <a:pt x="198" y="638"/>
                  <a:pt x="198" y="638"/>
                  <a:pt x="198" y="638"/>
                </a:cubicBezTo>
                <a:cubicBezTo>
                  <a:pt x="210" y="638"/>
                  <a:pt x="219" y="647"/>
                  <a:pt x="219" y="659"/>
                </a:cubicBezTo>
                <a:cubicBezTo>
                  <a:pt x="219" y="670"/>
                  <a:pt x="210" y="679"/>
                  <a:pt x="198" y="679"/>
                </a:cubicBezTo>
                <a:close/>
                <a:moveTo>
                  <a:pt x="118" y="483"/>
                </a:moveTo>
                <a:cubicBezTo>
                  <a:pt x="110" y="475"/>
                  <a:pt x="110" y="462"/>
                  <a:pt x="118" y="454"/>
                </a:cubicBezTo>
                <a:cubicBezTo>
                  <a:pt x="126" y="446"/>
                  <a:pt x="139" y="446"/>
                  <a:pt x="147" y="454"/>
                </a:cubicBezTo>
                <a:cubicBezTo>
                  <a:pt x="259" y="566"/>
                  <a:pt x="259" y="566"/>
                  <a:pt x="259" y="566"/>
                </a:cubicBezTo>
                <a:cubicBezTo>
                  <a:pt x="267" y="574"/>
                  <a:pt x="267" y="587"/>
                  <a:pt x="259" y="595"/>
                </a:cubicBezTo>
                <a:cubicBezTo>
                  <a:pt x="255" y="599"/>
                  <a:pt x="250" y="601"/>
                  <a:pt x="245" y="601"/>
                </a:cubicBezTo>
                <a:cubicBezTo>
                  <a:pt x="240" y="601"/>
                  <a:pt x="234" y="599"/>
                  <a:pt x="230" y="595"/>
                </a:cubicBezTo>
                <a:lnTo>
                  <a:pt x="118" y="483"/>
                </a:lnTo>
                <a:close/>
                <a:moveTo>
                  <a:pt x="133" y="872"/>
                </a:moveTo>
                <a:cubicBezTo>
                  <a:pt x="128" y="872"/>
                  <a:pt x="122" y="870"/>
                  <a:pt x="118" y="866"/>
                </a:cubicBezTo>
                <a:cubicBezTo>
                  <a:pt x="110" y="858"/>
                  <a:pt x="110" y="845"/>
                  <a:pt x="118" y="837"/>
                </a:cubicBezTo>
                <a:cubicBezTo>
                  <a:pt x="230" y="725"/>
                  <a:pt x="230" y="725"/>
                  <a:pt x="230" y="725"/>
                </a:cubicBezTo>
                <a:cubicBezTo>
                  <a:pt x="238" y="717"/>
                  <a:pt x="251" y="717"/>
                  <a:pt x="259" y="725"/>
                </a:cubicBezTo>
                <a:cubicBezTo>
                  <a:pt x="267" y="733"/>
                  <a:pt x="267" y="746"/>
                  <a:pt x="259" y="754"/>
                </a:cubicBezTo>
                <a:cubicBezTo>
                  <a:pt x="147" y="866"/>
                  <a:pt x="147" y="866"/>
                  <a:pt x="147" y="866"/>
                </a:cubicBezTo>
                <a:cubicBezTo>
                  <a:pt x="143" y="870"/>
                  <a:pt x="138" y="872"/>
                  <a:pt x="133" y="872"/>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
        <p:nvSpPr>
          <p:cNvPr id="246" name="Freeform 10"/>
          <p:cNvSpPr>
            <a:spLocks noEditPoints="1"/>
          </p:cNvSpPr>
          <p:nvPr/>
        </p:nvSpPr>
        <p:spPr bwMode="auto">
          <a:xfrm>
            <a:off x="7390795" y="167531"/>
            <a:ext cx="324099" cy="326463"/>
          </a:xfrm>
          <a:custGeom>
            <a:avLst/>
            <a:gdLst>
              <a:gd name="T0" fmla="*/ 232 w 353"/>
              <a:gd name="T1" fmla="*/ 305 h 354"/>
              <a:gd name="T2" fmla="*/ 232 w 353"/>
              <a:gd name="T3" fmla="*/ 289 h 354"/>
              <a:gd name="T4" fmla="*/ 112 w 353"/>
              <a:gd name="T5" fmla="*/ 297 h 354"/>
              <a:gd name="T6" fmla="*/ 120 w 353"/>
              <a:gd name="T7" fmla="*/ 273 h 354"/>
              <a:gd name="T8" fmla="*/ 208 w 353"/>
              <a:gd name="T9" fmla="*/ 265 h 354"/>
              <a:gd name="T10" fmla="*/ 120 w 353"/>
              <a:gd name="T11" fmla="*/ 257 h 354"/>
              <a:gd name="T12" fmla="*/ 120 w 353"/>
              <a:gd name="T13" fmla="*/ 273 h 354"/>
              <a:gd name="T14" fmla="*/ 224 w 353"/>
              <a:gd name="T15" fmla="*/ 161 h 354"/>
              <a:gd name="T16" fmla="*/ 256 w 353"/>
              <a:gd name="T17" fmla="*/ 161 h 354"/>
              <a:gd name="T18" fmla="*/ 289 w 353"/>
              <a:gd name="T19" fmla="*/ 145 h 354"/>
              <a:gd name="T20" fmla="*/ 289 w 353"/>
              <a:gd name="T21" fmla="*/ 177 h 354"/>
              <a:gd name="T22" fmla="*/ 289 w 353"/>
              <a:gd name="T23" fmla="*/ 145 h 354"/>
              <a:gd name="T24" fmla="*/ 289 w 353"/>
              <a:gd name="T25" fmla="*/ 97 h 354"/>
              <a:gd name="T26" fmla="*/ 273 w 353"/>
              <a:gd name="T27" fmla="*/ 0 h 354"/>
              <a:gd name="T28" fmla="*/ 64 w 353"/>
              <a:gd name="T29" fmla="*/ 16 h 354"/>
              <a:gd name="T30" fmla="*/ 48 w 353"/>
              <a:gd name="T31" fmla="*/ 97 h 354"/>
              <a:gd name="T32" fmla="*/ 0 w 353"/>
              <a:gd name="T33" fmla="*/ 273 h 354"/>
              <a:gd name="T34" fmla="*/ 64 w 353"/>
              <a:gd name="T35" fmla="*/ 322 h 354"/>
              <a:gd name="T36" fmla="*/ 80 w 353"/>
              <a:gd name="T37" fmla="*/ 354 h 354"/>
              <a:gd name="T38" fmla="*/ 289 w 353"/>
              <a:gd name="T39" fmla="*/ 338 h 354"/>
              <a:gd name="T40" fmla="*/ 305 w 353"/>
              <a:gd name="T41" fmla="*/ 322 h 354"/>
              <a:gd name="T42" fmla="*/ 353 w 353"/>
              <a:gd name="T43" fmla="*/ 145 h 354"/>
              <a:gd name="T44" fmla="*/ 80 w 353"/>
              <a:gd name="T45" fmla="*/ 16 h 354"/>
              <a:gd name="T46" fmla="*/ 273 w 353"/>
              <a:gd name="T47" fmla="*/ 97 h 354"/>
              <a:gd name="T48" fmla="*/ 80 w 353"/>
              <a:gd name="T49" fmla="*/ 16 h 354"/>
              <a:gd name="T50" fmla="*/ 80 w 353"/>
              <a:gd name="T51" fmla="*/ 338 h 354"/>
              <a:gd name="T52" fmla="*/ 273 w 353"/>
              <a:gd name="T53" fmla="*/ 241 h 354"/>
              <a:gd name="T54" fmla="*/ 337 w 353"/>
              <a:gd name="T55" fmla="*/ 273 h 354"/>
              <a:gd name="T56" fmla="*/ 289 w 353"/>
              <a:gd name="T57" fmla="*/ 305 h 354"/>
              <a:gd name="T58" fmla="*/ 273 w 353"/>
              <a:gd name="T59" fmla="*/ 225 h 354"/>
              <a:gd name="T60" fmla="*/ 64 w 353"/>
              <a:gd name="T61" fmla="*/ 241 h 354"/>
              <a:gd name="T62" fmla="*/ 48 w 353"/>
              <a:gd name="T63" fmla="*/ 305 h 354"/>
              <a:gd name="T64" fmla="*/ 16 w 353"/>
              <a:gd name="T65" fmla="*/ 145 h 354"/>
              <a:gd name="T66" fmla="*/ 305 w 353"/>
              <a:gd name="T67" fmla="*/ 113 h 354"/>
              <a:gd name="T68" fmla="*/ 337 w 353"/>
              <a:gd name="T69" fmla="*/ 27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3" h="354">
                <a:moveTo>
                  <a:pt x="120" y="305"/>
                </a:moveTo>
                <a:cubicBezTo>
                  <a:pt x="232" y="305"/>
                  <a:pt x="232" y="305"/>
                  <a:pt x="232" y="305"/>
                </a:cubicBezTo>
                <a:cubicBezTo>
                  <a:pt x="237" y="305"/>
                  <a:pt x="240" y="302"/>
                  <a:pt x="240" y="297"/>
                </a:cubicBezTo>
                <a:cubicBezTo>
                  <a:pt x="240" y="293"/>
                  <a:pt x="237" y="289"/>
                  <a:pt x="232" y="289"/>
                </a:cubicBezTo>
                <a:cubicBezTo>
                  <a:pt x="120" y="289"/>
                  <a:pt x="120" y="289"/>
                  <a:pt x="120" y="289"/>
                </a:cubicBezTo>
                <a:cubicBezTo>
                  <a:pt x="116" y="289"/>
                  <a:pt x="112" y="293"/>
                  <a:pt x="112" y="297"/>
                </a:cubicBezTo>
                <a:cubicBezTo>
                  <a:pt x="112" y="302"/>
                  <a:pt x="116" y="305"/>
                  <a:pt x="120" y="305"/>
                </a:cubicBezTo>
                <a:moveTo>
                  <a:pt x="120" y="273"/>
                </a:moveTo>
                <a:cubicBezTo>
                  <a:pt x="200" y="273"/>
                  <a:pt x="200" y="273"/>
                  <a:pt x="200" y="273"/>
                </a:cubicBezTo>
                <a:cubicBezTo>
                  <a:pt x="205" y="273"/>
                  <a:pt x="208" y="270"/>
                  <a:pt x="208" y="265"/>
                </a:cubicBezTo>
                <a:cubicBezTo>
                  <a:pt x="208" y="261"/>
                  <a:pt x="205" y="257"/>
                  <a:pt x="200" y="257"/>
                </a:cubicBezTo>
                <a:cubicBezTo>
                  <a:pt x="120" y="257"/>
                  <a:pt x="120" y="257"/>
                  <a:pt x="120" y="257"/>
                </a:cubicBezTo>
                <a:cubicBezTo>
                  <a:pt x="116" y="257"/>
                  <a:pt x="112" y="261"/>
                  <a:pt x="112" y="265"/>
                </a:cubicBezTo>
                <a:cubicBezTo>
                  <a:pt x="112" y="270"/>
                  <a:pt x="116" y="273"/>
                  <a:pt x="120" y="273"/>
                </a:cubicBezTo>
                <a:moveTo>
                  <a:pt x="240" y="145"/>
                </a:moveTo>
                <a:cubicBezTo>
                  <a:pt x="232" y="145"/>
                  <a:pt x="224" y="152"/>
                  <a:pt x="224" y="161"/>
                </a:cubicBezTo>
                <a:cubicBezTo>
                  <a:pt x="224" y="170"/>
                  <a:pt x="232" y="177"/>
                  <a:pt x="240" y="177"/>
                </a:cubicBezTo>
                <a:cubicBezTo>
                  <a:pt x="249" y="177"/>
                  <a:pt x="256" y="170"/>
                  <a:pt x="256" y="161"/>
                </a:cubicBezTo>
                <a:cubicBezTo>
                  <a:pt x="256" y="152"/>
                  <a:pt x="249" y="145"/>
                  <a:pt x="240" y="145"/>
                </a:cubicBezTo>
                <a:moveTo>
                  <a:pt x="289" y="145"/>
                </a:moveTo>
                <a:cubicBezTo>
                  <a:pt x="280" y="145"/>
                  <a:pt x="273" y="152"/>
                  <a:pt x="273" y="161"/>
                </a:cubicBezTo>
                <a:cubicBezTo>
                  <a:pt x="273" y="170"/>
                  <a:pt x="280" y="177"/>
                  <a:pt x="289" y="177"/>
                </a:cubicBezTo>
                <a:cubicBezTo>
                  <a:pt x="297" y="177"/>
                  <a:pt x="305" y="170"/>
                  <a:pt x="305" y="161"/>
                </a:cubicBezTo>
                <a:cubicBezTo>
                  <a:pt x="305" y="152"/>
                  <a:pt x="297" y="145"/>
                  <a:pt x="289" y="145"/>
                </a:cubicBezTo>
                <a:moveTo>
                  <a:pt x="305" y="97"/>
                </a:moveTo>
                <a:cubicBezTo>
                  <a:pt x="289" y="97"/>
                  <a:pt x="289" y="97"/>
                  <a:pt x="289" y="97"/>
                </a:cubicBezTo>
                <a:cubicBezTo>
                  <a:pt x="289" y="16"/>
                  <a:pt x="289" y="16"/>
                  <a:pt x="289" y="16"/>
                </a:cubicBezTo>
                <a:cubicBezTo>
                  <a:pt x="289" y="8"/>
                  <a:pt x="281" y="0"/>
                  <a:pt x="273" y="0"/>
                </a:cubicBezTo>
                <a:cubicBezTo>
                  <a:pt x="80" y="0"/>
                  <a:pt x="80" y="0"/>
                  <a:pt x="80" y="0"/>
                </a:cubicBezTo>
                <a:cubicBezTo>
                  <a:pt x="71" y="0"/>
                  <a:pt x="64" y="8"/>
                  <a:pt x="64" y="16"/>
                </a:cubicBezTo>
                <a:cubicBezTo>
                  <a:pt x="64" y="97"/>
                  <a:pt x="64" y="97"/>
                  <a:pt x="64" y="97"/>
                </a:cubicBezTo>
                <a:cubicBezTo>
                  <a:pt x="48" y="97"/>
                  <a:pt x="48" y="97"/>
                  <a:pt x="48" y="97"/>
                </a:cubicBezTo>
                <a:cubicBezTo>
                  <a:pt x="21" y="97"/>
                  <a:pt x="0" y="118"/>
                  <a:pt x="0" y="145"/>
                </a:cubicBezTo>
                <a:cubicBezTo>
                  <a:pt x="0" y="273"/>
                  <a:pt x="0" y="273"/>
                  <a:pt x="0" y="273"/>
                </a:cubicBezTo>
                <a:cubicBezTo>
                  <a:pt x="0" y="300"/>
                  <a:pt x="21" y="322"/>
                  <a:pt x="48" y="322"/>
                </a:cubicBezTo>
                <a:cubicBezTo>
                  <a:pt x="64" y="322"/>
                  <a:pt x="64" y="322"/>
                  <a:pt x="64" y="322"/>
                </a:cubicBezTo>
                <a:cubicBezTo>
                  <a:pt x="64" y="338"/>
                  <a:pt x="64" y="338"/>
                  <a:pt x="64" y="338"/>
                </a:cubicBezTo>
                <a:cubicBezTo>
                  <a:pt x="64" y="346"/>
                  <a:pt x="71" y="354"/>
                  <a:pt x="80" y="354"/>
                </a:cubicBezTo>
                <a:cubicBezTo>
                  <a:pt x="273" y="354"/>
                  <a:pt x="273" y="354"/>
                  <a:pt x="273" y="354"/>
                </a:cubicBezTo>
                <a:cubicBezTo>
                  <a:pt x="281" y="354"/>
                  <a:pt x="289" y="346"/>
                  <a:pt x="289" y="338"/>
                </a:cubicBezTo>
                <a:cubicBezTo>
                  <a:pt x="289" y="322"/>
                  <a:pt x="289" y="322"/>
                  <a:pt x="289" y="322"/>
                </a:cubicBezTo>
                <a:cubicBezTo>
                  <a:pt x="305" y="322"/>
                  <a:pt x="305" y="322"/>
                  <a:pt x="305" y="322"/>
                </a:cubicBezTo>
                <a:cubicBezTo>
                  <a:pt x="331" y="322"/>
                  <a:pt x="353" y="300"/>
                  <a:pt x="353" y="273"/>
                </a:cubicBezTo>
                <a:cubicBezTo>
                  <a:pt x="353" y="145"/>
                  <a:pt x="353" y="145"/>
                  <a:pt x="353" y="145"/>
                </a:cubicBezTo>
                <a:cubicBezTo>
                  <a:pt x="353" y="118"/>
                  <a:pt x="331" y="97"/>
                  <a:pt x="305" y="97"/>
                </a:cubicBezTo>
                <a:moveTo>
                  <a:pt x="80" y="16"/>
                </a:moveTo>
                <a:cubicBezTo>
                  <a:pt x="273" y="16"/>
                  <a:pt x="273" y="16"/>
                  <a:pt x="273" y="16"/>
                </a:cubicBezTo>
                <a:cubicBezTo>
                  <a:pt x="273" y="97"/>
                  <a:pt x="273" y="97"/>
                  <a:pt x="273" y="97"/>
                </a:cubicBezTo>
                <a:cubicBezTo>
                  <a:pt x="80" y="97"/>
                  <a:pt x="80" y="97"/>
                  <a:pt x="80" y="97"/>
                </a:cubicBezTo>
                <a:lnTo>
                  <a:pt x="80" y="16"/>
                </a:lnTo>
                <a:close/>
                <a:moveTo>
                  <a:pt x="273" y="338"/>
                </a:moveTo>
                <a:cubicBezTo>
                  <a:pt x="80" y="338"/>
                  <a:pt x="80" y="338"/>
                  <a:pt x="80" y="338"/>
                </a:cubicBezTo>
                <a:cubicBezTo>
                  <a:pt x="80" y="241"/>
                  <a:pt x="80" y="241"/>
                  <a:pt x="80" y="241"/>
                </a:cubicBezTo>
                <a:cubicBezTo>
                  <a:pt x="273" y="241"/>
                  <a:pt x="273" y="241"/>
                  <a:pt x="273" y="241"/>
                </a:cubicBezTo>
                <a:lnTo>
                  <a:pt x="273" y="338"/>
                </a:lnTo>
                <a:close/>
                <a:moveTo>
                  <a:pt x="337" y="273"/>
                </a:moveTo>
                <a:cubicBezTo>
                  <a:pt x="337" y="291"/>
                  <a:pt x="322" y="305"/>
                  <a:pt x="305" y="305"/>
                </a:cubicBezTo>
                <a:cubicBezTo>
                  <a:pt x="289" y="305"/>
                  <a:pt x="289" y="305"/>
                  <a:pt x="289" y="305"/>
                </a:cubicBezTo>
                <a:cubicBezTo>
                  <a:pt x="289" y="241"/>
                  <a:pt x="289" y="241"/>
                  <a:pt x="289" y="241"/>
                </a:cubicBezTo>
                <a:cubicBezTo>
                  <a:pt x="289" y="232"/>
                  <a:pt x="281" y="225"/>
                  <a:pt x="273" y="225"/>
                </a:cubicBezTo>
                <a:cubicBezTo>
                  <a:pt x="80" y="225"/>
                  <a:pt x="80" y="225"/>
                  <a:pt x="80" y="225"/>
                </a:cubicBezTo>
                <a:cubicBezTo>
                  <a:pt x="71" y="225"/>
                  <a:pt x="64" y="232"/>
                  <a:pt x="64" y="241"/>
                </a:cubicBezTo>
                <a:cubicBezTo>
                  <a:pt x="64" y="305"/>
                  <a:pt x="64" y="305"/>
                  <a:pt x="64" y="305"/>
                </a:cubicBezTo>
                <a:cubicBezTo>
                  <a:pt x="48" y="305"/>
                  <a:pt x="48" y="305"/>
                  <a:pt x="48" y="305"/>
                </a:cubicBezTo>
                <a:cubicBezTo>
                  <a:pt x="30" y="305"/>
                  <a:pt x="16" y="291"/>
                  <a:pt x="16" y="273"/>
                </a:cubicBezTo>
                <a:cubicBezTo>
                  <a:pt x="16" y="145"/>
                  <a:pt x="16" y="145"/>
                  <a:pt x="16" y="145"/>
                </a:cubicBezTo>
                <a:cubicBezTo>
                  <a:pt x="16" y="127"/>
                  <a:pt x="30" y="113"/>
                  <a:pt x="48" y="113"/>
                </a:cubicBezTo>
                <a:cubicBezTo>
                  <a:pt x="305" y="113"/>
                  <a:pt x="305" y="113"/>
                  <a:pt x="305" y="113"/>
                </a:cubicBezTo>
                <a:cubicBezTo>
                  <a:pt x="322" y="113"/>
                  <a:pt x="337" y="127"/>
                  <a:pt x="337" y="145"/>
                </a:cubicBezTo>
                <a:lnTo>
                  <a:pt x="337"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a:p>
        </p:txBody>
      </p:sp>
    </p:spTree>
    <p:extLst>
      <p:ext uri="{BB962C8B-B14F-4D97-AF65-F5344CB8AC3E}">
        <p14:creationId xmlns:p14="http://schemas.microsoft.com/office/powerpoint/2010/main" val="1119851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ppt_x"/>
                                          </p:val>
                                        </p:tav>
                                        <p:tav tm="100000">
                                          <p:val>
                                            <p:strVal val="#ppt_x"/>
                                          </p:val>
                                        </p:tav>
                                      </p:tavLst>
                                    </p:anim>
                                    <p:anim calcmode="lin" valueType="num">
                                      <p:cBhvr additive="base">
                                        <p:cTn id="13" dur="500" fill="hold"/>
                                        <p:tgtEl>
                                          <p:spTgt spid="5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02"/>
                                        </p:tgtEl>
                                        <p:attrNameLst>
                                          <p:attrName>style.visibility</p:attrName>
                                        </p:attrNameLst>
                                      </p:cBhvr>
                                      <p:to>
                                        <p:strVal val="visible"/>
                                      </p:to>
                                    </p:set>
                                    <p:anim calcmode="lin" valueType="num">
                                      <p:cBhvr additive="base">
                                        <p:cTn id="17" dur="500" fill="hold"/>
                                        <p:tgtEl>
                                          <p:spTgt spid="202"/>
                                        </p:tgtEl>
                                        <p:attrNameLst>
                                          <p:attrName>ppt_x</p:attrName>
                                        </p:attrNameLst>
                                      </p:cBhvr>
                                      <p:tavLst>
                                        <p:tav tm="0">
                                          <p:val>
                                            <p:strVal val="#ppt_x"/>
                                          </p:val>
                                        </p:tav>
                                        <p:tav tm="100000">
                                          <p:val>
                                            <p:strVal val="#ppt_x"/>
                                          </p:val>
                                        </p:tav>
                                      </p:tavLst>
                                    </p:anim>
                                    <p:anim calcmode="lin" valueType="num">
                                      <p:cBhvr additive="base">
                                        <p:cTn id="18" dur="500" fill="hold"/>
                                        <p:tgtEl>
                                          <p:spTgt spid="20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additive="base">
                                        <p:cTn id="22" dur="500" fill="hold"/>
                                        <p:tgtEl>
                                          <p:spTgt spid="209"/>
                                        </p:tgtEl>
                                        <p:attrNameLst>
                                          <p:attrName>ppt_x</p:attrName>
                                        </p:attrNameLst>
                                      </p:cBhvr>
                                      <p:tavLst>
                                        <p:tav tm="0">
                                          <p:val>
                                            <p:strVal val="#ppt_x"/>
                                          </p:val>
                                        </p:tav>
                                        <p:tav tm="100000">
                                          <p:val>
                                            <p:strVal val="#ppt_x"/>
                                          </p:val>
                                        </p:tav>
                                      </p:tavLst>
                                    </p:anim>
                                    <p:anim calcmode="lin" valueType="num">
                                      <p:cBhvr additive="base">
                                        <p:cTn id="23"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19"/>
          <p:cNvSpPr>
            <a:spLocks/>
          </p:cNvSpPr>
          <p:nvPr/>
        </p:nvSpPr>
        <p:spPr bwMode="auto">
          <a:xfrm>
            <a:off x="290326" y="159123"/>
            <a:ext cx="171450" cy="163513"/>
          </a:xfrm>
          <a:custGeom>
            <a:avLst/>
            <a:gdLst>
              <a:gd name="T0" fmla="*/ 85725 w 212272"/>
              <a:gd name="T1" fmla="*/ 0 h 202448"/>
              <a:gd name="T2" fmla="*/ 90774 w 212272"/>
              <a:gd name="T3" fmla="*/ 4224 h 202448"/>
              <a:gd name="T4" fmla="*/ 113956 w 212272"/>
              <a:gd name="T5" fmla="*/ 51104 h 202448"/>
              <a:gd name="T6" fmla="*/ 165680 w 212272"/>
              <a:gd name="T7" fmla="*/ 58625 h 202448"/>
              <a:gd name="T8" fmla="*/ 171450 w 212272"/>
              <a:gd name="T9" fmla="*/ 63365 h 202448"/>
              <a:gd name="T10" fmla="*/ 168771 w 212272"/>
              <a:gd name="T11" fmla="*/ 68310 h 202448"/>
              <a:gd name="T12" fmla="*/ 131369 w 212272"/>
              <a:gd name="T13" fmla="*/ 104784 h 202448"/>
              <a:gd name="T14" fmla="*/ 140230 w 212272"/>
              <a:gd name="T15" fmla="*/ 156301 h 202448"/>
              <a:gd name="T16" fmla="*/ 140333 w 212272"/>
              <a:gd name="T17" fmla="*/ 158362 h 202448"/>
              <a:gd name="T18" fmla="*/ 139251 w 212272"/>
              <a:gd name="T19" fmla="*/ 162020 h 202448"/>
              <a:gd name="T20" fmla="*/ 136109 w 212272"/>
              <a:gd name="T21" fmla="*/ 163513 h 202448"/>
              <a:gd name="T22" fmla="*/ 131987 w 212272"/>
              <a:gd name="T23" fmla="*/ 162276 h 202448"/>
              <a:gd name="T24" fmla="*/ 85725 w 212272"/>
              <a:gd name="T25" fmla="*/ 137961 h 202448"/>
              <a:gd name="T26" fmla="*/ 39462 w 212272"/>
              <a:gd name="T27" fmla="*/ 162276 h 202448"/>
              <a:gd name="T28" fmla="*/ 35341 w 212272"/>
              <a:gd name="T29" fmla="*/ 163513 h 202448"/>
              <a:gd name="T30" fmla="*/ 32095 w 212272"/>
              <a:gd name="T31" fmla="*/ 162020 h 202448"/>
              <a:gd name="T32" fmla="*/ 31014 w 212272"/>
              <a:gd name="T33" fmla="*/ 158362 h 202448"/>
              <a:gd name="T34" fmla="*/ 31220 w 212272"/>
              <a:gd name="T35" fmla="*/ 156301 h 202448"/>
              <a:gd name="T36" fmla="*/ 40081 w 212272"/>
              <a:gd name="T37" fmla="*/ 104784 h 202448"/>
              <a:gd name="T38" fmla="*/ 2576 w 212272"/>
              <a:gd name="T39" fmla="*/ 68310 h 202448"/>
              <a:gd name="T40" fmla="*/ 0 w 212272"/>
              <a:gd name="T41" fmla="*/ 63365 h 202448"/>
              <a:gd name="T42" fmla="*/ 5770 w 212272"/>
              <a:gd name="T43" fmla="*/ 58625 h 202448"/>
              <a:gd name="T44" fmla="*/ 57493 w 212272"/>
              <a:gd name="T45" fmla="*/ 51104 h 202448"/>
              <a:gd name="T46" fmla="*/ 80676 w 212272"/>
              <a:gd name="T47" fmla="*/ 4224 h 202448"/>
              <a:gd name="T48" fmla="*/ 85725 w 212272"/>
              <a:gd name="T49" fmla="*/ 0 h 2024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2" y="63273"/>
                </a:lnTo>
                <a:lnTo>
                  <a:pt x="99885" y="5230"/>
                </a:lnTo>
                <a:cubicBezTo>
                  <a:pt x="101501" y="1743"/>
                  <a:pt x="103584" y="0"/>
                  <a:pt x="10613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23"/>
          <p:cNvSpPr>
            <a:spLocks/>
          </p:cNvSpPr>
          <p:nvPr/>
        </p:nvSpPr>
        <p:spPr bwMode="auto">
          <a:xfrm>
            <a:off x="549274" y="159123"/>
            <a:ext cx="171450" cy="163513"/>
          </a:xfrm>
          <a:custGeom>
            <a:avLst/>
            <a:gdLst>
              <a:gd name="T0" fmla="*/ 85725 w 212272"/>
              <a:gd name="T1" fmla="*/ 0 h 202448"/>
              <a:gd name="T2" fmla="*/ 90774 w 212272"/>
              <a:gd name="T3" fmla="*/ 4224 h 202448"/>
              <a:gd name="T4" fmla="*/ 113956 w 212272"/>
              <a:gd name="T5" fmla="*/ 51104 h 202448"/>
              <a:gd name="T6" fmla="*/ 165680 w 212272"/>
              <a:gd name="T7" fmla="*/ 58625 h 202448"/>
              <a:gd name="T8" fmla="*/ 171450 w 212272"/>
              <a:gd name="T9" fmla="*/ 63365 h 202448"/>
              <a:gd name="T10" fmla="*/ 168771 w 212272"/>
              <a:gd name="T11" fmla="*/ 68310 h 202448"/>
              <a:gd name="T12" fmla="*/ 131369 w 212272"/>
              <a:gd name="T13" fmla="*/ 104784 h 202448"/>
              <a:gd name="T14" fmla="*/ 140230 w 212272"/>
              <a:gd name="T15" fmla="*/ 156301 h 202448"/>
              <a:gd name="T16" fmla="*/ 140333 w 212272"/>
              <a:gd name="T17" fmla="*/ 158362 h 202448"/>
              <a:gd name="T18" fmla="*/ 139251 w 212272"/>
              <a:gd name="T19" fmla="*/ 162020 h 202448"/>
              <a:gd name="T20" fmla="*/ 136109 w 212272"/>
              <a:gd name="T21" fmla="*/ 163513 h 202448"/>
              <a:gd name="T22" fmla="*/ 131987 w 212272"/>
              <a:gd name="T23" fmla="*/ 162276 h 202448"/>
              <a:gd name="T24" fmla="*/ 85725 w 212272"/>
              <a:gd name="T25" fmla="*/ 137961 h 202448"/>
              <a:gd name="T26" fmla="*/ 39462 w 212272"/>
              <a:gd name="T27" fmla="*/ 162276 h 202448"/>
              <a:gd name="T28" fmla="*/ 35341 w 212272"/>
              <a:gd name="T29" fmla="*/ 163513 h 202448"/>
              <a:gd name="T30" fmla="*/ 32095 w 212272"/>
              <a:gd name="T31" fmla="*/ 162020 h 202448"/>
              <a:gd name="T32" fmla="*/ 31014 w 212272"/>
              <a:gd name="T33" fmla="*/ 158362 h 202448"/>
              <a:gd name="T34" fmla="*/ 31220 w 212272"/>
              <a:gd name="T35" fmla="*/ 156301 h 202448"/>
              <a:gd name="T36" fmla="*/ 40081 w 212272"/>
              <a:gd name="T37" fmla="*/ 104784 h 202448"/>
              <a:gd name="T38" fmla="*/ 2576 w 212272"/>
              <a:gd name="T39" fmla="*/ 68310 h 202448"/>
              <a:gd name="T40" fmla="*/ 0 w 212272"/>
              <a:gd name="T41" fmla="*/ 63365 h 202448"/>
              <a:gd name="T42" fmla="*/ 5770 w 212272"/>
              <a:gd name="T43" fmla="*/ 58625 h 202448"/>
              <a:gd name="T44" fmla="*/ 57493 w 212272"/>
              <a:gd name="T45" fmla="*/ 51104 h 202448"/>
              <a:gd name="T46" fmla="*/ 80676 w 212272"/>
              <a:gd name="T47" fmla="*/ 4224 h 202448"/>
              <a:gd name="T48" fmla="*/ 85725 w 212272"/>
              <a:gd name="T49" fmla="*/ 0 h 2024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272" h="202448">
                <a:moveTo>
                  <a:pt x="106136" y="0"/>
                </a:moveTo>
                <a:cubicBezTo>
                  <a:pt x="108687" y="0"/>
                  <a:pt x="110771" y="1743"/>
                  <a:pt x="112387" y="5230"/>
                </a:cubicBezTo>
                <a:lnTo>
                  <a:pt x="141089" y="63273"/>
                </a:lnTo>
                <a:lnTo>
                  <a:pt x="205128" y="72585"/>
                </a:lnTo>
                <a:cubicBezTo>
                  <a:pt x="209890" y="73351"/>
                  <a:pt x="212272" y="75307"/>
                  <a:pt x="212272" y="78453"/>
                </a:cubicBezTo>
                <a:cubicBezTo>
                  <a:pt x="212272" y="80324"/>
                  <a:pt x="211166" y="82365"/>
                  <a:pt x="208955" y="84576"/>
                </a:cubicBezTo>
                <a:lnTo>
                  <a:pt x="162648" y="129735"/>
                </a:lnTo>
                <a:lnTo>
                  <a:pt x="173619" y="193519"/>
                </a:lnTo>
                <a:cubicBezTo>
                  <a:pt x="173704" y="194114"/>
                  <a:pt x="173746" y="194964"/>
                  <a:pt x="173746" y="196070"/>
                </a:cubicBezTo>
                <a:cubicBezTo>
                  <a:pt x="173746" y="197856"/>
                  <a:pt x="173300" y="199365"/>
                  <a:pt x="172407" y="200599"/>
                </a:cubicBezTo>
                <a:cubicBezTo>
                  <a:pt x="171514" y="201832"/>
                  <a:pt x="170217" y="202448"/>
                  <a:pt x="168516" y="202448"/>
                </a:cubicBezTo>
                <a:cubicBezTo>
                  <a:pt x="166900" y="202448"/>
                  <a:pt x="165199" y="201938"/>
                  <a:pt x="163413" y="200917"/>
                </a:cubicBezTo>
                <a:lnTo>
                  <a:pt x="106136" y="170812"/>
                </a:lnTo>
                <a:lnTo>
                  <a:pt x="48858" y="200917"/>
                </a:lnTo>
                <a:cubicBezTo>
                  <a:pt x="46987" y="201938"/>
                  <a:pt x="45286" y="202448"/>
                  <a:pt x="43756" y="202448"/>
                </a:cubicBezTo>
                <a:cubicBezTo>
                  <a:pt x="41970" y="202448"/>
                  <a:pt x="40630" y="201832"/>
                  <a:pt x="39737" y="200599"/>
                </a:cubicBezTo>
                <a:cubicBezTo>
                  <a:pt x="38844" y="199365"/>
                  <a:pt x="38398" y="197856"/>
                  <a:pt x="38398" y="196070"/>
                </a:cubicBezTo>
                <a:cubicBezTo>
                  <a:pt x="38398" y="195560"/>
                  <a:pt x="38483" y="194709"/>
                  <a:pt x="38653" y="193519"/>
                </a:cubicBezTo>
                <a:lnTo>
                  <a:pt x="49624" y="129735"/>
                </a:lnTo>
                <a:lnTo>
                  <a:pt x="3189" y="84576"/>
                </a:lnTo>
                <a:cubicBezTo>
                  <a:pt x="1063" y="82280"/>
                  <a:pt x="0" y="80239"/>
                  <a:pt x="0" y="78453"/>
                </a:cubicBezTo>
                <a:cubicBezTo>
                  <a:pt x="0" y="75307"/>
                  <a:pt x="2381" y="73351"/>
                  <a:pt x="7144" y="72585"/>
                </a:cubicBezTo>
                <a:lnTo>
                  <a:pt x="71182" y="63273"/>
                </a:lnTo>
                <a:lnTo>
                  <a:pt x="99885" y="5230"/>
                </a:lnTo>
                <a:cubicBezTo>
                  <a:pt x="101501" y="1743"/>
                  <a:pt x="103584" y="0"/>
                  <a:pt x="106136" y="0"/>
                </a:cubicBezTo>
                <a:close/>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p:cNvSpPr/>
          <p:nvPr/>
        </p:nvSpPr>
        <p:spPr>
          <a:xfrm>
            <a:off x="290326" y="569913"/>
            <a:ext cx="730250" cy="730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63" name="Oval 62"/>
          <p:cNvSpPr/>
          <p:nvPr/>
        </p:nvSpPr>
        <p:spPr>
          <a:xfrm>
            <a:off x="290326" y="1509713"/>
            <a:ext cx="730250" cy="7318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65" name="Oval 64"/>
          <p:cNvSpPr/>
          <p:nvPr/>
        </p:nvSpPr>
        <p:spPr>
          <a:xfrm>
            <a:off x="266826" y="2383338"/>
            <a:ext cx="730250" cy="7318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051" y="779463"/>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639" y="17145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551" y="261828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Oval 74"/>
          <p:cNvSpPr/>
          <p:nvPr/>
        </p:nvSpPr>
        <p:spPr>
          <a:xfrm>
            <a:off x="1233301" y="569913"/>
            <a:ext cx="731837" cy="7302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78" name="Oval 77"/>
          <p:cNvSpPr/>
          <p:nvPr/>
        </p:nvSpPr>
        <p:spPr>
          <a:xfrm>
            <a:off x="1233301" y="1509713"/>
            <a:ext cx="731837" cy="7318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79" name="Oval 78"/>
          <p:cNvSpPr/>
          <p:nvPr/>
        </p:nvSpPr>
        <p:spPr>
          <a:xfrm>
            <a:off x="1209801" y="2383338"/>
            <a:ext cx="731837" cy="7318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80"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47613" y="779463"/>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57138" y="17240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36813" y="25960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 name="Group 5"/>
          <p:cNvGrpSpPr>
            <a:grpSpLocks/>
          </p:cNvGrpSpPr>
          <p:nvPr/>
        </p:nvGrpSpPr>
        <p:grpSpPr bwMode="auto">
          <a:xfrm>
            <a:off x="2188975" y="1453689"/>
            <a:ext cx="720725" cy="722312"/>
            <a:chOff x="5210175" y="3617913"/>
            <a:chExt cx="720725" cy="722312"/>
          </a:xfrm>
        </p:grpSpPr>
        <p:sp>
          <p:nvSpPr>
            <p:cNvPr id="120" name="Rounded Rectangle 119"/>
            <p:cNvSpPr/>
            <p:nvPr/>
          </p:nvSpPr>
          <p:spPr bwMode="auto">
            <a:xfrm>
              <a:off x="5210175" y="3617913"/>
              <a:ext cx="720725" cy="7223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1" name="Group 120"/>
            <p:cNvGrpSpPr/>
            <p:nvPr/>
          </p:nvGrpSpPr>
          <p:grpSpPr bwMode="auto">
            <a:xfrm>
              <a:off x="5441254" y="3846854"/>
              <a:ext cx="258569" cy="260619"/>
              <a:chOff x="7559676" y="3349626"/>
              <a:chExt cx="277813" cy="279400"/>
            </a:xfrm>
            <a:solidFill>
              <a:schemeClr val="bg1"/>
            </a:solidFill>
          </p:grpSpPr>
          <p:sp>
            <p:nvSpPr>
              <p:cNvPr id="122" name="Freeform 42"/>
              <p:cNvSpPr>
                <a:spLocks/>
              </p:cNvSpPr>
              <p:nvPr/>
            </p:nvSpPr>
            <p:spPr bwMode="auto">
              <a:xfrm>
                <a:off x="7559676" y="3436938"/>
                <a:ext cx="192088" cy="192088"/>
              </a:xfrm>
              <a:custGeom>
                <a:avLst/>
                <a:gdLst>
                  <a:gd name="T0" fmla="*/ 4 w 51"/>
                  <a:gd name="T1" fmla="*/ 0 h 51"/>
                  <a:gd name="T2" fmla="*/ 1 w 51"/>
                  <a:gd name="T3" fmla="*/ 1 h 51"/>
                  <a:gd name="T4" fmla="*/ 0 w 51"/>
                  <a:gd name="T5" fmla="*/ 4 h 51"/>
                  <a:gd name="T6" fmla="*/ 0 w 51"/>
                  <a:gd name="T7" fmla="*/ 9 h 51"/>
                  <a:gd name="T8" fmla="*/ 3 w 51"/>
                  <a:gd name="T9" fmla="*/ 13 h 51"/>
                  <a:gd name="T10" fmla="*/ 37 w 51"/>
                  <a:gd name="T11" fmla="*/ 47 h 51"/>
                  <a:gd name="T12" fmla="*/ 41 w 51"/>
                  <a:gd name="T13" fmla="*/ 51 h 51"/>
                  <a:gd name="T14" fmla="*/ 47 w 51"/>
                  <a:gd name="T15" fmla="*/ 51 h 51"/>
                  <a:gd name="T16" fmla="*/ 50 w 51"/>
                  <a:gd name="T17" fmla="*/ 50 h 51"/>
                  <a:gd name="T18" fmla="*/ 51 w 51"/>
                  <a:gd name="T19" fmla="*/ 47 h 51"/>
                  <a:gd name="T20" fmla="*/ 4 w 5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1">
                    <a:moveTo>
                      <a:pt x="4" y="0"/>
                    </a:moveTo>
                    <a:cubicBezTo>
                      <a:pt x="3" y="0"/>
                      <a:pt x="2" y="0"/>
                      <a:pt x="1" y="1"/>
                    </a:cubicBezTo>
                    <a:cubicBezTo>
                      <a:pt x="0" y="2"/>
                      <a:pt x="0" y="3"/>
                      <a:pt x="0" y="4"/>
                    </a:cubicBezTo>
                    <a:cubicBezTo>
                      <a:pt x="0" y="9"/>
                      <a:pt x="0" y="9"/>
                      <a:pt x="0" y="9"/>
                    </a:cubicBezTo>
                    <a:cubicBezTo>
                      <a:pt x="0" y="11"/>
                      <a:pt x="1" y="13"/>
                      <a:pt x="3" y="13"/>
                    </a:cubicBezTo>
                    <a:cubicBezTo>
                      <a:pt x="21" y="15"/>
                      <a:pt x="36" y="29"/>
                      <a:pt x="37" y="47"/>
                    </a:cubicBezTo>
                    <a:cubicBezTo>
                      <a:pt x="38" y="49"/>
                      <a:pt x="39" y="51"/>
                      <a:pt x="41" y="51"/>
                    </a:cubicBezTo>
                    <a:cubicBezTo>
                      <a:pt x="47" y="51"/>
                      <a:pt x="47" y="51"/>
                      <a:pt x="47" y="51"/>
                    </a:cubicBezTo>
                    <a:cubicBezTo>
                      <a:pt x="48" y="51"/>
                      <a:pt x="49" y="50"/>
                      <a:pt x="50" y="50"/>
                    </a:cubicBezTo>
                    <a:cubicBezTo>
                      <a:pt x="50" y="49"/>
                      <a:pt x="51" y="48"/>
                      <a:pt x="51" y="47"/>
                    </a:cubicBezTo>
                    <a:cubicBezTo>
                      <a:pt x="49" y="22"/>
                      <a:pt x="29"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23" name="Freeform 43"/>
              <p:cNvSpPr>
                <a:spLocks/>
              </p:cNvSpPr>
              <p:nvPr/>
            </p:nvSpPr>
            <p:spPr bwMode="auto">
              <a:xfrm>
                <a:off x="7559676" y="3349626"/>
                <a:ext cx="277813" cy="279400"/>
              </a:xfrm>
              <a:custGeom>
                <a:avLst/>
                <a:gdLst>
                  <a:gd name="T0" fmla="*/ 4 w 74"/>
                  <a:gd name="T1" fmla="*/ 0 h 74"/>
                  <a:gd name="T2" fmla="*/ 1 w 74"/>
                  <a:gd name="T3" fmla="*/ 1 h 74"/>
                  <a:gd name="T4" fmla="*/ 0 w 74"/>
                  <a:gd name="T5" fmla="*/ 4 h 74"/>
                  <a:gd name="T6" fmla="*/ 0 w 74"/>
                  <a:gd name="T7" fmla="*/ 9 h 74"/>
                  <a:gd name="T8" fmla="*/ 3 w 74"/>
                  <a:gd name="T9" fmla="*/ 13 h 74"/>
                  <a:gd name="T10" fmla="*/ 61 w 74"/>
                  <a:gd name="T11" fmla="*/ 70 h 74"/>
                  <a:gd name="T12" fmla="*/ 65 w 74"/>
                  <a:gd name="T13" fmla="*/ 74 h 74"/>
                  <a:gd name="T14" fmla="*/ 70 w 74"/>
                  <a:gd name="T15" fmla="*/ 74 h 74"/>
                  <a:gd name="T16" fmla="*/ 73 w 74"/>
                  <a:gd name="T17" fmla="*/ 73 h 74"/>
                  <a:gd name="T18" fmla="*/ 74 w 74"/>
                  <a:gd name="T19" fmla="*/ 70 h 74"/>
                  <a:gd name="T20" fmla="*/ 4 w 74"/>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74">
                    <a:moveTo>
                      <a:pt x="4" y="0"/>
                    </a:moveTo>
                    <a:cubicBezTo>
                      <a:pt x="3" y="0"/>
                      <a:pt x="2" y="0"/>
                      <a:pt x="1" y="1"/>
                    </a:cubicBezTo>
                    <a:cubicBezTo>
                      <a:pt x="0" y="1"/>
                      <a:pt x="0" y="2"/>
                      <a:pt x="0" y="4"/>
                    </a:cubicBezTo>
                    <a:cubicBezTo>
                      <a:pt x="0" y="9"/>
                      <a:pt x="0" y="9"/>
                      <a:pt x="0" y="9"/>
                    </a:cubicBezTo>
                    <a:cubicBezTo>
                      <a:pt x="0" y="11"/>
                      <a:pt x="1" y="13"/>
                      <a:pt x="3" y="13"/>
                    </a:cubicBezTo>
                    <a:cubicBezTo>
                      <a:pt x="34" y="15"/>
                      <a:pt x="59" y="39"/>
                      <a:pt x="61" y="70"/>
                    </a:cubicBezTo>
                    <a:cubicBezTo>
                      <a:pt x="61" y="72"/>
                      <a:pt x="63" y="74"/>
                      <a:pt x="65" y="74"/>
                    </a:cubicBezTo>
                    <a:cubicBezTo>
                      <a:pt x="70" y="74"/>
                      <a:pt x="70" y="74"/>
                      <a:pt x="70" y="74"/>
                    </a:cubicBezTo>
                    <a:cubicBezTo>
                      <a:pt x="71" y="74"/>
                      <a:pt x="72" y="73"/>
                      <a:pt x="73" y="73"/>
                    </a:cubicBezTo>
                    <a:cubicBezTo>
                      <a:pt x="74" y="72"/>
                      <a:pt x="74" y="71"/>
                      <a:pt x="74" y="70"/>
                    </a:cubicBezTo>
                    <a:cubicBezTo>
                      <a:pt x="72" y="32"/>
                      <a:pt x="42"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24" name="Oval 44"/>
              <p:cNvSpPr>
                <a:spLocks noChangeArrowheads="1"/>
              </p:cNvSpPr>
              <p:nvPr/>
            </p:nvSpPr>
            <p:spPr bwMode="auto">
              <a:xfrm>
                <a:off x="7559676" y="3546476"/>
                <a:ext cx="79375"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25" name="Group 13"/>
          <p:cNvGrpSpPr>
            <a:grpSpLocks/>
          </p:cNvGrpSpPr>
          <p:nvPr/>
        </p:nvGrpSpPr>
        <p:grpSpPr bwMode="auto">
          <a:xfrm>
            <a:off x="2177863" y="2403355"/>
            <a:ext cx="720725" cy="720725"/>
            <a:chOff x="5210175" y="5006975"/>
            <a:chExt cx="720725" cy="720725"/>
          </a:xfrm>
        </p:grpSpPr>
        <p:sp>
          <p:nvSpPr>
            <p:cNvPr id="126" name="Rounded Rectangle 125"/>
            <p:cNvSpPr/>
            <p:nvPr/>
          </p:nvSpPr>
          <p:spPr bwMode="auto">
            <a:xfrm>
              <a:off x="5210175" y="5006975"/>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7" name="Group 126"/>
            <p:cNvGrpSpPr/>
            <p:nvPr/>
          </p:nvGrpSpPr>
          <p:grpSpPr bwMode="auto">
            <a:xfrm>
              <a:off x="5415397" y="5216944"/>
              <a:ext cx="310281" cy="296984"/>
              <a:chOff x="7927976" y="3294063"/>
              <a:chExt cx="333375" cy="319088"/>
            </a:xfrm>
            <a:solidFill>
              <a:schemeClr val="bg1"/>
            </a:solidFill>
          </p:grpSpPr>
          <p:sp>
            <p:nvSpPr>
              <p:cNvPr id="128" name="Oval 52"/>
              <p:cNvSpPr>
                <a:spLocks noChangeArrowheads="1"/>
              </p:cNvSpPr>
              <p:nvPr/>
            </p:nvSpPr>
            <p:spPr bwMode="auto">
              <a:xfrm>
                <a:off x="8054976" y="3533776"/>
                <a:ext cx="79375"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29" name="Freeform 53"/>
              <p:cNvSpPr>
                <a:spLocks/>
              </p:cNvSpPr>
              <p:nvPr/>
            </p:nvSpPr>
            <p:spPr bwMode="auto">
              <a:xfrm>
                <a:off x="8024813" y="3440113"/>
                <a:ext cx="139700" cy="68263"/>
              </a:xfrm>
              <a:custGeom>
                <a:avLst/>
                <a:gdLst>
                  <a:gd name="T0" fmla="*/ 1 w 37"/>
                  <a:gd name="T1" fmla="*/ 8 h 18"/>
                  <a:gd name="T2" fmla="*/ 0 w 37"/>
                  <a:gd name="T3" fmla="*/ 11 h 18"/>
                  <a:gd name="T4" fmla="*/ 1 w 37"/>
                  <a:gd name="T5" fmla="*/ 14 h 18"/>
                  <a:gd name="T6" fmla="*/ 3 w 37"/>
                  <a:gd name="T7" fmla="*/ 16 h 18"/>
                  <a:gd name="T8" fmla="*/ 9 w 37"/>
                  <a:gd name="T9" fmla="*/ 17 h 18"/>
                  <a:gd name="T10" fmla="*/ 28 w 37"/>
                  <a:gd name="T11" fmla="*/ 17 h 18"/>
                  <a:gd name="T12" fmla="*/ 34 w 37"/>
                  <a:gd name="T13" fmla="*/ 16 h 18"/>
                  <a:gd name="T14" fmla="*/ 36 w 37"/>
                  <a:gd name="T15" fmla="*/ 14 h 18"/>
                  <a:gd name="T16" fmla="*/ 37 w 37"/>
                  <a:gd name="T17" fmla="*/ 11 h 18"/>
                  <a:gd name="T18" fmla="*/ 36 w 37"/>
                  <a:gd name="T19" fmla="*/ 8 h 18"/>
                  <a:gd name="T20" fmla="*/ 1 w 37"/>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18">
                    <a:moveTo>
                      <a:pt x="1" y="8"/>
                    </a:moveTo>
                    <a:cubicBezTo>
                      <a:pt x="0" y="8"/>
                      <a:pt x="0" y="9"/>
                      <a:pt x="0" y="11"/>
                    </a:cubicBezTo>
                    <a:cubicBezTo>
                      <a:pt x="0" y="12"/>
                      <a:pt x="0" y="13"/>
                      <a:pt x="1" y="14"/>
                    </a:cubicBezTo>
                    <a:cubicBezTo>
                      <a:pt x="3" y="16"/>
                      <a:pt x="3" y="16"/>
                      <a:pt x="3" y="16"/>
                    </a:cubicBezTo>
                    <a:cubicBezTo>
                      <a:pt x="5" y="18"/>
                      <a:pt x="7" y="18"/>
                      <a:pt x="9" y="17"/>
                    </a:cubicBezTo>
                    <a:cubicBezTo>
                      <a:pt x="14" y="13"/>
                      <a:pt x="22" y="13"/>
                      <a:pt x="28" y="17"/>
                    </a:cubicBezTo>
                    <a:cubicBezTo>
                      <a:pt x="30" y="18"/>
                      <a:pt x="32" y="18"/>
                      <a:pt x="34" y="16"/>
                    </a:cubicBezTo>
                    <a:cubicBezTo>
                      <a:pt x="36" y="14"/>
                      <a:pt x="36" y="14"/>
                      <a:pt x="36" y="14"/>
                    </a:cubicBezTo>
                    <a:cubicBezTo>
                      <a:pt x="37" y="13"/>
                      <a:pt x="37" y="12"/>
                      <a:pt x="37" y="11"/>
                    </a:cubicBezTo>
                    <a:cubicBezTo>
                      <a:pt x="37" y="9"/>
                      <a:pt x="37" y="8"/>
                      <a:pt x="36" y="8"/>
                    </a:cubicBezTo>
                    <a:cubicBezTo>
                      <a:pt x="25" y="0"/>
                      <a:pt x="12" y="0"/>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30" name="Freeform 54"/>
              <p:cNvSpPr>
                <a:spLocks/>
              </p:cNvSpPr>
              <p:nvPr/>
            </p:nvSpPr>
            <p:spPr bwMode="auto">
              <a:xfrm>
                <a:off x="7972426" y="3365501"/>
                <a:ext cx="241300" cy="93663"/>
              </a:xfrm>
              <a:custGeom>
                <a:avLst/>
                <a:gdLst>
                  <a:gd name="T0" fmla="*/ 2 w 64"/>
                  <a:gd name="T1" fmla="*/ 15 h 25"/>
                  <a:gd name="T2" fmla="*/ 1 w 64"/>
                  <a:gd name="T3" fmla="*/ 18 h 25"/>
                  <a:gd name="T4" fmla="*/ 2 w 64"/>
                  <a:gd name="T5" fmla="*/ 21 h 25"/>
                  <a:gd name="T6" fmla="*/ 4 w 64"/>
                  <a:gd name="T7" fmla="*/ 23 h 25"/>
                  <a:gd name="T8" fmla="*/ 10 w 64"/>
                  <a:gd name="T9" fmla="*/ 23 h 25"/>
                  <a:gd name="T10" fmla="*/ 55 w 64"/>
                  <a:gd name="T11" fmla="*/ 23 h 25"/>
                  <a:gd name="T12" fmla="*/ 61 w 64"/>
                  <a:gd name="T13" fmla="*/ 23 h 25"/>
                  <a:gd name="T14" fmla="*/ 63 w 64"/>
                  <a:gd name="T15" fmla="*/ 21 h 25"/>
                  <a:gd name="T16" fmla="*/ 64 w 64"/>
                  <a:gd name="T17" fmla="*/ 18 h 25"/>
                  <a:gd name="T18" fmla="*/ 63 w 64"/>
                  <a:gd name="T19" fmla="*/ 15 h 25"/>
                  <a:gd name="T20" fmla="*/ 2 w 64"/>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5">
                    <a:moveTo>
                      <a:pt x="2" y="15"/>
                    </a:moveTo>
                    <a:cubicBezTo>
                      <a:pt x="1" y="15"/>
                      <a:pt x="1" y="16"/>
                      <a:pt x="1" y="18"/>
                    </a:cubicBezTo>
                    <a:cubicBezTo>
                      <a:pt x="0" y="19"/>
                      <a:pt x="1" y="20"/>
                      <a:pt x="2" y="21"/>
                    </a:cubicBezTo>
                    <a:cubicBezTo>
                      <a:pt x="4" y="23"/>
                      <a:pt x="4" y="23"/>
                      <a:pt x="4" y="23"/>
                    </a:cubicBezTo>
                    <a:cubicBezTo>
                      <a:pt x="6" y="25"/>
                      <a:pt x="8" y="25"/>
                      <a:pt x="10" y="23"/>
                    </a:cubicBezTo>
                    <a:cubicBezTo>
                      <a:pt x="23" y="13"/>
                      <a:pt x="42" y="13"/>
                      <a:pt x="55" y="23"/>
                    </a:cubicBezTo>
                    <a:cubicBezTo>
                      <a:pt x="57" y="25"/>
                      <a:pt x="59" y="25"/>
                      <a:pt x="61" y="23"/>
                    </a:cubicBezTo>
                    <a:cubicBezTo>
                      <a:pt x="63" y="21"/>
                      <a:pt x="63" y="21"/>
                      <a:pt x="63" y="21"/>
                    </a:cubicBezTo>
                    <a:cubicBezTo>
                      <a:pt x="64" y="20"/>
                      <a:pt x="64" y="19"/>
                      <a:pt x="64" y="18"/>
                    </a:cubicBezTo>
                    <a:cubicBezTo>
                      <a:pt x="64" y="16"/>
                      <a:pt x="64" y="15"/>
                      <a:pt x="63" y="15"/>
                    </a:cubicBezTo>
                    <a:cubicBezTo>
                      <a:pt x="45" y="0"/>
                      <a:pt x="20" y="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31" name="Freeform 55"/>
              <p:cNvSpPr>
                <a:spLocks/>
              </p:cNvSpPr>
              <p:nvPr/>
            </p:nvSpPr>
            <p:spPr bwMode="auto">
              <a:xfrm>
                <a:off x="7927976" y="3294063"/>
                <a:ext cx="333375" cy="120650"/>
              </a:xfrm>
              <a:custGeom>
                <a:avLst/>
                <a:gdLst>
                  <a:gd name="T0" fmla="*/ 87 w 89"/>
                  <a:gd name="T1" fmla="*/ 22 h 32"/>
                  <a:gd name="T2" fmla="*/ 2 w 89"/>
                  <a:gd name="T3" fmla="*/ 22 h 32"/>
                  <a:gd name="T4" fmla="*/ 0 w 89"/>
                  <a:gd name="T5" fmla="*/ 24 h 32"/>
                  <a:gd name="T6" fmla="*/ 2 w 89"/>
                  <a:gd name="T7" fmla="*/ 27 h 32"/>
                  <a:gd name="T8" fmla="*/ 4 w 89"/>
                  <a:gd name="T9" fmla="*/ 30 h 32"/>
                  <a:gd name="T10" fmla="*/ 9 w 89"/>
                  <a:gd name="T11" fmla="*/ 30 h 32"/>
                  <a:gd name="T12" fmla="*/ 79 w 89"/>
                  <a:gd name="T13" fmla="*/ 30 h 32"/>
                  <a:gd name="T14" fmla="*/ 85 w 89"/>
                  <a:gd name="T15" fmla="*/ 30 h 32"/>
                  <a:gd name="T16" fmla="*/ 87 w 89"/>
                  <a:gd name="T17" fmla="*/ 27 h 32"/>
                  <a:gd name="T18" fmla="*/ 89 w 89"/>
                  <a:gd name="T19" fmla="*/ 24 h 32"/>
                  <a:gd name="T20" fmla="*/ 87 w 89"/>
                  <a:gd name="T2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32">
                    <a:moveTo>
                      <a:pt x="87" y="22"/>
                    </a:moveTo>
                    <a:cubicBezTo>
                      <a:pt x="63" y="0"/>
                      <a:pt x="26" y="0"/>
                      <a:pt x="2" y="22"/>
                    </a:cubicBezTo>
                    <a:cubicBezTo>
                      <a:pt x="1" y="22"/>
                      <a:pt x="0" y="23"/>
                      <a:pt x="0" y="24"/>
                    </a:cubicBezTo>
                    <a:cubicBezTo>
                      <a:pt x="0" y="26"/>
                      <a:pt x="1" y="27"/>
                      <a:pt x="2" y="27"/>
                    </a:cubicBezTo>
                    <a:cubicBezTo>
                      <a:pt x="4" y="30"/>
                      <a:pt x="4" y="30"/>
                      <a:pt x="4" y="30"/>
                    </a:cubicBezTo>
                    <a:cubicBezTo>
                      <a:pt x="6" y="31"/>
                      <a:pt x="8" y="32"/>
                      <a:pt x="9" y="30"/>
                    </a:cubicBezTo>
                    <a:cubicBezTo>
                      <a:pt x="29" y="13"/>
                      <a:pt x="59" y="13"/>
                      <a:pt x="79" y="30"/>
                    </a:cubicBezTo>
                    <a:cubicBezTo>
                      <a:pt x="81" y="32"/>
                      <a:pt x="83" y="31"/>
                      <a:pt x="85" y="30"/>
                    </a:cubicBezTo>
                    <a:cubicBezTo>
                      <a:pt x="87" y="27"/>
                      <a:pt x="87" y="27"/>
                      <a:pt x="87" y="27"/>
                    </a:cubicBezTo>
                    <a:cubicBezTo>
                      <a:pt x="88" y="27"/>
                      <a:pt x="89" y="26"/>
                      <a:pt x="89" y="24"/>
                    </a:cubicBezTo>
                    <a:cubicBezTo>
                      <a:pt x="89" y="23"/>
                      <a:pt x="88" y="22"/>
                      <a:pt x="8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32" name="Group 38"/>
          <p:cNvGrpSpPr>
            <a:grpSpLocks/>
          </p:cNvGrpSpPr>
          <p:nvPr/>
        </p:nvGrpSpPr>
        <p:grpSpPr bwMode="auto">
          <a:xfrm>
            <a:off x="3114922" y="1453689"/>
            <a:ext cx="720725" cy="720725"/>
            <a:chOff x="8499475" y="3616325"/>
            <a:chExt cx="720725" cy="720725"/>
          </a:xfrm>
        </p:grpSpPr>
        <p:sp>
          <p:nvSpPr>
            <p:cNvPr id="133" name="Rounded Rectangle 132"/>
            <p:cNvSpPr/>
            <p:nvPr/>
          </p:nvSpPr>
          <p:spPr bwMode="auto">
            <a:xfrm>
              <a:off x="8499475" y="3616325"/>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Freeform 81"/>
            <p:cNvSpPr>
              <a:spLocks noEditPoints="1"/>
            </p:cNvSpPr>
            <p:nvPr/>
          </p:nvSpPr>
          <p:spPr bwMode="auto">
            <a:xfrm>
              <a:off x="8684750" y="3805293"/>
              <a:ext cx="350175" cy="342787"/>
            </a:xfrm>
            <a:custGeom>
              <a:avLst/>
              <a:gdLst>
                <a:gd name="T0" fmla="*/ 2147483646 w 100"/>
                <a:gd name="T1" fmla="*/ 2147483646 h 98"/>
                <a:gd name="T2" fmla="*/ 2147483646 w 100"/>
                <a:gd name="T3" fmla="*/ 2147483646 h 98"/>
                <a:gd name="T4" fmla="*/ 2147483646 w 100"/>
                <a:gd name="T5" fmla="*/ 2147483646 h 98"/>
                <a:gd name="T6" fmla="*/ 2147483646 w 100"/>
                <a:gd name="T7" fmla="*/ 2147483646 h 98"/>
                <a:gd name="T8" fmla="*/ 2147483646 w 100"/>
                <a:gd name="T9" fmla="*/ 2147483646 h 98"/>
                <a:gd name="T10" fmla="*/ 2147483646 w 100"/>
                <a:gd name="T11" fmla="*/ 2147483646 h 98"/>
                <a:gd name="T12" fmla="*/ 2147483646 w 100"/>
                <a:gd name="T13" fmla="*/ 2147483646 h 98"/>
                <a:gd name="T14" fmla="*/ 2147483646 w 100"/>
                <a:gd name="T15" fmla="*/ 2147483646 h 98"/>
                <a:gd name="T16" fmla="*/ 2147483646 w 100"/>
                <a:gd name="T17" fmla="*/ 2147483646 h 98"/>
                <a:gd name="T18" fmla="*/ 2147483646 w 100"/>
                <a:gd name="T19" fmla="*/ 0 h 98"/>
                <a:gd name="T20" fmla="*/ 2147483646 w 100"/>
                <a:gd name="T21" fmla="*/ 0 h 98"/>
                <a:gd name="T22" fmla="*/ 2147483646 w 100"/>
                <a:gd name="T23" fmla="*/ 2147483646 h 98"/>
                <a:gd name="T24" fmla="*/ 2147483646 w 100"/>
                <a:gd name="T25" fmla="*/ 2147483646 h 98"/>
                <a:gd name="T26" fmla="*/ 2147483646 w 100"/>
                <a:gd name="T27" fmla="*/ 2147483646 h 98"/>
                <a:gd name="T28" fmla="*/ 2147483646 w 100"/>
                <a:gd name="T29" fmla="*/ 2147483646 h 98"/>
                <a:gd name="T30" fmla="*/ 2147483646 w 100"/>
                <a:gd name="T31" fmla="*/ 2147483646 h 98"/>
                <a:gd name="T32" fmla="*/ 2147483646 w 100"/>
                <a:gd name="T33" fmla="*/ 2147483646 h 98"/>
                <a:gd name="T34" fmla="*/ 0 w 100"/>
                <a:gd name="T35" fmla="*/ 2147483646 h 98"/>
                <a:gd name="T36" fmla="*/ 0 w 100"/>
                <a:gd name="T37" fmla="*/ 2147483646 h 98"/>
                <a:gd name="T38" fmla="*/ 2147483646 w 100"/>
                <a:gd name="T39" fmla="*/ 2147483646 h 98"/>
                <a:gd name="T40" fmla="*/ 2147483646 w 100"/>
                <a:gd name="T41" fmla="*/ 2147483646 h 98"/>
                <a:gd name="T42" fmla="*/ 2147483646 w 100"/>
                <a:gd name="T43" fmla="*/ 2147483646 h 98"/>
                <a:gd name="T44" fmla="*/ 2147483646 w 100"/>
                <a:gd name="T45" fmla="*/ 2147483646 h 98"/>
                <a:gd name="T46" fmla="*/ 2147483646 w 100"/>
                <a:gd name="T47" fmla="*/ 2147483646 h 98"/>
                <a:gd name="T48" fmla="*/ 2147483646 w 100"/>
                <a:gd name="T49" fmla="*/ 2147483646 h 98"/>
                <a:gd name="T50" fmla="*/ 2147483646 w 100"/>
                <a:gd name="T51" fmla="*/ 2147483646 h 98"/>
                <a:gd name="T52" fmla="*/ 2147483646 w 100"/>
                <a:gd name="T53" fmla="*/ 2147483646 h 98"/>
                <a:gd name="T54" fmla="*/ 2147483646 w 100"/>
                <a:gd name="T55" fmla="*/ 2147483646 h 98"/>
                <a:gd name="T56" fmla="*/ 2147483646 w 100"/>
                <a:gd name="T57" fmla="*/ 2147483646 h 98"/>
                <a:gd name="T58" fmla="*/ 2147483646 w 100"/>
                <a:gd name="T59" fmla="*/ 2147483646 h 98"/>
                <a:gd name="T60" fmla="*/ 2147483646 w 100"/>
                <a:gd name="T61" fmla="*/ 2147483646 h 98"/>
                <a:gd name="T62" fmla="*/ 2147483646 w 100"/>
                <a:gd name="T63" fmla="*/ 2147483646 h 98"/>
                <a:gd name="T64" fmla="*/ 2147483646 w 100"/>
                <a:gd name="T65" fmla="*/ 2147483646 h 98"/>
                <a:gd name="T66" fmla="*/ 2147483646 w 100"/>
                <a:gd name="T67" fmla="*/ 2147483646 h 98"/>
                <a:gd name="T68" fmla="*/ 2147483646 w 100"/>
                <a:gd name="T69" fmla="*/ 2147483646 h 98"/>
                <a:gd name="T70" fmla="*/ 2147483646 w 100"/>
                <a:gd name="T71" fmla="*/ 2147483646 h 98"/>
                <a:gd name="T72" fmla="*/ 2147483646 w 100"/>
                <a:gd name="T73" fmla="*/ 2147483646 h 98"/>
                <a:gd name="T74" fmla="*/ 2147483646 w 100"/>
                <a:gd name="T75" fmla="*/ 2147483646 h 98"/>
                <a:gd name="T76" fmla="*/ 2147483646 w 100"/>
                <a:gd name="T77" fmla="*/ 2147483646 h 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0" h="98">
                  <a:moveTo>
                    <a:pt x="86" y="61"/>
                  </a:moveTo>
                  <a:cubicBezTo>
                    <a:pt x="86" y="61"/>
                    <a:pt x="100" y="56"/>
                    <a:pt x="100" y="55"/>
                  </a:cubicBezTo>
                  <a:cubicBezTo>
                    <a:pt x="100" y="44"/>
                    <a:pt x="100" y="44"/>
                    <a:pt x="100" y="44"/>
                  </a:cubicBezTo>
                  <a:cubicBezTo>
                    <a:pt x="100" y="42"/>
                    <a:pt x="86" y="38"/>
                    <a:pt x="86" y="38"/>
                  </a:cubicBezTo>
                  <a:cubicBezTo>
                    <a:pt x="84" y="32"/>
                    <a:pt x="84" y="32"/>
                    <a:pt x="84" y="32"/>
                  </a:cubicBezTo>
                  <a:cubicBezTo>
                    <a:pt x="84" y="32"/>
                    <a:pt x="90" y="19"/>
                    <a:pt x="89" y="18"/>
                  </a:cubicBezTo>
                  <a:cubicBezTo>
                    <a:pt x="82" y="11"/>
                    <a:pt x="82" y="11"/>
                    <a:pt x="82" y="11"/>
                  </a:cubicBezTo>
                  <a:cubicBezTo>
                    <a:pt x="81" y="10"/>
                    <a:pt x="68" y="16"/>
                    <a:pt x="68" y="16"/>
                  </a:cubicBezTo>
                  <a:cubicBezTo>
                    <a:pt x="62" y="14"/>
                    <a:pt x="62" y="14"/>
                    <a:pt x="62" y="14"/>
                  </a:cubicBezTo>
                  <a:cubicBezTo>
                    <a:pt x="56" y="0"/>
                    <a:pt x="56" y="0"/>
                    <a:pt x="56" y="0"/>
                  </a:cubicBezTo>
                  <a:cubicBezTo>
                    <a:pt x="45" y="0"/>
                    <a:pt x="45" y="0"/>
                    <a:pt x="45" y="0"/>
                  </a:cubicBezTo>
                  <a:cubicBezTo>
                    <a:pt x="44" y="0"/>
                    <a:pt x="39" y="14"/>
                    <a:pt x="39" y="14"/>
                  </a:cubicBezTo>
                  <a:cubicBezTo>
                    <a:pt x="33" y="16"/>
                    <a:pt x="33" y="16"/>
                    <a:pt x="33" y="16"/>
                  </a:cubicBezTo>
                  <a:cubicBezTo>
                    <a:pt x="33" y="16"/>
                    <a:pt x="20" y="10"/>
                    <a:pt x="19" y="11"/>
                  </a:cubicBezTo>
                  <a:cubicBezTo>
                    <a:pt x="11" y="18"/>
                    <a:pt x="11" y="18"/>
                    <a:pt x="11" y="18"/>
                  </a:cubicBezTo>
                  <a:cubicBezTo>
                    <a:pt x="11" y="19"/>
                    <a:pt x="17" y="32"/>
                    <a:pt x="17" y="32"/>
                  </a:cubicBezTo>
                  <a:cubicBezTo>
                    <a:pt x="15" y="38"/>
                    <a:pt x="15" y="38"/>
                    <a:pt x="15" y="38"/>
                  </a:cubicBezTo>
                  <a:cubicBezTo>
                    <a:pt x="15" y="38"/>
                    <a:pt x="0" y="44"/>
                    <a:pt x="0" y="45"/>
                  </a:cubicBezTo>
                  <a:cubicBezTo>
                    <a:pt x="0" y="55"/>
                    <a:pt x="0" y="55"/>
                    <a:pt x="0" y="55"/>
                  </a:cubicBezTo>
                  <a:cubicBezTo>
                    <a:pt x="0" y="56"/>
                    <a:pt x="15" y="61"/>
                    <a:pt x="15" y="61"/>
                  </a:cubicBezTo>
                  <a:cubicBezTo>
                    <a:pt x="17" y="67"/>
                    <a:pt x="17" y="67"/>
                    <a:pt x="17" y="67"/>
                  </a:cubicBezTo>
                  <a:cubicBezTo>
                    <a:pt x="17" y="67"/>
                    <a:pt x="11" y="80"/>
                    <a:pt x="12" y="80"/>
                  </a:cubicBezTo>
                  <a:cubicBezTo>
                    <a:pt x="19" y="88"/>
                    <a:pt x="19" y="88"/>
                    <a:pt x="19" y="88"/>
                  </a:cubicBezTo>
                  <a:cubicBezTo>
                    <a:pt x="20" y="89"/>
                    <a:pt x="33" y="83"/>
                    <a:pt x="33" y="83"/>
                  </a:cubicBezTo>
                  <a:cubicBezTo>
                    <a:pt x="39" y="85"/>
                    <a:pt x="39" y="85"/>
                    <a:pt x="39" y="85"/>
                  </a:cubicBezTo>
                  <a:cubicBezTo>
                    <a:pt x="45" y="98"/>
                    <a:pt x="45" y="98"/>
                    <a:pt x="45" y="98"/>
                  </a:cubicBezTo>
                  <a:cubicBezTo>
                    <a:pt x="56" y="98"/>
                    <a:pt x="56" y="98"/>
                    <a:pt x="56" y="98"/>
                  </a:cubicBezTo>
                  <a:cubicBezTo>
                    <a:pt x="57" y="98"/>
                    <a:pt x="62" y="85"/>
                    <a:pt x="62" y="85"/>
                  </a:cubicBezTo>
                  <a:cubicBezTo>
                    <a:pt x="68" y="82"/>
                    <a:pt x="68" y="82"/>
                    <a:pt x="68" y="82"/>
                  </a:cubicBezTo>
                  <a:cubicBezTo>
                    <a:pt x="68" y="82"/>
                    <a:pt x="81" y="88"/>
                    <a:pt x="82" y="88"/>
                  </a:cubicBezTo>
                  <a:cubicBezTo>
                    <a:pt x="90" y="80"/>
                    <a:pt x="90" y="80"/>
                    <a:pt x="90" y="80"/>
                  </a:cubicBezTo>
                  <a:cubicBezTo>
                    <a:pt x="84" y="67"/>
                    <a:pt x="84" y="67"/>
                    <a:pt x="84" y="67"/>
                  </a:cubicBezTo>
                  <a:cubicBezTo>
                    <a:pt x="86" y="61"/>
                    <a:pt x="86" y="61"/>
                    <a:pt x="86" y="61"/>
                  </a:cubicBezTo>
                  <a:cubicBezTo>
                    <a:pt x="86" y="61"/>
                    <a:pt x="86" y="61"/>
                    <a:pt x="86" y="61"/>
                  </a:cubicBezTo>
                  <a:close/>
                  <a:moveTo>
                    <a:pt x="50" y="65"/>
                  </a:moveTo>
                  <a:cubicBezTo>
                    <a:pt x="42" y="65"/>
                    <a:pt x="35" y="58"/>
                    <a:pt x="35" y="50"/>
                  </a:cubicBezTo>
                  <a:cubicBezTo>
                    <a:pt x="35" y="40"/>
                    <a:pt x="42" y="33"/>
                    <a:pt x="50" y="33"/>
                  </a:cubicBezTo>
                  <a:cubicBezTo>
                    <a:pt x="59" y="33"/>
                    <a:pt x="66" y="40"/>
                    <a:pt x="66" y="50"/>
                  </a:cubicBezTo>
                  <a:cubicBezTo>
                    <a:pt x="66" y="58"/>
                    <a:pt x="59" y="65"/>
                    <a:pt x="50" y="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35" name="Group 4"/>
          <p:cNvGrpSpPr>
            <a:grpSpLocks noChangeAspect="1"/>
          </p:cNvGrpSpPr>
          <p:nvPr/>
        </p:nvGrpSpPr>
        <p:grpSpPr bwMode="auto">
          <a:xfrm>
            <a:off x="2177863" y="544419"/>
            <a:ext cx="720725" cy="720725"/>
            <a:chOff x="5210175" y="2228850"/>
            <a:chExt cx="720725" cy="720725"/>
          </a:xfrm>
        </p:grpSpPr>
        <p:sp>
          <p:nvSpPr>
            <p:cNvPr id="136" name="Rounded Rectangle 135"/>
            <p:cNvSpPr/>
            <p:nvPr/>
          </p:nvSpPr>
          <p:spPr bwMode="auto">
            <a:xfrm>
              <a:off x="5210175" y="2228850"/>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Freeform 82"/>
            <p:cNvSpPr>
              <a:spLocks noEditPoints="1"/>
            </p:cNvSpPr>
            <p:nvPr/>
          </p:nvSpPr>
          <p:spPr bwMode="auto">
            <a:xfrm>
              <a:off x="5376981" y="2417395"/>
              <a:ext cx="387113" cy="339831"/>
            </a:xfrm>
            <a:custGeom>
              <a:avLst/>
              <a:gdLst>
                <a:gd name="T0" fmla="*/ 2147483646 w 111"/>
                <a:gd name="T1" fmla="*/ 2147483646 h 97"/>
                <a:gd name="T2" fmla="*/ 2147483646 w 111"/>
                <a:gd name="T3" fmla="*/ 2147483646 h 97"/>
                <a:gd name="T4" fmla="*/ 2147483646 w 111"/>
                <a:gd name="T5" fmla="*/ 2147483646 h 97"/>
                <a:gd name="T6" fmla="*/ 2147483646 w 111"/>
                <a:gd name="T7" fmla="*/ 2147483646 h 97"/>
                <a:gd name="T8" fmla="*/ 2147483646 w 111"/>
                <a:gd name="T9" fmla="*/ 2147483646 h 97"/>
                <a:gd name="T10" fmla="*/ 2147483646 w 111"/>
                <a:gd name="T11" fmla="*/ 2147483646 h 97"/>
                <a:gd name="T12" fmla="*/ 2147483646 w 111"/>
                <a:gd name="T13" fmla="*/ 2147483646 h 97"/>
                <a:gd name="T14" fmla="*/ 2147483646 w 111"/>
                <a:gd name="T15" fmla="*/ 2147483646 h 97"/>
                <a:gd name="T16" fmla="*/ 2147483646 w 111"/>
                <a:gd name="T17" fmla="*/ 2147483646 h 97"/>
                <a:gd name="T18" fmla="*/ 2147483646 w 111"/>
                <a:gd name="T19" fmla="*/ 2147483646 h 97"/>
                <a:gd name="T20" fmla="*/ 2147483646 w 111"/>
                <a:gd name="T21" fmla="*/ 2147483646 h 97"/>
                <a:gd name="T22" fmla="*/ 2147483646 w 111"/>
                <a:gd name="T23" fmla="*/ 2147483646 h 97"/>
                <a:gd name="T24" fmla="*/ 2147483646 w 111"/>
                <a:gd name="T25" fmla="*/ 2147483646 h 97"/>
                <a:gd name="T26" fmla="*/ 2147483646 w 111"/>
                <a:gd name="T27" fmla="*/ 2147483646 h 97"/>
                <a:gd name="T28" fmla="*/ 2147483646 w 111"/>
                <a:gd name="T29" fmla="*/ 2147483646 h 97"/>
                <a:gd name="T30" fmla="*/ 2147483646 w 111"/>
                <a:gd name="T31" fmla="*/ 2147483646 h 97"/>
                <a:gd name="T32" fmla="*/ 2147483646 w 111"/>
                <a:gd name="T33" fmla="*/ 2147483646 h 97"/>
                <a:gd name="T34" fmla="*/ 2147483646 w 111"/>
                <a:gd name="T35" fmla="*/ 2147483646 h 97"/>
                <a:gd name="T36" fmla="*/ 2147483646 w 111"/>
                <a:gd name="T37" fmla="*/ 2147483646 h 97"/>
                <a:gd name="T38" fmla="*/ 2147483646 w 111"/>
                <a:gd name="T39" fmla="*/ 2147483646 h 97"/>
                <a:gd name="T40" fmla="*/ 2147483646 w 111"/>
                <a:gd name="T41" fmla="*/ 2147483646 h 97"/>
                <a:gd name="T42" fmla="*/ 2147483646 w 111"/>
                <a:gd name="T43" fmla="*/ 2147483646 h 97"/>
                <a:gd name="T44" fmla="*/ 2147483646 w 111"/>
                <a:gd name="T45" fmla="*/ 2147483646 h 97"/>
                <a:gd name="T46" fmla="*/ 2147483646 w 111"/>
                <a:gd name="T47" fmla="*/ 2147483646 h 97"/>
                <a:gd name="T48" fmla="*/ 2147483646 w 111"/>
                <a:gd name="T49" fmla="*/ 2147483646 h 97"/>
                <a:gd name="T50" fmla="*/ 2147483646 w 111"/>
                <a:gd name="T51" fmla="*/ 2147483646 h 97"/>
                <a:gd name="T52" fmla="*/ 2147483646 w 111"/>
                <a:gd name="T53" fmla="*/ 2147483646 h 97"/>
                <a:gd name="T54" fmla="*/ 2147483646 w 111"/>
                <a:gd name="T55" fmla="*/ 2147483646 h 97"/>
                <a:gd name="T56" fmla="*/ 2147483646 w 111"/>
                <a:gd name="T57" fmla="*/ 2147483646 h 97"/>
                <a:gd name="T58" fmla="*/ 2147483646 w 111"/>
                <a:gd name="T59" fmla="*/ 2147483646 h 97"/>
                <a:gd name="T60" fmla="*/ 2147483646 w 111"/>
                <a:gd name="T61" fmla="*/ 2147483646 h 97"/>
                <a:gd name="T62" fmla="*/ 2147483646 w 111"/>
                <a:gd name="T63" fmla="*/ 2147483646 h 97"/>
                <a:gd name="T64" fmla="*/ 2147483646 w 111"/>
                <a:gd name="T65" fmla="*/ 2147483646 h 97"/>
                <a:gd name="T66" fmla="*/ 2147483646 w 111"/>
                <a:gd name="T67" fmla="*/ 2147483646 h 97"/>
                <a:gd name="T68" fmla="*/ 2147483646 w 111"/>
                <a:gd name="T69" fmla="*/ 2147483646 h 97"/>
                <a:gd name="T70" fmla="*/ 2147483646 w 111"/>
                <a:gd name="T71" fmla="*/ 2147483646 h 97"/>
                <a:gd name="T72" fmla="*/ 2147483646 w 111"/>
                <a:gd name="T73" fmla="*/ 2147483646 h 97"/>
                <a:gd name="T74" fmla="*/ 2147483646 w 111"/>
                <a:gd name="T75" fmla="*/ 2147483646 h 97"/>
                <a:gd name="T76" fmla="*/ 2147483646 w 111"/>
                <a:gd name="T77" fmla="*/ 2147483646 h 97"/>
                <a:gd name="T78" fmla="*/ 2147483646 w 111"/>
                <a:gd name="T79" fmla="*/ 2147483646 h 97"/>
                <a:gd name="T80" fmla="*/ 2147483646 w 111"/>
                <a:gd name="T81" fmla="*/ 2147483646 h 97"/>
                <a:gd name="T82" fmla="*/ 2147483646 w 111"/>
                <a:gd name="T83" fmla="*/ 2147483646 h 97"/>
                <a:gd name="T84" fmla="*/ 2147483646 w 111"/>
                <a:gd name="T85" fmla="*/ 2147483646 h 97"/>
                <a:gd name="T86" fmla="*/ 2147483646 w 111"/>
                <a:gd name="T87" fmla="*/ 2147483646 h 97"/>
                <a:gd name="T88" fmla="*/ 2147483646 w 111"/>
                <a:gd name="T89" fmla="*/ 2147483646 h 97"/>
                <a:gd name="T90" fmla="*/ 2147483646 w 111"/>
                <a:gd name="T91" fmla="*/ 2147483646 h 97"/>
                <a:gd name="T92" fmla="*/ 2147483646 w 111"/>
                <a:gd name="T93" fmla="*/ 2147483646 h 97"/>
                <a:gd name="T94" fmla="*/ 2147483646 w 111"/>
                <a:gd name="T95" fmla="*/ 2147483646 h 97"/>
                <a:gd name="T96" fmla="*/ 2147483646 w 111"/>
                <a:gd name="T97" fmla="*/ 2147483646 h 97"/>
                <a:gd name="T98" fmla="*/ 2147483646 w 111"/>
                <a:gd name="T99" fmla="*/ 2147483646 h 97"/>
                <a:gd name="T100" fmla="*/ 2147483646 w 111"/>
                <a:gd name="T101" fmla="*/ 2147483646 h 97"/>
                <a:gd name="T102" fmla="*/ 2147483646 w 111"/>
                <a:gd name="T103" fmla="*/ 2147483646 h 97"/>
                <a:gd name="T104" fmla="*/ 2147483646 w 111"/>
                <a:gd name="T105" fmla="*/ 2147483646 h 97"/>
                <a:gd name="T106" fmla="*/ 2147483646 w 111"/>
                <a:gd name="T107" fmla="*/ 2147483646 h 97"/>
                <a:gd name="T108" fmla="*/ 2147483646 w 111"/>
                <a:gd name="T109" fmla="*/ 2147483646 h 97"/>
                <a:gd name="T110" fmla="*/ 2147483646 w 111"/>
                <a:gd name="T111" fmla="*/ 2147483646 h 97"/>
                <a:gd name="T112" fmla="*/ 2147483646 w 111"/>
                <a:gd name="T113" fmla="*/ 2147483646 h 97"/>
                <a:gd name="T114" fmla="*/ 2147483646 w 111"/>
                <a:gd name="T115" fmla="*/ 2147483646 h 97"/>
                <a:gd name="T116" fmla="*/ 2147483646 w 111"/>
                <a:gd name="T117" fmla="*/ 2147483646 h 97"/>
                <a:gd name="T118" fmla="*/ 2147483646 w 111"/>
                <a:gd name="T119" fmla="*/ 2147483646 h 97"/>
                <a:gd name="T120" fmla="*/ 2147483646 w 111"/>
                <a:gd name="T121" fmla="*/ 2147483646 h 97"/>
                <a:gd name="T122" fmla="*/ 2147483646 w 111"/>
                <a:gd name="T123" fmla="*/ 2147483646 h 97"/>
                <a:gd name="T124" fmla="*/ 2147483646 w 111"/>
                <a:gd name="T125" fmla="*/ 2147483646 h 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38" name="Group 39"/>
          <p:cNvGrpSpPr>
            <a:grpSpLocks/>
          </p:cNvGrpSpPr>
          <p:nvPr/>
        </p:nvGrpSpPr>
        <p:grpSpPr bwMode="auto">
          <a:xfrm>
            <a:off x="3103810" y="2403355"/>
            <a:ext cx="720725" cy="720725"/>
            <a:chOff x="8499475" y="5005388"/>
            <a:chExt cx="720725" cy="720725"/>
          </a:xfrm>
        </p:grpSpPr>
        <p:sp>
          <p:nvSpPr>
            <p:cNvPr id="139" name="Rounded Rectangle 138"/>
            <p:cNvSpPr/>
            <p:nvPr/>
          </p:nvSpPr>
          <p:spPr bwMode="auto">
            <a:xfrm>
              <a:off x="8499475" y="5005388"/>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40" name="Group 139"/>
            <p:cNvGrpSpPr/>
            <p:nvPr/>
          </p:nvGrpSpPr>
          <p:grpSpPr bwMode="auto">
            <a:xfrm>
              <a:off x="8686434" y="5223113"/>
              <a:ext cx="346807" cy="323688"/>
              <a:chOff x="4418013" y="3475038"/>
              <a:chExt cx="285750" cy="266701"/>
            </a:xfrm>
            <a:solidFill>
              <a:schemeClr val="bg1"/>
            </a:solidFill>
          </p:grpSpPr>
          <p:sp>
            <p:nvSpPr>
              <p:cNvPr id="141" name="Freeform 105"/>
              <p:cNvSpPr>
                <a:spLocks/>
              </p:cNvSpPr>
              <p:nvPr/>
            </p:nvSpPr>
            <p:spPr bwMode="auto">
              <a:xfrm>
                <a:off x="4418013" y="3651251"/>
                <a:ext cx="98425" cy="90488"/>
              </a:xfrm>
              <a:custGeom>
                <a:avLst/>
                <a:gdLst>
                  <a:gd name="T0" fmla="*/ 22 w 26"/>
                  <a:gd name="T1" fmla="*/ 1 h 24"/>
                  <a:gd name="T2" fmla="*/ 20 w 26"/>
                  <a:gd name="T3" fmla="*/ 1 h 24"/>
                  <a:gd name="T4" fmla="*/ 0 w 26"/>
                  <a:gd name="T5" fmla="*/ 20 h 24"/>
                  <a:gd name="T6" fmla="*/ 0 w 26"/>
                  <a:gd name="T7" fmla="*/ 22 h 24"/>
                  <a:gd name="T8" fmla="*/ 1 w 26"/>
                  <a:gd name="T9" fmla="*/ 23 h 24"/>
                  <a:gd name="T10" fmla="*/ 5 w 26"/>
                  <a:gd name="T11" fmla="*/ 24 h 24"/>
                  <a:gd name="T12" fmla="*/ 7 w 26"/>
                  <a:gd name="T13" fmla="*/ 24 h 24"/>
                  <a:gd name="T14" fmla="*/ 25 w 26"/>
                  <a:gd name="T15" fmla="*/ 6 h 24"/>
                  <a:gd name="T16" fmla="*/ 25 w 26"/>
                  <a:gd name="T17" fmla="*/ 3 h 24"/>
                  <a:gd name="T18" fmla="*/ 22 w 26"/>
                  <a:gd name="T1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4">
                    <a:moveTo>
                      <a:pt x="22" y="1"/>
                    </a:moveTo>
                    <a:cubicBezTo>
                      <a:pt x="22" y="0"/>
                      <a:pt x="21" y="0"/>
                      <a:pt x="20" y="1"/>
                    </a:cubicBezTo>
                    <a:cubicBezTo>
                      <a:pt x="0" y="20"/>
                      <a:pt x="0" y="20"/>
                      <a:pt x="0" y="20"/>
                    </a:cubicBezTo>
                    <a:cubicBezTo>
                      <a:pt x="0" y="20"/>
                      <a:pt x="0" y="21"/>
                      <a:pt x="0" y="22"/>
                    </a:cubicBezTo>
                    <a:cubicBezTo>
                      <a:pt x="0" y="22"/>
                      <a:pt x="1" y="23"/>
                      <a:pt x="1" y="23"/>
                    </a:cubicBezTo>
                    <a:cubicBezTo>
                      <a:pt x="5" y="24"/>
                      <a:pt x="5" y="24"/>
                      <a:pt x="5" y="24"/>
                    </a:cubicBezTo>
                    <a:cubicBezTo>
                      <a:pt x="6" y="24"/>
                      <a:pt x="7" y="24"/>
                      <a:pt x="7" y="24"/>
                    </a:cubicBezTo>
                    <a:cubicBezTo>
                      <a:pt x="25" y="6"/>
                      <a:pt x="25" y="6"/>
                      <a:pt x="25" y="6"/>
                    </a:cubicBezTo>
                    <a:cubicBezTo>
                      <a:pt x="26" y="5"/>
                      <a:pt x="26" y="4"/>
                      <a:pt x="25" y="3"/>
                    </a:cubicBezTo>
                    <a:lnTo>
                      <a:pt x="2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42" name="Freeform 106"/>
              <p:cNvSpPr>
                <a:spLocks noEditPoints="1"/>
              </p:cNvSpPr>
              <p:nvPr/>
            </p:nvSpPr>
            <p:spPr bwMode="auto">
              <a:xfrm>
                <a:off x="4456113" y="3475038"/>
                <a:ext cx="247650" cy="236538"/>
              </a:xfrm>
              <a:custGeom>
                <a:avLst/>
                <a:gdLst>
                  <a:gd name="T0" fmla="*/ 45 w 66"/>
                  <a:gd name="T1" fmla="*/ 1 h 63"/>
                  <a:gd name="T2" fmla="*/ 45 w 66"/>
                  <a:gd name="T3" fmla="*/ 0 h 63"/>
                  <a:gd name="T4" fmla="*/ 45 w 66"/>
                  <a:gd name="T5" fmla="*/ 1 h 63"/>
                  <a:gd name="T6" fmla="*/ 40 w 66"/>
                  <a:gd name="T7" fmla="*/ 1 h 63"/>
                  <a:gd name="T8" fmla="*/ 39 w 66"/>
                  <a:gd name="T9" fmla="*/ 2 h 63"/>
                  <a:gd name="T10" fmla="*/ 37 w 66"/>
                  <a:gd name="T11" fmla="*/ 6 h 63"/>
                  <a:gd name="T12" fmla="*/ 38 w 66"/>
                  <a:gd name="T13" fmla="*/ 9 h 63"/>
                  <a:gd name="T14" fmla="*/ 36 w 66"/>
                  <a:gd name="T15" fmla="*/ 16 h 63"/>
                  <a:gd name="T16" fmla="*/ 21 w 66"/>
                  <a:gd name="T17" fmla="*/ 26 h 63"/>
                  <a:gd name="T18" fmla="*/ 5 w 66"/>
                  <a:gd name="T19" fmla="*/ 26 h 63"/>
                  <a:gd name="T20" fmla="*/ 5 w 66"/>
                  <a:gd name="T21" fmla="*/ 26 h 63"/>
                  <a:gd name="T22" fmla="*/ 5 w 66"/>
                  <a:gd name="T23" fmla="*/ 26 h 63"/>
                  <a:gd name="T24" fmla="*/ 0 w 66"/>
                  <a:gd name="T25" fmla="*/ 29 h 63"/>
                  <a:gd name="T26" fmla="*/ 0 w 66"/>
                  <a:gd name="T27" fmla="*/ 30 h 63"/>
                  <a:gd name="T28" fmla="*/ 0 w 66"/>
                  <a:gd name="T29" fmla="*/ 32 h 63"/>
                  <a:gd name="T30" fmla="*/ 31 w 66"/>
                  <a:gd name="T31" fmla="*/ 62 h 63"/>
                  <a:gd name="T32" fmla="*/ 32 w 66"/>
                  <a:gd name="T33" fmla="*/ 63 h 63"/>
                  <a:gd name="T34" fmla="*/ 33 w 66"/>
                  <a:gd name="T35" fmla="*/ 62 h 63"/>
                  <a:gd name="T36" fmla="*/ 37 w 66"/>
                  <a:gd name="T37" fmla="*/ 42 h 63"/>
                  <a:gd name="T38" fmla="*/ 46 w 66"/>
                  <a:gd name="T39" fmla="*/ 27 h 63"/>
                  <a:gd name="T40" fmla="*/ 54 w 66"/>
                  <a:gd name="T41" fmla="*/ 25 h 63"/>
                  <a:gd name="T42" fmla="*/ 56 w 66"/>
                  <a:gd name="T43" fmla="*/ 25 h 63"/>
                  <a:gd name="T44" fmla="*/ 61 w 66"/>
                  <a:gd name="T45" fmla="*/ 23 h 63"/>
                  <a:gd name="T46" fmla="*/ 61 w 66"/>
                  <a:gd name="T47" fmla="*/ 23 h 63"/>
                  <a:gd name="T48" fmla="*/ 45 w 66"/>
                  <a:gd name="T49" fmla="*/ 1 h 63"/>
                  <a:gd name="T50" fmla="*/ 54 w 66"/>
                  <a:gd name="T51" fmla="*/ 9 h 63"/>
                  <a:gd name="T52" fmla="*/ 52 w 66"/>
                  <a:gd name="T53" fmla="*/ 8 h 63"/>
                  <a:gd name="T54" fmla="*/ 54 w 66"/>
                  <a:gd name="T55"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63">
                    <a:moveTo>
                      <a:pt x="45" y="1"/>
                    </a:moveTo>
                    <a:cubicBezTo>
                      <a:pt x="45" y="0"/>
                      <a:pt x="45" y="0"/>
                      <a:pt x="45" y="0"/>
                    </a:cubicBezTo>
                    <a:cubicBezTo>
                      <a:pt x="45" y="1"/>
                      <a:pt x="45" y="1"/>
                      <a:pt x="45" y="1"/>
                    </a:cubicBezTo>
                    <a:cubicBezTo>
                      <a:pt x="43" y="0"/>
                      <a:pt x="41" y="0"/>
                      <a:pt x="40" y="1"/>
                    </a:cubicBezTo>
                    <a:cubicBezTo>
                      <a:pt x="39" y="2"/>
                      <a:pt x="39" y="2"/>
                      <a:pt x="39" y="2"/>
                    </a:cubicBezTo>
                    <a:cubicBezTo>
                      <a:pt x="38" y="3"/>
                      <a:pt x="37" y="5"/>
                      <a:pt x="37" y="6"/>
                    </a:cubicBezTo>
                    <a:cubicBezTo>
                      <a:pt x="37" y="7"/>
                      <a:pt x="37" y="8"/>
                      <a:pt x="38" y="9"/>
                    </a:cubicBezTo>
                    <a:cubicBezTo>
                      <a:pt x="39" y="12"/>
                      <a:pt x="38" y="15"/>
                      <a:pt x="36" y="16"/>
                    </a:cubicBezTo>
                    <a:cubicBezTo>
                      <a:pt x="33" y="19"/>
                      <a:pt x="24" y="28"/>
                      <a:pt x="21" y="26"/>
                    </a:cubicBezTo>
                    <a:cubicBezTo>
                      <a:pt x="16" y="23"/>
                      <a:pt x="10" y="24"/>
                      <a:pt x="5" y="26"/>
                    </a:cubicBezTo>
                    <a:cubicBezTo>
                      <a:pt x="5" y="26"/>
                      <a:pt x="5" y="26"/>
                      <a:pt x="5" y="26"/>
                    </a:cubicBezTo>
                    <a:cubicBezTo>
                      <a:pt x="5" y="26"/>
                      <a:pt x="5" y="26"/>
                      <a:pt x="5" y="26"/>
                    </a:cubicBezTo>
                    <a:cubicBezTo>
                      <a:pt x="3" y="27"/>
                      <a:pt x="2" y="28"/>
                      <a:pt x="0" y="29"/>
                    </a:cubicBezTo>
                    <a:cubicBezTo>
                      <a:pt x="0" y="29"/>
                      <a:pt x="0" y="30"/>
                      <a:pt x="0" y="30"/>
                    </a:cubicBezTo>
                    <a:cubicBezTo>
                      <a:pt x="0" y="31"/>
                      <a:pt x="0" y="31"/>
                      <a:pt x="0" y="32"/>
                    </a:cubicBezTo>
                    <a:cubicBezTo>
                      <a:pt x="31" y="62"/>
                      <a:pt x="31" y="62"/>
                      <a:pt x="31" y="62"/>
                    </a:cubicBezTo>
                    <a:cubicBezTo>
                      <a:pt x="31" y="63"/>
                      <a:pt x="32" y="63"/>
                      <a:pt x="32" y="63"/>
                    </a:cubicBezTo>
                    <a:cubicBezTo>
                      <a:pt x="33" y="63"/>
                      <a:pt x="33" y="63"/>
                      <a:pt x="33" y="62"/>
                    </a:cubicBezTo>
                    <a:cubicBezTo>
                      <a:pt x="38" y="57"/>
                      <a:pt x="41" y="49"/>
                      <a:pt x="37" y="42"/>
                    </a:cubicBezTo>
                    <a:cubicBezTo>
                      <a:pt x="35" y="39"/>
                      <a:pt x="44" y="30"/>
                      <a:pt x="46" y="27"/>
                    </a:cubicBezTo>
                    <a:cubicBezTo>
                      <a:pt x="48" y="25"/>
                      <a:pt x="51" y="24"/>
                      <a:pt x="54" y="25"/>
                    </a:cubicBezTo>
                    <a:cubicBezTo>
                      <a:pt x="54" y="25"/>
                      <a:pt x="55" y="25"/>
                      <a:pt x="56" y="25"/>
                    </a:cubicBezTo>
                    <a:cubicBezTo>
                      <a:pt x="58" y="25"/>
                      <a:pt x="60" y="25"/>
                      <a:pt x="61" y="23"/>
                    </a:cubicBezTo>
                    <a:cubicBezTo>
                      <a:pt x="61" y="23"/>
                      <a:pt x="61" y="23"/>
                      <a:pt x="61" y="23"/>
                    </a:cubicBezTo>
                    <a:cubicBezTo>
                      <a:pt x="66" y="17"/>
                      <a:pt x="54" y="3"/>
                      <a:pt x="45" y="1"/>
                    </a:cubicBezTo>
                    <a:close/>
                    <a:moveTo>
                      <a:pt x="54" y="9"/>
                    </a:moveTo>
                    <a:cubicBezTo>
                      <a:pt x="52" y="8"/>
                      <a:pt x="52" y="8"/>
                      <a:pt x="52" y="8"/>
                    </a:cubicBezTo>
                    <a:cubicBezTo>
                      <a:pt x="53" y="8"/>
                      <a:pt x="53" y="9"/>
                      <a:pt x="5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43" name="Group 15"/>
          <p:cNvGrpSpPr>
            <a:grpSpLocks/>
          </p:cNvGrpSpPr>
          <p:nvPr/>
        </p:nvGrpSpPr>
        <p:grpSpPr bwMode="auto">
          <a:xfrm>
            <a:off x="3103810" y="544420"/>
            <a:ext cx="720725" cy="720725"/>
            <a:chOff x="8499475" y="2227263"/>
            <a:chExt cx="720725" cy="720725"/>
          </a:xfrm>
        </p:grpSpPr>
        <p:sp>
          <p:nvSpPr>
            <p:cNvPr id="144" name="Rounded Rectangle 143"/>
            <p:cNvSpPr/>
            <p:nvPr/>
          </p:nvSpPr>
          <p:spPr bwMode="auto">
            <a:xfrm>
              <a:off x="8499475" y="2227263"/>
              <a:ext cx="720725" cy="7207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45" name="Group 144"/>
            <p:cNvGrpSpPr/>
            <p:nvPr/>
          </p:nvGrpSpPr>
          <p:grpSpPr bwMode="auto">
            <a:xfrm>
              <a:off x="8681056" y="2407746"/>
              <a:ext cx="357562" cy="359757"/>
              <a:chOff x="7972426" y="2076451"/>
              <a:chExt cx="258762" cy="260350"/>
            </a:xfrm>
            <a:solidFill>
              <a:schemeClr val="bg1"/>
            </a:solidFill>
          </p:grpSpPr>
          <p:sp>
            <p:nvSpPr>
              <p:cNvPr id="146" name="Freeform 56"/>
              <p:cNvSpPr>
                <a:spLocks noEditPoints="1"/>
              </p:cNvSpPr>
              <p:nvPr/>
            </p:nvSpPr>
            <p:spPr bwMode="auto">
              <a:xfrm>
                <a:off x="8066088" y="2076451"/>
                <a:ext cx="165100" cy="161925"/>
              </a:xfrm>
              <a:custGeom>
                <a:avLst/>
                <a:gdLst>
                  <a:gd name="T0" fmla="*/ 36 w 44"/>
                  <a:gd name="T1" fmla="*/ 7 h 43"/>
                  <a:gd name="T2" fmla="*/ 8 w 44"/>
                  <a:gd name="T3" fmla="*/ 7 h 43"/>
                  <a:gd name="T4" fmla="*/ 12 w 44"/>
                  <a:gd name="T5" fmla="*/ 32 h 43"/>
                  <a:gd name="T6" fmla="*/ 36 w 44"/>
                  <a:gd name="T7" fmla="*/ 35 h 43"/>
                  <a:gd name="T8" fmla="*/ 36 w 44"/>
                  <a:gd name="T9" fmla="*/ 7 h 43"/>
                  <a:gd name="T10" fmla="*/ 36 w 44"/>
                  <a:gd name="T11" fmla="*/ 21 h 43"/>
                  <a:gd name="T12" fmla="*/ 34 w 44"/>
                  <a:gd name="T13" fmla="*/ 22 h 43"/>
                  <a:gd name="T14" fmla="*/ 32 w 44"/>
                  <a:gd name="T15" fmla="*/ 22 h 43"/>
                  <a:gd name="T16" fmla="*/ 22 w 44"/>
                  <a:gd name="T17" fmla="*/ 12 h 43"/>
                  <a:gd name="T18" fmla="*/ 21 w 44"/>
                  <a:gd name="T19" fmla="*/ 9 h 43"/>
                  <a:gd name="T20" fmla="*/ 23 w 44"/>
                  <a:gd name="T21" fmla="*/ 8 h 43"/>
                  <a:gd name="T22" fmla="*/ 33 w 44"/>
                  <a:gd name="T23" fmla="*/ 11 h 43"/>
                  <a:gd name="T24" fmla="*/ 36 w 44"/>
                  <a:gd name="T2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43">
                    <a:moveTo>
                      <a:pt x="36" y="7"/>
                    </a:moveTo>
                    <a:cubicBezTo>
                      <a:pt x="28" y="0"/>
                      <a:pt x="16" y="0"/>
                      <a:pt x="8" y="7"/>
                    </a:cubicBezTo>
                    <a:cubicBezTo>
                      <a:pt x="0" y="15"/>
                      <a:pt x="4" y="24"/>
                      <a:pt x="12" y="32"/>
                    </a:cubicBezTo>
                    <a:cubicBezTo>
                      <a:pt x="20" y="39"/>
                      <a:pt x="28" y="43"/>
                      <a:pt x="36" y="35"/>
                    </a:cubicBezTo>
                    <a:cubicBezTo>
                      <a:pt x="44" y="28"/>
                      <a:pt x="44" y="15"/>
                      <a:pt x="36" y="7"/>
                    </a:cubicBezTo>
                    <a:close/>
                    <a:moveTo>
                      <a:pt x="36" y="21"/>
                    </a:moveTo>
                    <a:cubicBezTo>
                      <a:pt x="36" y="22"/>
                      <a:pt x="35" y="22"/>
                      <a:pt x="34" y="22"/>
                    </a:cubicBezTo>
                    <a:cubicBezTo>
                      <a:pt x="33" y="22"/>
                      <a:pt x="32" y="22"/>
                      <a:pt x="32" y="22"/>
                    </a:cubicBezTo>
                    <a:cubicBezTo>
                      <a:pt x="22" y="12"/>
                      <a:pt x="22" y="12"/>
                      <a:pt x="22" y="12"/>
                    </a:cubicBezTo>
                    <a:cubicBezTo>
                      <a:pt x="21" y="11"/>
                      <a:pt x="21" y="10"/>
                      <a:pt x="21" y="9"/>
                    </a:cubicBezTo>
                    <a:cubicBezTo>
                      <a:pt x="21" y="9"/>
                      <a:pt x="22" y="8"/>
                      <a:pt x="23" y="8"/>
                    </a:cubicBezTo>
                    <a:cubicBezTo>
                      <a:pt x="26" y="7"/>
                      <a:pt x="30" y="8"/>
                      <a:pt x="33" y="11"/>
                    </a:cubicBezTo>
                    <a:cubicBezTo>
                      <a:pt x="36" y="14"/>
                      <a:pt x="37" y="18"/>
                      <a:pt x="3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47" name="Freeform 120"/>
              <p:cNvSpPr>
                <a:spLocks/>
              </p:cNvSpPr>
              <p:nvPr/>
            </p:nvSpPr>
            <p:spPr bwMode="auto">
              <a:xfrm>
                <a:off x="7972426" y="2185988"/>
                <a:ext cx="150813" cy="150813"/>
              </a:xfrm>
              <a:custGeom>
                <a:avLst/>
                <a:gdLst>
                  <a:gd name="T0" fmla="*/ 38 w 40"/>
                  <a:gd name="T1" fmla="*/ 7 h 40"/>
                  <a:gd name="T2" fmla="*/ 38 w 40"/>
                  <a:gd name="T3" fmla="*/ 7 h 40"/>
                  <a:gd name="T4" fmla="*/ 33 w 40"/>
                  <a:gd name="T5" fmla="*/ 2 h 40"/>
                  <a:gd name="T6" fmla="*/ 31 w 40"/>
                  <a:gd name="T7" fmla="*/ 0 h 40"/>
                  <a:gd name="T8" fmla="*/ 27 w 40"/>
                  <a:gd name="T9" fmla="*/ 4 h 40"/>
                  <a:gd name="T10" fmla="*/ 22 w 40"/>
                  <a:gd name="T11" fmla="*/ 5 h 40"/>
                  <a:gd name="T12" fmla="*/ 18 w 40"/>
                  <a:gd name="T13" fmla="*/ 10 h 40"/>
                  <a:gd name="T14" fmla="*/ 17 w 40"/>
                  <a:gd name="T15" fmla="*/ 15 h 40"/>
                  <a:gd name="T16" fmla="*/ 12 w 40"/>
                  <a:gd name="T17" fmla="*/ 20 h 40"/>
                  <a:gd name="T18" fmla="*/ 8 w 40"/>
                  <a:gd name="T19" fmla="*/ 20 h 40"/>
                  <a:gd name="T20" fmla="*/ 1 w 40"/>
                  <a:gd name="T21" fmla="*/ 27 h 40"/>
                  <a:gd name="T22" fmla="*/ 0 w 40"/>
                  <a:gd name="T23" fmla="*/ 37 h 40"/>
                  <a:gd name="T24" fmla="*/ 11 w 40"/>
                  <a:gd name="T25" fmla="*/ 38 h 40"/>
                  <a:gd name="T26" fmla="*/ 40 w 40"/>
                  <a:gd name="T27" fmla="*/ 9 h 40"/>
                  <a:gd name="T28" fmla="*/ 38 w 40"/>
                  <a:gd name="T29"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38" y="7"/>
                    </a:moveTo>
                    <a:cubicBezTo>
                      <a:pt x="38" y="7"/>
                      <a:pt x="38" y="7"/>
                      <a:pt x="38" y="7"/>
                    </a:cubicBezTo>
                    <a:cubicBezTo>
                      <a:pt x="33" y="2"/>
                      <a:pt x="33" y="2"/>
                      <a:pt x="33" y="2"/>
                    </a:cubicBezTo>
                    <a:cubicBezTo>
                      <a:pt x="32" y="1"/>
                      <a:pt x="31" y="0"/>
                      <a:pt x="31" y="0"/>
                    </a:cubicBezTo>
                    <a:cubicBezTo>
                      <a:pt x="27" y="4"/>
                      <a:pt x="27" y="4"/>
                      <a:pt x="27" y="4"/>
                    </a:cubicBezTo>
                    <a:cubicBezTo>
                      <a:pt x="22" y="5"/>
                      <a:pt x="22" y="5"/>
                      <a:pt x="22" y="5"/>
                    </a:cubicBezTo>
                    <a:cubicBezTo>
                      <a:pt x="18" y="10"/>
                      <a:pt x="18" y="10"/>
                      <a:pt x="18" y="10"/>
                    </a:cubicBezTo>
                    <a:cubicBezTo>
                      <a:pt x="17" y="15"/>
                      <a:pt x="17" y="15"/>
                      <a:pt x="17" y="15"/>
                    </a:cubicBezTo>
                    <a:cubicBezTo>
                      <a:pt x="12" y="20"/>
                      <a:pt x="12" y="20"/>
                      <a:pt x="12" y="20"/>
                    </a:cubicBezTo>
                    <a:cubicBezTo>
                      <a:pt x="8" y="20"/>
                      <a:pt x="8" y="20"/>
                      <a:pt x="8" y="20"/>
                    </a:cubicBezTo>
                    <a:cubicBezTo>
                      <a:pt x="1" y="27"/>
                      <a:pt x="1" y="27"/>
                      <a:pt x="1" y="27"/>
                    </a:cubicBezTo>
                    <a:cubicBezTo>
                      <a:pt x="0" y="37"/>
                      <a:pt x="0" y="37"/>
                      <a:pt x="0" y="37"/>
                    </a:cubicBezTo>
                    <a:cubicBezTo>
                      <a:pt x="1" y="39"/>
                      <a:pt x="9" y="40"/>
                      <a:pt x="11" y="38"/>
                    </a:cubicBezTo>
                    <a:cubicBezTo>
                      <a:pt x="40" y="9"/>
                      <a:pt x="40" y="9"/>
                      <a:pt x="40" y="9"/>
                    </a:cubicBezTo>
                    <a:cubicBezTo>
                      <a:pt x="39" y="8"/>
                      <a:pt x="38" y="8"/>
                      <a:pt x="3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48" name="Group 1"/>
          <p:cNvGrpSpPr>
            <a:grpSpLocks noChangeAspect="1"/>
          </p:cNvGrpSpPr>
          <p:nvPr/>
        </p:nvGrpSpPr>
        <p:grpSpPr bwMode="auto">
          <a:xfrm>
            <a:off x="4048372" y="508757"/>
            <a:ext cx="731837" cy="735012"/>
            <a:chOff x="7213022" y="1663700"/>
            <a:chExt cx="846138" cy="849313"/>
          </a:xfrm>
        </p:grpSpPr>
        <p:sp>
          <p:nvSpPr>
            <p:cNvPr id="149" name="Oval 148"/>
            <p:cNvSpPr>
              <a:spLocks noChangeAspect="1"/>
            </p:cNvSpPr>
            <p:nvPr/>
          </p:nvSpPr>
          <p:spPr bwMode="auto">
            <a:xfrm>
              <a:off x="7213022" y="1663700"/>
              <a:ext cx="846138" cy="849313"/>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grpSp>
          <p:nvGrpSpPr>
            <p:cNvPr id="150" name="Group 149"/>
            <p:cNvGrpSpPr/>
            <p:nvPr/>
          </p:nvGrpSpPr>
          <p:grpSpPr bwMode="auto">
            <a:xfrm>
              <a:off x="7463009" y="1934095"/>
              <a:ext cx="346163" cy="308523"/>
              <a:chOff x="8450263" y="4408488"/>
              <a:chExt cx="341313" cy="304801"/>
            </a:xfrm>
            <a:solidFill>
              <a:schemeClr val="bg1"/>
            </a:solidFill>
          </p:grpSpPr>
          <p:sp>
            <p:nvSpPr>
              <p:cNvPr id="151" name="Freeform 31"/>
              <p:cNvSpPr>
                <a:spLocks/>
              </p:cNvSpPr>
              <p:nvPr/>
            </p:nvSpPr>
            <p:spPr bwMode="auto">
              <a:xfrm>
                <a:off x="8505826" y="4683126"/>
                <a:ext cx="230188" cy="30163"/>
              </a:xfrm>
              <a:custGeom>
                <a:avLst/>
                <a:gdLst>
                  <a:gd name="T0" fmla="*/ 126 w 145"/>
                  <a:gd name="T1" fmla="*/ 0 h 19"/>
                  <a:gd name="T2" fmla="*/ 24 w 145"/>
                  <a:gd name="T3" fmla="*/ 0 h 19"/>
                  <a:gd name="T4" fmla="*/ 24 w 145"/>
                  <a:gd name="T5" fmla="*/ 10 h 19"/>
                  <a:gd name="T6" fmla="*/ 0 w 145"/>
                  <a:gd name="T7" fmla="*/ 10 h 19"/>
                  <a:gd name="T8" fmla="*/ 0 w 145"/>
                  <a:gd name="T9" fmla="*/ 19 h 19"/>
                  <a:gd name="T10" fmla="*/ 145 w 145"/>
                  <a:gd name="T11" fmla="*/ 19 h 19"/>
                  <a:gd name="T12" fmla="*/ 145 w 145"/>
                  <a:gd name="T13" fmla="*/ 10 h 19"/>
                  <a:gd name="T14" fmla="*/ 126 w 145"/>
                  <a:gd name="T15" fmla="*/ 10 h 19"/>
                  <a:gd name="T16" fmla="*/ 126 w 14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9">
                    <a:moveTo>
                      <a:pt x="126" y="0"/>
                    </a:moveTo>
                    <a:lnTo>
                      <a:pt x="24" y="0"/>
                    </a:lnTo>
                    <a:lnTo>
                      <a:pt x="24" y="10"/>
                    </a:lnTo>
                    <a:lnTo>
                      <a:pt x="0" y="10"/>
                    </a:lnTo>
                    <a:lnTo>
                      <a:pt x="0" y="19"/>
                    </a:lnTo>
                    <a:lnTo>
                      <a:pt x="145" y="19"/>
                    </a:lnTo>
                    <a:lnTo>
                      <a:pt x="145" y="10"/>
                    </a:lnTo>
                    <a:lnTo>
                      <a:pt x="126" y="10"/>
                    </a:lnTo>
                    <a:lnTo>
                      <a:pt x="1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52" name="Freeform 32"/>
              <p:cNvSpPr>
                <a:spLocks noEditPoints="1"/>
              </p:cNvSpPr>
              <p:nvPr/>
            </p:nvSpPr>
            <p:spPr bwMode="auto">
              <a:xfrm>
                <a:off x="8450263" y="4408488"/>
                <a:ext cx="341313" cy="266700"/>
              </a:xfrm>
              <a:custGeom>
                <a:avLst/>
                <a:gdLst>
                  <a:gd name="T0" fmla="*/ 87 w 91"/>
                  <a:gd name="T1" fmla="*/ 0 h 71"/>
                  <a:gd name="T2" fmla="*/ 4 w 91"/>
                  <a:gd name="T3" fmla="*/ 0 h 71"/>
                  <a:gd name="T4" fmla="*/ 0 w 91"/>
                  <a:gd name="T5" fmla="*/ 3 h 71"/>
                  <a:gd name="T6" fmla="*/ 0 w 91"/>
                  <a:gd name="T7" fmla="*/ 67 h 71"/>
                  <a:gd name="T8" fmla="*/ 4 w 91"/>
                  <a:gd name="T9" fmla="*/ 71 h 71"/>
                  <a:gd name="T10" fmla="*/ 87 w 91"/>
                  <a:gd name="T11" fmla="*/ 71 h 71"/>
                  <a:gd name="T12" fmla="*/ 91 w 91"/>
                  <a:gd name="T13" fmla="*/ 67 h 71"/>
                  <a:gd name="T14" fmla="*/ 91 w 91"/>
                  <a:gd name="T15" fmla="*/ 3 h 71"/>
                  <a:gd name="T16" fmla="*/ 87 w 91"/>
                  <a:gd name="T17" fmla="*/ 0 h 71"/>
                  <a:gd name="T18" fmla="*/ 46 w 91"/>
                  <a:gd name="T19" fmla="*/ 68 h 71"/>
                  <a:gd name="T20" fmla="*/ 41 w 91"/>
                  <a:gd name="T21" fmla="*/ 63 h 71"/>
                  <a:gd name="T22" fmla="*/ 46 w 91"/>
                  <a:gd name="T23" fmla="*/ 58 h 71"/>
                  <a:gd name="T24" fmla="*/ 51 w 91"/>
                  <a:gd name="T25" fmla="*/ 63 h 71"/>
                  <a:gd name="T26" fmla="*/ 46 w 91"/>
                  <a:gd name="T27" fmla="*/ 68 h 71"/>
                  <a:gd name="T28" fmla="*/ 86 w 91"/>
                  <a:gd name="T29" fmla="*/ 55 h 71"/>
                  <a:gd name="T30" fmla="*/ 6 w 91"/>
                  <a:gd name="T31" fmla="*/ 55 h 71"/>
                  <a:gd name="T32" fmla="*/ 6 w 91"/>
                  <a:gd name="T33" fmla="*/ 5 h 71"/>
                  <a:gd name="T34" fmla="*/ 86 w 91"/>
                  <a:gd name="T35" fmla="*/ 5 h 71"/>
                  <a:gd name="T36" fmla="*/ 86 w 91"/>
                  <a:gd name="T3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1">
                    <a:moveTo>
                      <a:pt x="87" y="0"/>
                    </a:moveTo>
                    <a:cubicBezTo>
                      <a:pt x="4" y="0"/>
                      <a:pt x="4" y="0"/>
                      <a:pt x="4" y="0"/>
                    </a:cubicBezTo>
                    <a:cubicBezTo>
                      <a:pt x="2" y="0"/>
                      <a:pt x="0" y="1"/>
                      <a:pt x="0" y="3"/>
                    </a:cubicBezTo>
                    <a:cubicBezTo>
                      <a:pt x="0" y="67"/>
                      <a:pt x="0" y="67"/>
                      <a:pt x="0" y="67"/>
                    </a:cubicBezTo>
                    <a:cubicBezTo>
                      <a:pt x="0" y="69"/>
                      <a:pt x="2" y="71"/>
                      <a:pt x="4" y="71"/>
                    </a:cubicBezTo>
                    <a:cubicBezTo>
                      <a:pt x="87" y="71"/>
                      <a:pt x="87" y="71"/>
                      <a:pt x="87" y="71"/>
                    </a:cubicBezTo>
                    <a:cubicBezTo>
                      <a:pt x="89" y="71"/>
                      <a:pt x="91" y="69"/>
                      <a:pt x="91" y="67"/>
                    </a:cubicBezTo>
                    <a:cubicBezTo>
                      <a:pt x="91" y="3"/>
                      <a:pt x="91" y="3"/>
                      <a:pt x="91" y="3"/>
                    </a:cubicBezTo>
                    <a:cubicBezTo>
                      <a:pt x="91" y="1"/>
                      <a:pt x="89" y="0"/>
                      <a:pt x="87" y="0"/>
                    </a:cubicBezTo>
                    <a:close/>
                    <a:moveTo>
                      <a:pt x="46" y="68"/>
                    </a:moveTo>
                    <a:cubicBezTo>
                      <a:pt x="43" y="68"/>
                      <a:pt x="41" y="65"/>
                      <a:pt x="41" y="63"/>
                    </a:cubicBezTo>
                    <a:cubicBezTo>
                      <a:pt x="41" y="60"/>
                      <a:pt x="43" y="58"/>
                      <a:pt x="46" y="58"/>
                    </a:cubicBezTo>
                    <a:cubicBezTo>
                      <a:pt x="48" y="58"/>
                      <a:pt x="51" y="60"/>
                      <a:pt x="51" y="63"/>
                    </a:cubicBezTo>
                    <a:cubicBezTo>
                      <a:pt x="51" y="65"/>
                      <a:pt x="48" y="68"/>
                      <a:pt x="46" y="68"/>
                    </a:cubicBezTo>
                    <a:close/>
                    <a:moveTo>
                      <a:pt x="86" y="55"/>
                    </a:moveTo>
                    <a:cubicBezTo>
                      <a:pt x="6" y="55"/>
                      <a:pt x="6" y="55"/>
                      <a:pt x="6" y="55"/>
                    </a:cubicBezTo>
                    <a:cubicBezTo>
                      <a:pt x="6" y="5"/>
                      <a:pt x="6" y="5"/>
                      <a:pt x="6" y="5"/>
                    </a:cubicBezTo>
                    <a:cubicBezTo>
                      <a:pt x="86" y="5"/>
                      <a:pt x="86" y="5"/>
                      <a:pt x="86" y="5"/>
                    </a:cubicBezTo>
                    <a:lnTo>
                      <a:pt x="8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53" name="Group 4"/>
          <p:cNvGrpSpPr>
            <a:grpSpLocks noChangeAspect="1"/>
          </p:cNvGrpSpPr>
          <p:nvPr/>
        </p:nvGrpSpPr>
        <p:grpSpPr bwMode="auto">
          <a:xfrm>
            <a:off x="4057735" y="1444164"/>
            <a:ext cx="728662" cy="730250"/>
            <a:chOff x="7213022" y="2940050"/>
            <a:chExt cx="846138" cy="849313"/>
          </a:xfrm>
        </p:grpSpPr>
        <p:sp>
          <p:nvSpPr>
            <p:cNvPr id="154" name="Oval 153"/>
            <p:cNvSpPr/>
            <p:nvPr/>
          </p:nvSpPr>
          <p:spPr bwMode="auto">
            <a:xfrm>
              <a:off x="7213022" y="2940050"/>
              <a:ext cx="846138" cy="849313"/>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sp>
          <p:nvSpPr>
            <p:cNvPr id="155" name="Freeform 37"/>
            <p:cNvSpPr>
              <a:spLocks noEditPoints="1"/>
            </p:cNvSpPr>
            <p:nvPr/>
          </p:nvSpPr>
          <p:spPr bwMode="auto">
            <a:xfrm>
              <a:off x="7482330" y="3248790"/>
              <a:ext cx="307521" cy="309016"/>
            </a:xfrm>
            <a:custGeom>
              <a:avLst/>
              <a:gdLst>
                <a:gd name="T0" fmla="*/ 2147483646 w 62"/>
                <a:gd name="T1" fmla="*/ 2147483646 h 62"/>
                <a:gd name="T2" fmla="*/ 2147483646 w 62"/>
                <a:gd name="T3" fmla="*/ 2147483646 h 62"/>
                <a:gd name="T4" fmla="*/ 2147483646 w 62"/>
                <a:gd name="T5" fmla="*/ 2147483646 h 62"/>
                <a:gd name="T6" fmla="*/ 2147483646 w 62"/>
                <a:gd name="T7" fmla="*/ 2147483646 h 62"/>
                <a:gd name="T8" fmla="*/ 2147483646 w 62"/>
                <a:gd name="T9" fmla="*/ 2147483646 h 62"/>
                <a:gd name="T10" fmla="*/ 2147483646 w 62"/>
                <a:gd name="T11" fmla="*/ 2147483646 h 62"/>
                <a:gd name="T12" fmla="*/ 2147483646 w 62"/>
                <a:gd name="T13" fmla="*/ 2147483646 h 62"/>
                <a:gd name="T14" fmla="*/ 2147483646 w 62"/>
                <a:gd name="T15" fmla="*/ 2147483646 h 62"/>
                <a:gd name="T16" fmla="*/ 2147483646 w 62"/>
                <a:gd name="T17" fmla="*/ 2147483646 h 62"/>
                <a:gd name="T18" fmla="*/ 2147483646 w 62"/>
                <a:gd name="T19" fmla="*/ 2147483646 h 62"/>
                <a:gd name="T20" fmla="*/ 2147483646 w 62"/>
                <a:gd name="T21" fmla="*/ 2147483646 h 62"/>
                <a:gd name="T22" fmla="*/ 2147483646 w 62"/>
                <a:gd name="T23" fmla="*/ 2147483646 h 62"/>
                <a:gd name="T24" fmla="*/ 2147483646 w 62"/>
                <a:gd name="T25" fmla="*/ 2147483646 h 62"/>
                <a:gd name="T26" fmla="*/ 2147483646 w 62"/>
                <a:gd name="T27" fmla="*/ 2147483646 h 62"/>
                <a:gd name="T28" fmla="*/ 2147483646 w 62"/>
                <a:gd name="T29" fmla="*/ 2147483646 h 62"/>
                <a:gd name="T30" fmla="*/ 2147483646 w 62"/>
                <a:gd name="T31" fmla="*/ 2147483646 h 62"/>
                <a:gd name="T32" fmla="*/ 2147483646 w 62"/>
                <a:gd name="T33" fmla="*/ 2147483646 h 62"/>
                <a:gd name="T34" fmla="*/ 2147483646 w 62"/>
                <a:gd name="T35" fmla="*/ 2147483646 h 62"/>
                <a:gd name="T36" fmla="*/ 2147483646 w 62"/>
                <a:gd name="T37" fmla="*/ 2147483646 h 62"/>
                <a:gd name="T38" fmla="*/ 2147483646 w 62"/>
                <a:gd name="T39" fmla="*/ 2147483646 h 62"/>
                <a:gd name="T40" fmla="*/ 2147483646 w 62"/>
                <a:gd name="T41" fmla="*/ 2147483646 h 62"/>
                <a:gd name="T42" fmla="*/ 2147483646 w 62"/>
                <a:gd name="T43" fmla="*/ 2147483646 h 62"/>
                <a:gd name="T44" fmla="*/ 2147483646 w 62"/>
                <a:gd name="T45" fmla="*/ 2147483646 h 62"/>
                <a:gd name="T46" fmla="*/ 2147483646 w 62"/>
                <a:gd name="T47" fmla="*/ 2147483646 h 62"/>
                <a:gd name="T48" fmla="*/ 2147483646 w 62"/>
                <a:gd name="T49" fmla="*/ 2147483646 h 62"/>
                <a:gd name="T50" fmla="*/ 2147483646 w 62"/>
                <a:gd name="T51" fmla="*/ 2147483646 h 62"/>
                <a:gd name="T52" fmla="*/ 2147483646 w 62"/>
                <a:gd name="T53" fmla="*/ 2147483646 h 62"/>
                <a:gd name="T54" fmla="*/ 2147483646 w 62"/>
                <a:gd name="T55" fmla="*/ 2147483646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2" h="62">
                  <a:moveTo>
                    <a:pt x="62" y="62"/>
                  </a:moveTo>
                  <a:cubicBezTo>
                    <a:pt x="57" y="46"/>
                    <a:pt x="57" y="46"/>
                    <a:pt x="57" y="46"/>
                  </a:cubicBezTo>
                  <a:cubicBezTo>
                    <a:pt x="57" y="46"/>
                    <a:pt x="57" y="46"/>
                    <a:pt x="57" y="46"/>
                  </a:cubicBezTo>
                  <a:cubicBezTo>
                    <a:pt x="15" y="5"/>
                    <a:pt x="15" y="5"/>
                    <a:pt x="15" y="5"/>
                  </a:cubicBezTo>
                  <a:cubicBezTo>
                    <a:pt x="15" y="5"/>
                    <a:pt x="15" y="5"/>
                    <a:pt x="15" y="5"/>
                  </a:cubicBezTo>
                  <a:cubicBezTo>
                    <a:pt x="15" y="4"/>
                    <a:pt x="15" y="4"/>
                    <a:pt x="15" y="4"/>
                  </a:cubicBezTo>
                  <a:cubicBezTo>
                    <a:pt x="11" y="1"/>
                    <a:pt x="6" y="0"/>
                    <a:pt x="3" y="3"/>
                  </a:cubicBezTo>
                  <a:cubicBezTo>
                    <a:pt x="0" y="6"/>
                    <a:pt x="1" y="11"/>
                    <a:pt x="5" y="15"/>
                  </a:cubicBezTo>
                  <a:cubicBezTo>
                    <a:pt x="5" y="15"/>
                    <a:pt x="5" y="15"/>
                    <a:pt x="5" y="15"/>
                  </a:cubicBezTo>
                  <a:cubicBezTo>
                    <a:pt x="5" y="15"/>
                    <a:pt x="5" y="15"/>
                    <a:pt x="5" y="15"/>
                  </a:cubicBezTo>
                  <a:cubicBezTo>
                    <a:pt x="47" y="57"/>
                    <a:pt x="47" y="57"/>
                    <a:pt x="47" y="57"/>
                  </a:cubicBezTo>
                  <a:cubicBezTo>
                    <a:pt x="47" y="57"/>
                    <a:pt x="47" y="57"/>
                    <a:pt x="47" y="57"/>
                  </a:cubicBezTo>
                  <a:lnTo>
                    <a:pt x="62" y="62"/>
                  </a:lnTo>
                  <a:close/>
                  <a:moveTo>
                    <a:pt x="56" y="48"/>
                  </a:moveTo>
                  <a:cubicBezTo>
                    <a:pt x="57" y="49"/>
                    <a:pt x="57" y="51"/>
                    <a:pt x="58" y="54"/>
                  </a:cubicBezTo>
                  <a:cubicBezTo>
                    <a:pt x="54" y="58"/>
                    <a:pt x="54" y="58"/>
                    <a:pt x="54" y="58"/>
                  </a:cubicBezTo>
                  <a:cubicBezTo>
                    <a:pt x="51" y="57"/>
                    <a:pt x="49" y="56"/>
                    <a:pt x="49" y="56"/>
                  </a:cubicBezTo>
                  <a:cubicBezTo>
                    <a:pt x="49" y="55"/>
                    <a:pt x="56" y="49"/>
                    <a:pt x="56" y="48"/>
                  </a:cubicBezTo>
                  <a:close/>
                  <a:moveTo>
                    <a:pt x="54" y="46"/>
                  </a:moveTo>
                  <a:cubicBezTo>
                    <a:pt x="54" y="47"/>
                    <a:pt x="53" y="48"/>
                    <a:pt x="51" y="49"/>
                  </a:cubicBezTo>
                  <a:cubicBezTo>
                    <a:pt x="12" y="10"/>
                    <a:pt x="12" y="10"/>
                    <a:pt x="12" y="10"/>
                  </a:cubicBezTo>
                  <a:cubicBezTo>
                    <a:pt x="14" y="9"/>
                    <a:pt x="15" y="8"/>
                    <a:pt x="15" y="7"/>
                  </a:cubicBezTo>
                  <a:cubicBezTo>
                    <a:pt x="16" y="8"/>
                    <a:pt x="53" y="45"/>
                    <a:pt x="54" y="46"/>
                  </a:cubicBezTo>
                  <a:close/>
                  <a:moveTo>
                    <a:pt x="7" y="15"/>
                  </a:moveTo>
                  <a:cubicBezTo>
                    <a:pt x="8" y="15"/>
                    <a:pt x="9" y="13"/>
                    <a:pt x="10" y="12"/>
                  </a:cubicBezTo>
                  <a:cubicBezTo>
                    <a:pt x="50" y="51"/>
                    <a:pt x="50" y="51"/>
                    <a:pt x="50" y="51"/>
                  </a:cubicBezTo>
                  <a:cubicBezTo>
                    <a:pt x="48" y="52"/>
                    <a:pt x="47" y="54"/>
                    <a:pt x="47" y="54"/>
                  </a:cubicBezTo>
                  <a:cubicBezTo>
                    <a:pt x="45" y="53"/>
                    <a:pt x="9" y="16"/>
                    <a:pt x="7"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6" name="Group 5"/>
          <p:cNvGrpSpPr>
            <a:grpSpLocks noChangeAspect="1"/>
          </p:cNvGrpSpPr>
          <p:nvPr/>
        </p:nvGrpSpPr>
        <p:grpSpPr bwMode="auto">
          <a:xfrm>
            <a:off x="4044471" y="2359697"/>
            <a:ext cx="728662" cy="731838"/>
            <a:chOff x="7213022" y="4216400"/>
            <a:chExt cx="846138" cy="849313"/>
          </a:xfrm>
        </p:grpSpPr>
        <p:sp>
          <p:nvSpPr>
            <p:cNvPr id="157" name="Oval 156"/>
            <p:cNvSpPr/>
            <p:nvPr/>
          </p:nvSpPr>
          <p:spPr bwMode="auto">
            <a:xfrm>
              <a:off x="7213022" y="4216400"/>
              <a:ext cx="846138" cy="849313"/>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en-US" sz="8800">
                <a:solidFill>
                  <a:schemeClr val="bg1"/>
                </a:solidFill>
              </a:endParaRPr>
            </a:p>
          </p:txBody>
        </p:sp>
        <p:sp>
          <p:nvSpPr>
            <p:cNvPr id="158" name="Freeform 84"/>
            <p:cNvSpPr>
              <a:spLocks noEditPoints="1"/>
            </p:cNvSpPr>
            <p:nvPr/>
          </p:nvSpPr>
          <p:spPr bwMode="auto">
            <a:xfrm>
              <a:off x="7521777" y="4436982"/>
              <a:ext cx="228629" cy="408147"/>
            </a:xfrm>
            <a:custGeom>
              <a:avLst/>
              <a:gdLst>
                <a:gd name="T0" fmla="*/ 2147483646 w 60"/>
                <a:gd name="T1" fmla="*/ 0 h 107"/>
                <a:gd name="T2" fmla="*/ 2147483646 w 60"/>
                <a:gd name="T3" fmla="*/ 0 h 107"/>
                <a:gd name="T4" fmla="*/ 0 w 60"/>
                <a:gd name="T5" fmla="*/ 2147483646 h 107"/>
                <a:gd name="T6" fmla="*/ 0 w 60"/>
                <a:gd name="T7" fmla="*/ 2147483646 h 107"/>
                <a:gd name="T8" fmla="*/ 2147483646 w 60"/>
                <a:gd name="T9" fmla="*/ 2147483646 h 107"/>
                <a:gd name="T10" fmla="*/ 2147483646 w 60"/>
                <a:gd name="T11" fmla="*/ 2147483646 h 107"/>
                <a:gd name="T12" fmla="*/ 2147483646 w 60"/>
                <a:gd name="T13" fmla="*/ 2147483646 h 107"/>
                <a:gd name="T14" fmla="*/ 2147483646 w 60"/>
                <a:gd name="T15" fmla="*/ 2147483646 h 107"/>
                <a:gd name="T16" fmla="*/ 2147483646 w 60"/>
                <a:gd name="T17" fmla="*/ 0 h 107"/>
                <a:gd name="T18" fmla="*/ 2147483646 w 60"/>
                <a:gd name="T19" fmla="*/ 2147483646 h 107"/>
                <a:gd name="T20" fmla="*/ 2147483646 w 60"/>
                <a:gd name="T21" fmla="*/ 2147483646 h 107"/>
                <a:gd name="T22" fmla="*/ 2147483646 w 60"/>
                <a:gd name="T23" fmla="*/ 2147483646 h 107"/>
                <a:gd name="T24" fmla="*/ 2147483646 w 60"/>
                <a:gd name="T25" fmla="*/ 2147483646 h 107"/>
                <a:gd name="T26" fmla="*/ 2147483646 w 60"/>
                <a:gd name="T27" fmla="*/ 2147483646 h 107"/>
                <a:gd name="T28" fmla="*/ 2147483646 w 60"/>
                <a:gd name="T29" fmla="*/ 2147483646 h 107"/>
                <a:gd name="T30" fmla="*/ 2147483646 w 60"/>
                <a:gd name="T31" fmla="*/ 2147483646 h 107"/>
                <a:gd name="T32" fmla="*/ 2147483646 w 60"/>
                <a:gd name="T33" fmla="*/ 2147483646 h 107"/>
                <a:gd name="T34" fmla="*/ 2147483646 w 60"/>
                <a:gd name="T35" fmla="*/ 2147483646 h 107"/>
                <a:gd name="T36" fmla="*/ 2147483646 w 60"/>
                <a:gd name="T37" fmla="*/ 2147483646 h 107"/>
                <a:gd name="T38" fmla="*/ 2147483646 w 60"/>
                <a:gd name="T39" fmla="*/ 2147483646 h 107"/>
                <a:gd name="T40" fmla="*/ 2147483646 w 60"/>
                <a:gd name="T41" fmla="*/ 2147483646 h 107"/>
                <a:gd name="T42" fmla="*/ 2147483646 w 60"/>
                <a:gd name="T43" fmla="*/ 2147483646 h 107"/>
                <a:gd name="T44" fmla="*/ 2147483646 w 60"/>
                <a:gd name="T45" fmla="*/ 2147483646 h 107"/>
                <a:gd name="T46" fmla="*/ 2147483646 w 60"/>
                <a:gd name="T47" fmla="*/ 2147483646 h 107"/>
                <a:gd name="T48" fmla="*/ 2147483646 w 60"/>
                <a:gd name="T49" fmla="*/ 2147483646 h 107"/>
                <a:gd name="T50" fmla="*/ 2147483646 w 60"/>
                <a:gd name="T51" fmla="*/ 2147483646 h 107"/>
                <a:gd name="T52" fmla="*/ 2147483646 w 60"/>
                <a:gd name="T53" fmla="*/ 2147483646 h 107"/>
                <a:gd name="T54" fmla="*/ 2147483646 w 60"/>
                <a:gd name="T55" fmla="*/ 2147483646 h 107"/>
                <a:gd name="T56" fmla="*/ 2147483646 w 60"/>
                <a:gd name="T57" fmla="*/ 2147483646 h 107"/>
                <a:gd name="T58" fmla="*/ 2147483646 w 60"/>
                <a:gd name="T59" fmla="*/ 2147483646 h 107"/>
                <a:gd name="T60" fmla="*/ 2147483646 w 60"/>
                <a:gd name="T61" fmla="*/ 2147483646 h 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0" h="107">
                  <a:moveTo>
                    <a:pt x="52" y="0"/>
                  </a:moveTo>
                  <a:cubicBezTo>
                    <a:pt x="8" y="0"/>
                    <a:pt x="8" y="0"/>
                    <a:pt x="8" y="0"/>
                  </a:cubicBezTo>
                  <a:cubicBezTo>
                    <a:pt x="4" y="0"/>
                    <a:pt x="0" y="3"/>
                    <a:pt x="0" y="8"/>
                  </a:cubicBezTo>
                  <a:cubicBezTo>
                    <a:pt x="0" y="99"/>
                    <a:pt x="0" y="99"/>
                    <a:pt x="0" y="99"/>
                  </a:cubicBezTo>
                  <a:cubicBezTo>
                    <a:pt x="0" y="103"/>
                    <a:pt x="4" y="107"/>
                    <a:pt x="8" y="107"/>
                  </a:cubicBezTo>
                  <a:cubicBezTo>
                    <a:pt x="52" y="107"/>
                    <a:pt x="52" y="107"/>
                    <a:pt x="52" y="107"/>
                  </a:cubicBezTo>
                  <a:cubicBezTo>
                    <a:pt x="56" y="107"/>
                    <a:pt x="60" y="103"/>
                    <a:pt x="60" y="99"/>
                  </a:cubicBezTo>
                  <a:cubicBezTo>
                    <a:pt x="60" y="8"/>
                    <a:pt x="60" y="8"/>
                    <a:pt x="60" y="8"/>
                  </a:cubicBezTo>
                  <a:cubicBezTo>
                    <a:pt x="60" y="3"/>
                    <a:pt x="56" y="0"/>
                    <a:pt x="52" y="0"/>
                  </a:cubicBezTo>
                  <a:close/>
                  <a:moveTo>
                    <a:pt x="30" y="99"/>
                  </a:moveTo>
                  <a:cubicBezTo>
                    <a:pt x="27" y="99"/>
                    <a:pt x="25" y="97"/>
                    <a:pt x="25" y="94"/>
                  </a:cubicBezTo>
                  <a:cubicBezTo>
                    <a:pt x="25" y="91"/>
                    <a:pt x="27" y="89"/>
                    <a:pt x="30" y="89"/>
                  </a:cubicBezTo>
                  <a:cubicBezTo>
                    <a:pt x="32" y="89"/>
                    <a:pt x="35" y="91"/>
                    <a:pt x="35" y="94"/>
                  </a:cubicBezTo>
                  <a:cubicBezTo>
                    <a:pt x="35" y="97"/>
                    <a:pt x="32" y="99"/>
                    <a:pt x="30" y="99"/>
                  </a:cubicBezTo>
                  <a:close/>
                  <a:moveTo>
                    <a:pt x="54" y="82"/>
                  </a:moveTo>
                  <a:cubicBezTo>
                    <a:pt x="6" y="82"/>
                    <a:pt x="6" y="82"/>
                    <a:pt x="6" y="82"/>
                  </a:cubicBezTo>
                  <a:cubicBezTo>
                    <a:pt x="6" y="13"/>
                    <a:pt x="6" y="13"/>
                    <a:pt x="6" y="13"/>
                  </a:cubicBezTo>
                  <a:cubicBezTo>
                    <a:pt x="54" y="13"/>
                    <a:pt x="54" y="13"/>
                    <a:pt x="54" y="13"/>
                  </a:cubicBezTo>
                  <a:cubicBezTo>
                    <a:pt x="54" y="82"/>
                    <a:pt x="54" y="82"/>
                    <a:pt x="54" y="82"/>
                  </a:cubicBezTo>
                  <a:cubicBezTo>
                    <a:pt x="54" y="82"/>
                    <a:pt x="54" y="82"/>
                    <a:pt x="54" y="82"/>
                  </a:cubicBezTo>
                  <a:close/>
                  <a:moveTo>
                    <a:pt x="41" y="8"/>
                  </a:moveTo>
                  <a:cubicBezTo>
                    <a:pt x="19" y="8"/>
                    <a:pt x="19" y="8"/>
                    <a:pt x="19" y="8"/>
                  </a:cubicBezTo>
                  <a:cubicBezTo>
                    <a:pt x="19" y="6"/>
                    <a:pt x="19" y="6"/>
                    <a:pt x="19" y="6"/>
                  </a:cubicBezTo>
                  <a:cubicBezTo>
                    <a:pt x="41" y="6"/>
                    <a:pt x="41" y="6"/>
                    <a:pt x="41" y="6"/>
                  </a:cubicBezTo>
                  <a:cubicBezTo>
                    <a:pt x="41" y="8"/>
                    <a:pt x="41" y="8"/>
                    <a:pt x="41" y="8"/>
                  </a:cubicBezTo>
                  <a:cubicBezTo>
                    <a:pt x="41" y="8"/>
                    <a:pt x="41" y="8"/>
                    <a:pt x="41" y="8"/>
                  </a:cubicBezTo>
                  <a:close/>
                  <a:moveTo>
                    <a:pt x="49" y="7"/>
                  </a:moveTo>
                  <a:cubicBezTo>
                    <a:pt x="49" y="8"/>
                    <a:pt x="48" y="9"/>
                    <a:pt x="47" y="9"/>
                  </a:cubicBezTo>
                  <a:cubicBezTo>
                    <a:pt x="47" y="9"/>
                    <a:pt x="45" y="8"/>
                    <a:pt x="45" y="7"/>
                  </a:cubicBezTo>
                  <a:cubicBezTo>
                    <a:pt x="45" y="6"/>
                    <a:pt x="47" y="5"/>
                    <a:pt x="47" y="5"/>
                  </a:cubicBezTo>
                  <a:cubicBezTo>
                    <a:pt x="48" y="5"/>
                    <a:pt x="49" y="6"/>
                    <a:pt x="49"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9" name="Group 3"/>
          <p:cNvGrpSpPr>
            <a:grpSpLocks/>
          </p:cNvGrpSpPr>
          <p:nvPr/>
        </p:nvGrpSpPr>
        <p:grpSpPr bwMode="auto">
          <a:xfrm>
            <a:off x="5045166" y="523044"/>
            <a:ext cx="722312" cy="720725"/>
            <a:chOff x="5084763" y="4629150"/>
            <a:chExt cx="722312" cy="720725"/>
          </a:xfrm>
        </p:grpSpPr>
        <p:sp>
          <p:nvSpPr>
            <p:cNvPr id="160" name="Rounded Rectangle 159"/>
            <p:cNvSpPr/>
            <p:nvPr/>
          </p:nvSpPr>
          <p:spPr bwMode="auto">
            <a:xfrm>
              <a:off x="5084763" y="4629150"/>
              <a:ext cx="722312"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1" name="Group 160"/>
            <p:cNvGrpSpPr/>
            <p:nvPr/>
          </p:nvGrpSpPr>
          <p:grpSpPr bwMode="auto">
            <a:xfrm>
              <a:off x="5211026" y="4822224"/>
              <a:ext cx="469786" cy="334577"/>
              <a:chOff x="5099051" y="4389438"/>
              <a:chExt cx="427038" cy="304801"/>
            </a:xfrm>
            <a:solidFill>
              <a:schemeClr val="accent2"/>
            </a:solidFill>
          </p:grpSpPr>
          <p:sp>
            <p:nvSpPr>
              <p:cNvPr id="162" name="Freeform 11"/>
              <p:cNvSpPr>
                <a:spLocks noEditPoints="1"/>
              </p:cNvSpPr>
              <p:nvPr/>
            </p:nvSpPr>
            <p:spPr bwMode="auto">
              <a:xfrm>
                <a:off x="5151438" y="4389438"/>
                <a:ext cx="322263" cy="241300"/>
              </a:xfrm>
              <a:custGeom>
                <a:avLst/>
                <a:gdLst>
                  <a:gd name="T0" fmla="*/ 203 w 203"/>
                  <a:gd name="T1" fmla="*/ 0 h 152"/>
                  <a:gd name="T2" fmla="*/ 0 w 203"/>
                  <a:gd name="T3" fmla="*/ 0 h 152"/>
                  <a:gd name="T4" fmla="*/ 0 w 203"/>
                  <a:gd name="T5" fmla="*/ 152 h 152"/>
                  <a:gd name="T6" fmla="*/ 203 w 203"/>
                  <a:gd name="T7" fmla="*/ 152 h 152"/>
                  <a:gd name="T8" fmla="*/ 203 w 203"/>
                  <a:gd name="T9" fmla="*/ 0 h 152"/>
                  <a:gd name="T10" fmla="*/ 192 w 203"/>
                  <a:gd name="T11" fmla="*/ 140 h 152"/>
                  <a:gd name="T12" fmla="*/ 12 w 203"/>
                  <a:gd name="T13" fmla="*/ 140 h 152"/>
                  <a:gd name="T14" fmla="*/ 12 w 203"/>
                  <a:gd name="T15" fmla="*/ 12 h 152"/>
                  <a:gd name="T16" fmla="*/ 192 w 203"/>
                  <a:gd name="T17" fmla="*/ 12 h 152"/>
                  <a:gd name="T18" fmla="*/ 192 w 203"/>
                  <a:gd name="T19" fmla="*/ 14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52">
                    <a:moveTo>
                      <a:pt x="203" y="0"/>
                    </a:moveTo>
                    <a:lnTo>
                      <a:pt x="0" y="0"/>
                    </a:lnTo>
                    <a:lnTo>
                      <a:pt x="0" y="152"/>
                    </a:lnTo>
                    <a:lnTo>
                      <a:pt x="203" y="152"/>
                    </a:lnTo>
                    <a:lnTo>
                      <a:pt x="203" y="0"/>
                    </a:lnTo>
                    <a:close/>
                    <a:moveTo>
                      <a:pt x="192" y="140"/>
                    </a:moveTo>
                    <a:lnTo>
                      <a:pt x="12" y="140"/>
                    </a:lnTo>
                    <a:lnTo>
                      <a:pt x="12" y="12"/>
                    </a:lnTo>
                    <a:lnTo>
                      <a:pt x="192" y="12"/>
                    </a:lnTo>
                    <a:lnTo>
                      <a:pt x="192"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63" name="Freeform 12"/>
              <p:cNvSpPr>
                <a:spLocks noEditPoints="1"/>
              </p:cNvSpPr>
              <p:nvPr/>
            </p:nvSpPr>
            <p:spPr bwMode="auto">
              <a:xfrm>
                <a:off x="5099051" y="4641851"/>
                <a:ext cx="427038" cy="52388"/>
              </a:xfrm>
              <a:custGeom>
                <a:avLst/>
                <a:gdLst>
                  <a:gd name="T0" fmla="*/ 100 w 114"/>
                  <a:gd name="T1" fmla="*/ 0 h 14"/>
                  <a:gd name="T2" fmla="*/ 57 w 114"/>
                  <a:gd name="T3" fmla="*/ 0 h 14"/>
                  <a:gd name="T4" fmla="*/ 14 w 114"/>
                  <a:gd name="T5" fmla="*/ 0 h 14"/>
                  <a:gd name="T6" fmla="*/ 0 w 114"/>
                  <a:gd name="T7" fmla="*/ 5 h 14"/>
                  <a:gd name="T8" fmla="*/ 0 w 114"/>
                  <a:gd name="T9" fmla="*/ 10 h 14"/>
                  <a:gd name="T10" fmla="*/ 10 w 114"/>
                  <a:gd name="T11" fmla="*/ 14 h 14"/>
                  <a:gd name="T12" fmla="*/ 41 w 114"/>
                  <a:gd name="T13" fmla="*/ 14 h 14"/>
                  <a:gd name="T14" fmla="*/ 73 w 114"/>
                  <a:gd name="T15" fmla="*/ 14 h 14"/>
                  <a:gd name="T16" fmla="*/ 104 w 114"/>
                  <a:gd name="T17" fmla="*/ 14 h 14"/>
                  <a:gd name="T18" fmla="*/ 114 w 114"/>
                  <a:gd name="T19" fmla="*/ 10 h 14"/>
                  <a:gd name="T20" fmla="*/ 114 w 114"/>
                  <a:gd name="T21" fmla="*/ 5 h 14"/>
                  <a:gd name="T22" fmla="*/ 100 w 114"/>
                  <a:gd name="T23" fmla="*/ 0 h 14"/>
                  <a:gd name="T24" fmla="*/ 64 w 114"/>
                  <a:gd name="T25" fmla="*/ 11 h 14"/>
                  <a:gd name="T26" fmla="*/ 52 w 114"/>
                  <a:gd name="T27" fmla="*/ 11 h 14"/>
                  <a:gd name="T28" fmla="*/ 51 w 114"/>
                  <a:gd name="T29" fmla="*/ 10 h 14"/>
                  <a:gd name="T30" fmla="*/ 52 w 114"/>
                  <a:gd name="T31" fmla="*/ 9 h 14"/>
                  <a:gd name="T32" fmla="*/ 52 w 114"/>
                  <a:gd name="T33" fmla="*/ 9 h 14"/>
                  <a:gd name="T34" fmla="*/ 64 w 114"/>
                  <a:gd name="T35" fmla="*/ 9 h 14"/>
                  <a:gd name="T36" fmla="*/ 65 w 114"/>
                  <a:gd name="T37" fmla="*/ 10 h 14"/>
                  <a:gd name="T38" fmla="*/ 64 w 114"/>
                  <a:gd name="T39" fmla="*/ 11 h 14"/>
                  <a:gd name="T40" fmla="*/ 14 w 114"/>
                  <a:gd name="T41" fmla="*/ 3 h 14"/>
                  <a:gd name="T42" fmla="*/ 17 w 114"/>
                  <a:gd name="T43" fmla="*/ 2 h 14"/>
                  <a:gd name="T44" fmla="*/ 98 w 114"/>
                  <a:gd name="T45" fmla="*/ 2 h 14"/>
                  <a:gd name="T46" fmla="*/ 102 w 114"/>
                  <a:gd name="T47" fmla="*/ 3 h 14"/>
                  <a:gd name="T48" fmla="*/ 14 w 114"/>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14">
                    <a:moveTo>
                      <a:pt x="100" y="0"/>
                    </a:moveTo>
                    <a:cubicBezTo>
                      <a:pt x="57" y="0"/>
                      <a:pt x="57" y="0"/>
                      <a:pt x="57" y="0"/>
                    </a:cubicBezTo>
                    <a:cubicBezTo>
                      <a:pt x="14" y="0"/>
                      <a:pt x="14" y="0"/>
                      <a:pt x="14" y="0"/>
                    </a:cubicBezTo>
                    <a:cubicBezTo>
                      <a:pt x="0" y="5"/>
                      <a:pt x="0" y="5"/>
                      <a:pt x="0" y="5"/>
                    </a:cubicBezTo>
                    <a:cubicBezTo>
                      <a:pt x="0" y="10"/>
                      <a:pt x="0" y="10"/>
                      <a:pt x="0" y="10"/>
                    </a:cubicBezTo>
                    <a:cubicBezTo>
                      <a:pt x="0" y="10"/>
                      <a:pt x="2" y="14"/>
                      <a:pt x="10" y="14"/>
                    </a:cubicBezTo>
                    <a:cubicBezTo>
                      <a:pt x="18" y="14"/>
                      <a:pt x="41" y="14"/>
                      <a:pt x="41" y="14"/>
                    </a:cubicBezTo>
                    <a:cubicBezTo>
                      <a:pt x="73" y="14"/>
                      <a:pt x="73" y="14"/>
                      <a:pt x="73" y="14"/>
                    </a:cubicBezTo>
                    <a:cubicBezTo>
                      <a:pt x="73" y="14"/>
                      <a:pt x="96" y="14"/>
                      <a:pt x="104" y="14"/>
                    </a:cubicBezTo>
                    <a:cubicBezTo>
                      <a:pt x="112" y="14"/>
                      <a:pt x="114" y="10"/>
                      <a:pt x="114" y="10"/>
                    </a:cubicBezTo>
                    <a:cubicBezTo>
                      <a:pt x="114" y="5"/>
                      <a:pt x="114" y="5"/>
                      <a:pt x="114" y="5"/>
                    </a:cubicBezTo>
                    <a:lnTo>
                      <a:pt x="100" y="0"/>
                    </a:lnTo>
                    <a:close/>
                    <a:moveTo>
                      <a:pt x="64" y="11"/>
                    </a:moveTo>
                    <a:cubicBezTo>
                      <a:pt x="52" y="11"/>
                      <a:pt x="52" y="11"/>
                      <a:pt x="52" y="11"/>
                    </a:cubicBezTo>
                    <a:cubicBezTo>
                      <a:pt x="52" y="11"/>
                      <a:pt x="51" y="10"/>
                      <a:pt x="51" y="10"/>
                    </a:cubicBezTo>
                    <a:cubicBezTo>
                      <a:pt x="51" y="9"/>
                      <a:pt x="51" y="9"/>
                      <a:pt x="52" y="9"/>
                    </a:cubicBezTo>
                    <a:cubicBezTo>
                      <a:pt x="52" y="9"/>
                      <a:pt x="52" y="9"/>
                      <a:pt x="52" y="9"/>
                    </a:cubicBezTo>
                    <a:cubicBezTo>
                      <a:pt x="64" y="9"/>
                      <a:pt x="64" y="9"/>
                      <a:pt x="64" y="9"/>
                    </a:cubicBezTo>
                    <a:cubicBezTo>
                      <a:pt x="64" y="9"/>
                      <a:pt x="65" y="9"/>
                      <a:pt x="65" y="10"/>
                    </a:cubicBezTo>
                    <a:cubicBezTo>
                      <a:pt x="65" y="10"/>
                      <a:pt x="64" y="11"/>
                      <a:pt x="64" y="11"/>
                    </a:cubicBezTo>
                    <a:close/>
                    <a:moveTo>
                      <a:pt x="14" y="3"/>
                    </a:moveTo>
                    <a:cubicBezTo>
                      <a:pt x="17" y="2"/>
                      <a:pt x="17" y="2"/>
                      <a:pt x="17" y="2"/>
                    </a:cubicBezTo>
                    <a:cubicBezTo>
                      <a:pt x="98" y="2"/>
                      <a:pt x="98" y="2"/>
                      <a:pt x="98" y="2"/>
                    </a:cubicBezTo>
                    <a:cubicBezTo>
                      <a:pt x="102" y="3"/>
                      <a:pt x="102" y="3"/>
                      <a:pt x="102" y="3"/>
                    </a:cubicBezTo>
                    <a:lnTo>
                      <a:pt x="1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164" name="Group 5"/>
          <p:cNvGrpSpPr>
            <a:grpSpLocks/>
          </p:cNvGrpSpPr>
          <p:nvPr/>
        </p:nvGrpSpPr>
        <p:grpSpPr bwMode="auto">
          <a:xfrm>
            <a:off x="5075583" y="2383338"/>
            <a:ext cx="722313" cy="720725"/>
            <a:chOff x="10042525" y="4629150"/>
            <a:chExt cx="722313" cy="720725"/>
          </a:xfrm>
        </p:grpSpPr>
        <p:sp>
          <p:nvSpPr>
            <p:cNvPr id="165" name="Rounded Rectangle 164"/>
            <p:cNvSpPr/>
            <p:nvPr/>
          </p:nvSpPr>
          <p:spPr bwMode="auto">
            <a:xfrm>
              <a:off x="10042525" y="4629150"/>
              <a:ext cx="722313"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6" name="Freeform 82"/>
            <p:cNvSpPr>
              <a:spLocks noEditPoints="1"/>
            </p:cNvSpPr>
            <p:nvPr/>
          </p:nvSpPr>
          <p:spPr bwMode="auto">
            <a:xfrm>
              <a:off x="10174901" y="4789117"/>
              <a:ext cx="457561" cy="400793"/>
            </a:xfrm>
            <a:custGeom>
              <a:avLst/>
              <a:gdLst>
                <a:gd name="T0" fmla="*/ 2147483646 w 111"/>
                <a:gd name="T1" fmla="*/ 2147483646 h 97"/>
                <a:gd name="T2" fmla="*/ 2147483646 w 111"/>
                <a:gd name="T3" fmla="*/ 2147483646 h 97"/>
                <a:gd name="T4" fmla="*/ 2147483646 w 111"/>
                <a:gd name="T5" fmla="*/ 2147483646 h 97"/>
                <a:gd name="T6" fmla="*/ 2147483646 w 111"/>
                <a:gd name="T7" fmla="*/ 2147483646 h 97"/>
                <a:gd name="T8" fmla="*/ 2147483646 w 111"/>
                <a:gd name="T9" fmla="*/ 2147483646 h 97"/>
                <a:gd name="T10" fmla="*/ 2147483646 w 111"/>
                <a:gd name="T11" fmla="*/ 2147483646 h 97"/>
                <a:gd name="T12" fmla="*/ 2147483646 w 111"/>
                <a:gd name="T13" fmla="*/ 2147483646 h 97"/>
                <a:gd name="T14" fmla="*/ 2147483646 w 111"/>
                <a:gd name="T15" fmla="*/ 2147483646 h 97"/>
                <a:gd name="T16" fmla="*/ 2147483646 w 111"/>
                <a:gd name="T17" fmla="*/ 2147483646 h 97"/>
                <a:gd name="T18" fmla="*/ 2147483646 w 111"/>
                <a:gd name="T19" fmla="*/ 2147483646 h 97"/>
                <a:gd name="T20" fmla="*/ 2147483646 w 111"/>
                <a:gd name="T21" fmla="*/ 2147483646 h 97"/>
                <a:gd name="T22" fmla="*/ 2147483646 w 111"/>
                <a:gd name="T23" fmla="*/ 2147483646 h 97"/>
                <a:gd name="T24" fmla="*/ 2147483646 w 111"/>
                <a:gd name="T25" fmla="*/ 2147483646 h 97"/>
                <a:gd name="T26" fmla="*/ 2147483646 w 111"/>
                <a:gd name="T27" fmla="*/ 2147483646 h 97"/>
                <a:gd name="T28" fmla="*/ 2147483646 w 111"/>
                <a:gd name="T29" fmla="*/ 2147483646 h 97"/>
                <a:gd name="T30" fmla="*/ 2147483646 w 111"/>
                <a:gd name="T31" fmla="*/ 2147483646 h 97"/>
                <a:gd name="T32" fmla="*/ 2147483646 w 111"/>
                <a:gd name="T33" fmla="*/ 2147483646 h 97"/>
                <a:gd name="T34" fmla="*/ 2147483646 w 111"/>
                <a:gd name="T35" fmla="*/ 2147483646 h 97"/>
                <a:gd name="T36" fmla="*/ 2147483646 w 111"/>
                <a:gd name="T37" fmla="*/ 2147483646 h 97"/>
                <a:gd name="T38" fmla="*/ 2147483646 w 111"/>
                <a:gd name="T39" fmla="*/ 2147483646 h 97"/>
                <a:gd name="T40" fmla="*/ 2147483646 w 111"/>
                <a:gd name="T41" fmla="*/ 2147483646 h 97"/>
                <a:gd name="T42" fmla="*/ 2147483646 w 111"/>
                <a:gd name="T43" fmla="*/ 2147483646 h 97"/>
                <a:gd name="T44" fmla="*/ 2147483646 w 111"/>
                <a:gd name="T45" fmla="*/ 2147483646 h 97"/>
                <a:gd name="T46" fmla="*/ 2147483646 w 111"/>
                <a:gd name="T47" fmla="*/ 2147483646 h 97"/>
                <a:gd name="T48" fmla="*/ 2147483646 w 111"/>
                <a:gd name="T49" fmla="*/ 2147483646 h 97"/>
                <a:gd name="T50" fmla="*/ 2147483646 w 111"/>
                <a:gd name="T51" fmla="*/ 2147483646 h 97"/>
                <a:gd name="T52" fmla="*/ 2147483646 w 111"/>
                <a:gd name="T53" fmla="*/ 2147483646 h 97"/>
                <a:gd name="T54" fmla="*/ 2147483646 w 111"/>
                <a:gd name="T55" fmla="*/ 2147483646 h 97"/>
                <a:gd name="T56" fmla="*/ 2147483646 w 111"/>
                <a:gd name="T57" fmla="*/ 2147483646 h 97"/>
                <a:gd name="T58" fmla="*/ 2147483646 w 111"/>
                <a:gd name="T59" fmla="*/ 2147483646 h 97"/>
                <a:gd name="T60" fmla="*/ 2147483646 w 111"/>
                <a:gd name="T61" fmla="*/ 2147483646 h 97"/>
                <a:gd name="T62" fmla="*/ 2147483646 w 111"/>
                <a:gd name="T63" fmla="*/ 2147483646 h 97"/>
                <a:gd name="T64" fmla="*/ 2147483646 w 111"/>
                <a:gd name="T65" fmla="*/ 2147483646 h 97"/>
                <a:gd name="T66" fmla="*/ 2147483646 w 111"/>
                <a:gd name="T67" fmla="*/ 2147483646 h 97"/>
                <a:gd name="T68" fmla="*/ 2147483646 w 111"/>
                <a:gd name="T69" fmla="*/ 2147483646 h 97"/>
                <a:gd name="T70" fmla="*/ 2147483646 w 111"/>
                <a:gd name="T71" fmla="*/ 2147483646 h 97"/>
                <a:gd name="T72" fmla="*/ 2147483646 w 111"/>
                <a:gd name="T73" fmla="*/ 2147483646 h 97"/>
                <a:gd name="T74" fmla="*/ 2147483646 w 111"/>
                <a:gd name="T75" fmla="*/ 2147483646 h 97"/>
                <a:gd name="T76" fmla="*/ 2147483646 w 111"/>
                <a:gd name="T77" fmla="*/ 2147483646 h 97"/>
                <a:gd name="T78" fmla="*/ 2147483646 w 111"/>
                <a:gd name="T79" fmla="*/ 2147483646 h 97"/>
                <a:gd name="T80" fmla="*/ 2147483646 w 111"/>
                <a:gd name="T81" fmla="*/ 2147483646 h 97"/>
                <a:gd name="T82" fmla="*/ 2147483646 w 111"/>
                <a:gd name="T83" fmla="*/ 2147483646 h 97"/>
                <a:gd name="T84" fmla="*/ 2147483646 w 111"/>
                <a:gd name="T85" fmla="*/ 2147483646 h 97"/>
                <a:gd name="T86" fmla="*/ 2147483646 w 111"/>
                <a:gd name="T87" fmla="*/ 2147483646 h 97"/>
                <a:gd name="T88" fmla="*/ 2147483646 w 111"/>
                <a:gd name="T89" fmla="*/ 2147483646 h 97"/>
                <a:gd name="T90" fmla="*/ 2147483646 w 111"/>
                <a:gd name="T91" fmla="*/ 2147483646 h 97"/>
                <a:gd name="T92" fmla="*/ 2147483646 w 111"/>
                <a:gd name="T93" fmla="*/ 2147483646 h 97"/>
                <a:gd name="T94" fmla="*/ 2147483646 w 111"/>
                <a:gd name="T95" fmla="*/ 2147483646 h 97"/>
                <a:gd name="T96" fmla="*/ 2147483646 w 111"/>
                <a:gd name="T97" fmla="*/ 2147483646 h 97"/>
                <a:gd name="T98" fmla="*/ 2147483646 w 111"/>
                <a:gd name="T99" fmla="*/ 2147483646 h 97"/>
                <a:gd name="T100" fmla="*/ 2147483646 w 111"/>
                <a:gd name="T101" fmla="*/ 2147483646 h 97"/>
                <a:gd name="T102" fmla="*/ 2147483646 w 111"/>
                <a:gd name="T103" fmla="*/ 2147483646 h 97"/>
                <a:gd name="T104" fmla="*/ 2147483646 w 111"/>
                <a:gd name="T105" fmla="*/ 2147483646 h 97"/>
                <a:gd name="T106" fmla="*/ 2147483646 w 111"/>
                <a:gd name="T107" fmla="*/ 2147483646 h 97"/>
                <a:gd name="T108" fmla="*/ 2147483646 w 111"/>
                <a:gd name="T109" fmla="*/ 2147483646 h 97"/>
                <a:gd name="T110" fmla="*/ 2147483646 w 111"/>
                <a:gd name="T111" fmla="*/ 2147483646 h 97"/>
                <a:gd name="T112" fmla="*/ 2147483646 w 111"/>
                <a:gd name="T113" fmla="*/ 2147483646 h 97"/>
                <a:gd name="T114" fmla="*/ 2147483646 w 111"/>
                <a:gd name="T115" fmla="*/ 2147483646 h 97"/>
                <a:gd name="T116" fmla="*/ 2147483646 w 111"/>
                <a:gd name="T117" fmla="*/ 2147483646 h 97"/>
                <a:gd name="T118" fmla="*/ 2147483646 w 111"/>
                <a:gd name="T119" fmla="*/ 2147483646 h 97"/>
                <a:gd name="T120" fmla="*/ 2147483646 w 111"/>
                <a:gd name="T121" fmla="*/ 2147483646 h 97"/>
                <a:gd name="T122" fmla="*/ 2147483646 w 111"/>
                <a:gd name="T123" fmla="*/ 2147483646 h 97"/>
                <a:gd name="T124" fmla="*/ 2147483646 w 111"/>
                <a:gd name="T125" fmla="*/ 2147483646 h 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67" name="Group 4"/>
          <p:cNvGrpSpPr>
            <a:grpSpLocks/>
          </p:cNvGrpSpPr>
          <p:nvPr/>
        </p:nvGrpSpPr>
        <p:grpSpPr bwMode="auto">
          <a:xfrm>
            <a:off x="5046753" y="1436843"/>
            <a:ext cx="720725" cy="720725"/>
            <a:chOff x="7564438" y="4629150"/>
            <a:chExt cx="720725" cy="720725"/>
          </a:xfrm>
        </p:grpSpPr>
        <p:sp>
          <p:nvSpPr>
            <p:cNvPr id="168" name="Rounded Rectangle 167"/>
            <p:cNvSpPr/>
            <p:nvPr/>
          </p:nvSpPr>
          <p:spPr bwMode="auto">
            <a:xfrm>
              <a:off x="7564438" y="4629150"/>
              <a:ext cx="720725" cy="7207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9" name="Group 168"/>
            <p:cNvGrpSpPr/>
            <p:nvPr/>
          </p:nvGrpSpPr>
          <p:grpSpPr bwMode="auto">
            <a:xfrm>
              <a:off x="7790622" y="4811770"/>
              <a:ext cx="268357" cy="355486"/>
              <a:chOff x="8235951" y="2905126"/>
              <a:chExt cx="244475" cy="323850"/>
            </a:xfrm>
            <a:solidFill>
              <a:schemeClr val="accent2"/>
            </a:solidFill>
          </p:grpSpPr>
          <p:sp>
            <p:nvSpPr>
              <p:cNvPr id="170" name="Freeform 121"/>
              <p:cNvSpPr>
                <a:spLocks/>
              </p:cNvSpPr>
              <p:nvPr/>
            </p:nvSpPr>
            <p:spPr bwMode="auto">
              <a:xfrm>
                <a:off x="8291513" y="3022601"/>
                <a:ext cx="131763" cy="11113"/>
              </a:xfrm>
              <a:custGeom>
                <a:avLst/>
                <a:gdLst>
                  <a:gd name="T0" fmla="*/ 33 w 35"/>
                  <a:gd name="T1" fmla="*/ 0 h 3"/>
                  <a:gd name="T2" fmla="*/ 1 w 35"/>
                  <a:gd name="T3" fmla="*/ 0 h 3"/>
                  <a:gd name="T4" fmla="*/ 0 w 35"/>
                  <a:gd name="T5" fmla="*/ 1 h 3"/>
                  <a:gd name="T6" fmla="*/ 1 w 35"/>
                  <a:gd name="T7" fmla="*/ 3 h 3"/>
                  <a:gd name="T8" fmla="*/ 33 w 35"/>
                  <a:gd name="T9" fmla="*/ 3 h 3"/>
                  <a:gd name="T10" fmla="*/ 35 w 35"/>
                  <a:gd name="T11" fmla="*/ 1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0"/>
                      <a:pt x="0" y="1"/>
                    </a:cubicBezTo>
                    <a:cubicBezTo>
                      <a:pt x="0" y="2"/>
                      <a:pt x="1" y="3"/>
                      <a:pt x="1" y="3"/>
                    </a:cubicBezTo>
                    <a:cubicBezTo>
                      <a:pt x="33" y="3"/>
                      <a:pt x="33" y="3"/>
                      <a:pt x="33" y="3"/>
                    </a:cubicBezTo>
                    <a:cubicBezTo>
                      <a:pt x="34" y="3"/>
                      <a:pt x="35" y="2"/>
                      <a:pt x="35" y="1"/>
                    </a:cubicBezTo>
                    <a:cubicBezTo>
                      <a:pt x="35" y="0"/>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1" name="Freeform 122"/>
              <p:cNvSpPr>
                <a:spLocks/>
              </p:cNvSpPr>
              <p:nvPr/>
            </p:nvSpPr>
            <p:spPr bwMode="auto">
              <a:xfrm>
                <a:off x="8291513" y="3060701"/>
                <a:ext cx="131763" cy="11113"/>
              </a:xfrm>
              <a:custGeom>
                <a:avLst/>
                <a:gdLst>
                  <a:gd name="T0" fmla="*/ 33 w 35"/>
                  <a:gd name="T1" fmla="*/ 0 h 3"/>
                  <a:gd name="T2" fmla="*/ 1 w 35"/>
                  <a:gd name="T3" fmla="*/ 0 h 3"/>
                  <a:gd name="T4" fmla="*/ 0 w 35"/>
                  <a:gd name="T5" fmla="*/ 1 h 3"/>
                  <a:gd name="T6" fmla="*/ 1 w 35"/>
                  <a:gd name="T7" fmla="*/ 3 h 3"/>
                  <a:gd name="T8" fmla="*/ 33 w 35"/>
                  <a:gd name="T9" fmla="*/ 3 h 3"/>
                  <a:gd name="T10" fmla="*/ 35 w 35"/>
                  <a:gd name="T11" fmla="*/ 1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0"/>
                      <a:pt x="0" y="1"/>
                    </a:cubicBezTo>
                    <a:cubicBezTo>
                      <a:pt x="0" y="2"/>
                      <a:pt x="1" y="3"/>
                      <a:pt x="1" y="3"/>
                    </a:cubicBezTo>
                    <a:cubicBezTo>
                      <a:pt x="33" y="3"/>
                      <a:pt x="33" y="3"/>
                      <a:pt x="33" y="3"/>
                    </a:cubicBezTo>
                    <a:cubicBezTo>
                      <a:pt x="34" y="3"/>
                      <a:pt x="35" y="2"/>
                      <a:pt x="35" y="1"/>
                    </a:cubicBezTo>
                    <a:cubicBezTo>
                      <a:pt x="35" y="0"/>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2" name="Freeform 123"/>
              <p:cNvSpPr>
                <a:spLocks/>
              </p:cNvSpPr>
              <p:nvPr/>
            </p:nvSpPr>
            <p:spPr bwMode="auto">
              <a:xfrm>
                <a:off x="8291513" y="3094038"/>
                <a:ext cx="131763" cy="14288"/>
              </a:xfrm>
              <a:custGeom>
                <a:avLst/>
                <a:gdLst>
                  <a:gd name="T0" fmla="*/ 33 w 35"/>
                  <a:gd name="T1" fmla="*/ 0 h 4"/>
                  <a:gd name="T2" fmla="*/ 1 w 35"/>
                  <a:gd name="T3" fmla="*/ 0 h 4"/>
                  <a:gd name="T4" fmla="*/ 0 w 35"/>
                  <a:gd name="T5" fmla="*/ 2 h 4"/>
                  <a:gd name="T6" fmla="*/ 1 w 35"/>
                  <a:gd name="T7" fmla="*/ 4 h 4"/>
                  <a:gd name="T8" fmla="*/ 33 w 35"/>
                  <a:gd name="T9" fmla="*/ 4 h 4"/>
                  <a:gd name="T10" fmla="*/ 35 w 35"/>
                  <a:gd name="T11" fmla="*/ 2 h 4"/>
                  <a:gd name="T12" fmla="*/ 33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0"/>
                    </a:moveTo>
                    <a:cubicBezTo>
                      <a:pt x="1" y="0"/>
                      <a:pt x="1" y="0"/>
                      <a:pt x="1" y="0"/>
                    </a:cubicBezTo>
                    <a:cubicBezTo>
                      <a:pt x="1" y="0"/>
                      <a:pt x="0" y="1"/>
                      <a:pt x="0" y="2"/>
                    </a:cubicBezTo>
                    <a:cubicBezTo>
                      <a:pt x="0" y="3"/>
                      <a:pt x="1" y="4"/>
                      <a:pt x="1" y="4"/>
                    </a:cubicBezTo>
                    <a:cubicBezTo>
                      <a:pt x="33" y="4"/>
                      <a:pt x="33" y="4"/>
                      <a:pt x="33" y="4"/>
                    </a:cubicBezTo>
                    <a:cubicBezTo>
                      <a:pt x="34" y="4"/>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3" name="Freeform 124"/>
              <p:cNvSpPr>
                <a:spLocks/>
              </p:cNvSpPr>
              <p:nvPr/>
            </p:nvSpPr>
            <p:spPr bwMode="auto">
              <a:xfrm>
                <a:off x="8291513" y="3132138"/>
                <a:ext cx="131763" cy="14288"/>
              </a:xfrm>
              <a:custGeom>
                <a:avLst/>
                <a:gdLst>
                  <a:gd name="T0" fmla="*/ 33 w 35"/>
                  <a:gd name="T1" fmla="*/ 0 h 4"/>
                  <a:gd name="T2" fmla="*/ 1 w 35"/>
                  <a:gd name="T3" fmla="*/ 0 h 4"/>
                  <a:gd name="T4" fmla="*/ 0 w 35"/>
                  <a:gd name="T5" fmla="*/ 2 h 4"/>
                  <a:gd name="T6" fmla="*/ 1 w 35"/>
                  <a:gd name="T7" fmla="*/ 4 h 4"/>
                  <a:gd name="T8" fmla="*/ 33 w 35"/>
                  <a:gd name="T9" fmla="*/ 4 h 4"/>
                  <a:gd name="T10" fmla="*/ 35 w 35"/>
                  <a:gd name="T11" fmla="*/ 2 h 4"/>
                  <a:gd name="T12" fmla="*/ 33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0"/>
                    </a:moveTo>
                    <a:cubicBezTo>
                      <a:pt x="1" y="0"/>
                      <a:pt x="1" y="0"/>
                      <a:pt x="1" y="0"/>
                    </a:cubicBezTo>
                    <a:cubicBezTo>
                      <a:pt x="1" y="0"/>
                      <a:pt x="0" y="1"/>
                      <a:pt x="0" y="2"/>
                    </a:cubicBezTo>
                    <a:cubicBezTo>
                      <a:pt x="0" y="3"/>
                      <a:pt x="1" y="4"/>
                      <a:pt x="1" y="4"/>
                    </a:cubicBezTo>
                    <a:cubicBezTo>
                      <a:pt x="33" y="4"/>
                      <a:pt x="33" y="4"/>
                      <a:pt x="33" y="4"/>
                    </a:cubicBezTo>
                    <a:cubicBezTo>
                      <a:pt x="34" y="4"/>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4" name="Freeform 125"/>
              <p:cNvSpPr>
                <a:spLocks/>
              </p:cNvSpPr>
              <p:nvPr/>
            </p:nvSpPr>
            <p:spPr bwMode="auto">
              <a:xfrm>
                <a:off x="8235951" y="2916238"/>
                <a:ext cx="244475" cy="312738"/>
              </a:xfrm>
              <a:custGeom>
                <a:avLst/>
                <a:gdLst>
                  <a:gd name="T0" fmla="*/ 60 w 65"/>
                  <a:gd name="T1" fmla="*/ 0 h 83"/>
                  <a:gd name="T2" fmla="*/ 46 w 65"/>
                  <a:gd name="T3" fmla="*/ 0 h 83"/>
                  <a:gd name="T4" fmla="*/ 46 w 65"/>
                  <a:gd name="T5" fmla="*/ 8 h 83"/>
                  <a:gd name="T6" fmla="*/ 57 w 65"/>
                  <a:gd name="T7" fmla="*/ 8 h 83"/>
                  <a:gd name="T8" fmla="*/ 57 w 65"/>
                  <a:gd name="T9" fmla="*/ 14 h 83"/>
                  <a:gd name="T10" fmla="*/ 57 w 65"/>
                  <a:gd name="T11" fmla="*/ 75 h 83"/>
                  <a:gd name="T12" fmla="*/ 8 w 65"/>
                  <a:gd name="T13" fmla="*/ 75 h 83"/>
                  <a:gd name="T14" fmla="*/ 8 w 65"/>
                  <a:gd name="T15" fmla="*/ 8 h 83"/>
                  <a:gd name="T16" fmla="*/ 19 w 65"/>
                  <a:gd name="T17" fmla="*/ 8 h 83"/>
                  <a:gd name="T18" fmla="*/ 19 w 65"/>
                  <a:gd name="T19" fmla="*/ 0 h 83"/>
                  <a:gd name="T20" fmla="*/ 5 w 65"/>
                  <a:gd name="T21" fmla="*/ 0 h 83"/>
                  <a:gd name="T22" fmla="*/ 0 w 65"/>
                  <a:gd name="T23" fmla="*/ 4 h 83"/>
                  <a:gd name="T24" fmla="*/ 0 w 65"/>
                  <a:gd name="T25" fmla="*/ 79 h 83"/>
                  <a:gd name="T26" fmla="*/ 5 w 65"/>
                  <a:gd name="T27" fmla="*/ 83 h 83"/>
                  <a:gd name="T28" fmla="*/ 60 w 65"/>
                  <a:gd name="T29" fmla="*/ 83 h 83"/>
                  <a:gd name="T30" fmla="*/ 65 w 65"/>
                  <a:gd name="T31" fmla="*/ 79 h 83"/>
                  <a:gd name="T32" fmla="*/ 65 w 65"/>
                  <a:gd name="T33" fmla="*/ 4 h 83"/>
                  <a:gd name="T34" fmla="*/ 60 w 65"/>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83">
                    <a:moveTo>
                      <a:pt x="60" y="0"/>
                    </a:moveTo>
                    <a:cubicBezTo>
                      <a:pt x="46" y="0"/>
                      <a:pt x="46" y="0"/>
                      <a:pt x="46" y="0"/>
                    </a:cubicBezTo>
                    <a:cubicBezTo>
                      <a:pt x="46" y="8"/>
                      <a:pt x="46" y="8"/>
                      <a:pt x="46" y="8"/>
                    </a:cubicBezTo>
                    <a:cubicBezTo>
                      <a:pt x="57" y="8"/>
                      <a:pt x="57" y="8"/>
                      <a:pt x="57" y="8"/>
                    </a:cubicBezTo>
                    <a:cubicBezTo>
                      <a:pt x="57" y="14"/>
                      <a:pt x="57" y="14"/>
                      <a:pt x="57" y="14"/>
                    </a:cubicBezTo>
                    <a:cubicBezTo>
                      <a:pt x="57" y="75"/>
                      <a:pt x="57" y="75"/>
                      <a:pt x="57" y="75"/>
                    </a:cubicBezTo>
                    <a:cubicBezTo>
                      <a:pt x="8" y="75"/>
                      <a:pt x="8" y="75"/>
                      <a:pt x="8" y="75"/>
                    </a:cubicBezTo>
                    <a:cubicBezTo>
                      <a:pt x="8" y="8"/>
                      <a:pt x="8" y="8"/>
                      <a:pt x="8" y="8"/>
                    </a:cubicBezTo>
                    <a:cubicBezTo>
                      <a:pt x="19" y="8"/>
                      <a:pt x="19" y="8"/>
                      <a:pt x="19" y="8"/>
                    </a:cubicBezTo>
                    <a:cubicBezTo>
                      <a:pt x="19" y="0"/>
                      <a:pt x="19" y="0"/>
                      <a:pt x="19" y="0"/>
                    </a:cubicBezTo>
                    <a:cubicBezTo>
                      <a:pt x="5" y="0"/>
                      <a:pt x="5" y="0"/>
                      <a:pt x="5" y="0"/>
                    </a:cubicBezTo>
                    <a:cubicBezTo>
                      <a:pt x="2" y="0"/>
                      <a:pt x="0" y="2"/>
                      <a:pt x="0" y="4"/>
                    </a:cubicBezTo>
                    <a:cubicBezTo>
                      <a:pt x="0" y="79"/>
                      <a:pt x="0" y="79"/>
                      <a:pt x="0" y="79"/>
                    </a:cubicBezTo>
                    <a:cubicBezTo>
                      <a:pt x="0" y="81"/>
                      <a:pt x="2" y="83"/>
                      <a:pt x="5" y="83"/>
                    </a:cubicBezTo>
                    <a:cubicBezTo>
                      <a:pt x="60" y="83"/>
                      <a:pt x="60" y="83"/>
                      <a:pt x="60" y="83"/>
                    </a:cubicBezTo>
                    <a:cubicBezTo>
                      <a:pt x="63" y="83"/>
                      <a:pt x="65" y="81"/>
                      <a:pt x="65" y="79"/>
                    </a:cubicBezTo>
                    <a:cubicBezTo>
                      <a:pt x="65" y="4"/>
                      <a:pt x="65" y="4"/>
                      <a:pt x="65" y="4"/>
                    </a:cubicBezTo>
                    <a:cubicBezTo>
                      <a:pt x="65" y="2"/>
                      <a:pt x="63" y="0"/>
                      <a:pt x="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5" name="Freeform 126"/>
              <p:cNvSpPr>
                <a:spLocks/>
              </p:cNvSpPr>
              <p:nvPr/>
            </p:nvSpPr>
            <p:spPr bwMode="auto">
              <a:xfrm>
                <a:off x="8329613" y="2924176"/>
                <a:ext cx="55563" cy="22225"/>
              </a:xfrm>
              <a:custGeom>
                <a:avLst/>
                <a:gdLst>
                  <a:gd name="T0" fmla="*/ 15 w 15"/>
                  <a:gd name="T1" fmla="*/ 1 h 6"/>
                  <a:gd name="T2" fmla="*/ 15 w 15"/>
                  <a:gd name="T3" fmla="*/ 0 h 6"/>
                  <a:gd name="T4" fmla="*/ 14 w 15"/>
                  <a:gd name="T5" fmla="*/ 0 h 6"/>
                  <a:gd name="T6" fmla="*/ 1 w 15"/>
                  <a:gd name="T7" fmla="*/ 0 h 6"/>
                  <a:gd name="T8" fmla="*/ 0 w 15"/>
                  <a:gd name="T9" fmla="*/ 0 h 6"/>
                  <a:gd name="T10" fmla="*/ 0 w 15"/>
                  <a:gd name="T11" fmla="*/ 1 h 6"/>
                  <a:gd name="T12" fmla="*/ 0 w 15"/>
                  <a:gd name="T13" fmla="*/ 6 h 6"/>
                  <a:gd name="T14" fmla="*/ 15 w 15"/>
                  <a:gd name="T15" fmla="*/ 6 h 6"/>
                  <a:gd name="T16" fmla="*/ 15 w 15"/>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6">
                    <a:moveTo>
                      <a:pt x="15" y="1"/>
                    </a:moveTo>
                    <a:cubicBezTo>
                      <a:pt x="15" y="1"/>
                      <a:pt x="15" y="0"/>
                      <a:pt x="15" y="0"/>
                    </a:cubicBezTo>
                    <a:cubicBezTo>
                      <a:pt x="15" y="0"/>
                      <a:pt x="14" y="0"/>
                      <a:pt x="14" y="0"/>
                    </a:cubicBezTo>
                    <a:cubicBezTo>
                      <a:pt x="1" y="0"/>
                      <a:pt x="1" y="0"/>
                      <a:pt x="1" y="0"/>
                    </a:cubicBezTo>
                    <a:cubicBezTo>
                      <a:pt x="1" y="0"/>
                      <a:pt x="0" y="0"/>
                      <a:pt x="0" y="0"/>
                    </a:cubicBezTo>
                    <a:cubicBezTo>
                      <a:pt x="0" y="0"/>
                      <a:pt x="0" y="1"/>
                      <a:pt x="0" y="1"/>
                    </a:cubicBezTo>
                    <a:cubicBezTo>
                      <a:pt x="0" y="6"/>
                      <a:pt x="0" y="6"/>
                      <a:pt x="0" y="6"/>
                    </a:cubicBezTo>
                    <a:cubicBezTo>
                      <a:pt x="15" y="6"/>
                      <a:pt x="15" y="6"/>
                      <a:pt x="15" y="6"/>
                    </a:cubicBezTo>
                    <a:lnTo>
                      <a:pt x="1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6" name="Freeform 127"/>
              <p:cNvSpPr>
                <a:spLocks noEditPoints="1"/>
              </p:cNvSpPr>
              <p:nvPr/>
            </p:nvSpPr>
            <p:spPr bwMode="auto">
              <a:xfrm>
                <a:off x="8310563" y="2905126"/>
                <a:ext cx="93663" cy="60325"/>
              </a:xfrm>
              <a:custGeom>
                <a:avLst/>
                <a:gdLst>
                  <a:gd name="T0" fmla="*/ 4 w 25"/>
                  <a:gd name="T1" fmla="*/ 16 h 16"/>
                  <a:gd name="T2" fmla="*/ 21 w 25"/>
                  <a:gd name="T3" fmla="*/ 16 h 16"/>
                  <a:gd name="T4" fmla="*/ 24 w 25"/>
                  <a:gd name="T5" fmla="*/ 15 h 16"/>
                  <a:gd name="T6" fmla="*/ 25 w 25"/>
                  <a:gd name="T7" fmla="*/ 13 h 16"/>
                  <a:gd name="T8" fmla="*/ 25 w 25"/>
                  <a:gd name="T9" fmla="*/ 2 h 16"/>
                  <a:gd name="T10" fmla="*/ 24 w 25"/>
                  <a:gd name="T11" fmla="*/ 1 h 16"/>
                  <a:gd name="T12" fmla="*/ 21 w 25"/>
                  <a:gd name="T13" fmla="*/ 0 h 16"/>
                  <a:gd name="T14" fmla="*/ 4 w 25"/>
                  <a:gd name="T15" fmla="*/ 0 h 16"/>
                  <a:gd name="T16" fmla="*/ 1 w 25"/>
                  <a:gd name="T17" fmla="*/ 1 h 16"/>
                  <a:gd name="T18" fmla="*/ 0 w 25"/>
                  <a:gd name="T19" fmla="*/ 2 h 16"/>
                  <a:gd name="T20" fmla="*/ 0 w 25"/>
                  <a:gd name="T21" fmla="*/ 13 h 16"/>
                  <a:gd name="T22" fmla="*/ 1 w 25"/>
                  <a:gd name="T23" fmla="*/ 15 h 16"/>
                  <a:gd name="T24" fmla="*/ 4 w 25"/>
                  <a:gd name="T25" fmla="*/ 16 h 16"/>
                  <a:gd name="T26" fmla="*/ 3 w 25"/>
                  <a:gd name="T27" fmla="*/ 6 h 16"/>
                  <a:gd name="T28" fmla="*/ 4 w 25"/>
                  <a:gd name="T29" fmla="*/ 4 h 16"/>
                  <a:gd name="T30" fmla="*/ 4 w 25"/>
                  <a:gd name="T31" fmla="*/ 4 h 16"/>
                  <a:gd name="T32" fmla="*/ 6 w 25"/>
                  <a:gd name="T33" fmla="*/ 3 h 16"/>
                  <a:gd name="T34" fmla="*/ 19 w 25"/>
                  <a:gd name="T35" fmla="*/ 3 h 16"/>
                  <a:gd name="T36" fmla="*/ 21 w 25"/>
                  <a:gd name="T37" fmla="*/ 4 h 16"/>
                  <a:gd name="T38" fmla="*/ 21 w 25"/>
                  <a:gd name="T39" fmla="*/ 4 h 16"/>
                  <a:gd name="T40" fmla="*/ 22 w 25"/>
                  <a:gd name="T41" fmla="*/ 6 h 16"/>
                  <a:gd name="T42" fmla="*/ 22 w 25"/>
                  <a:gd name="T43" fmla="*/ 9 h 16"/>
                  <a:gd name="T44" fmla="*/ 21 w 25"/>
                  <a:gd name="T45" fmla="*/ 11 h 16"/>
                  <a:gd name="T46" fmla="*/ 19 w 25"/>
                  <a:gd name="T47" fmla="*/ 12 h 16"/>
                  <a:gd name="T48" fmla="*/ 6 w 25"/>
                  <a:gd name="T49" fmla="*/ 12 h 16"/>
                  <a:gd name="T50" fmla="*/ 4 w 25"/>
                  <a:gd name="T51" fmla="*/ 11 h 16"/>
                  <a:gd name="T52" fmla="*/ 3 w 25"/>
                  <a:gd name="T53" fmla="*/ 9 h 16"/>
                  <a:gd name="T54" fmla="*/ 3 w 25"/>
                  <a:gd name="T55"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16">
                    <a:moveTo>
                      <a:pt x="4" y="16"/>
                    </a:moveTo>
                    <a:cubicBezTo>
                      <a:pt x="21" y="16"/>
                      <a:pt x="21" y="16"/>
                      <a:pt x="21" y="16"/>
                    </a:cubicBezTo>
                    <a:cubicBezTo>
                      <a:pt x="22" y="16"/>
                      <a:pt x="23" y="16"/>
                      <a:pt x="24" y="15"/>
                    </a:cubicBezTo>
                    <a:cubicBezTo>
                      <a:pt x="24" y="15"/>
                      <a:pt x="25" y="14"/>
                      <a:pt x="25" y="13"/>
                    </a:cubicBezTo>
                    <a:cubicBezTo>
                      <a:pt x="25" y="2"/>
                      <a:pt x="25" y="2"/>
                      <a:pt x="25" y="2"/>
                    </a:cubicBezTo>
                    <a:cubicBezTo>
                      <a:pt x="25" y="2"/>
                      <a:pt x="24" y="1"/>
                      <a:pt x="24" y="1"/>
                    </a:cubicBezTo>
                    <a:cubicBezTo>
                      <a:pt x="23" y="0"/>
                      <a:pt x="22" y="0"/>
                      <a:pt x="21" y="0"/>
                    </a:cubicBezTo>
                    <a:cubicBezTo>
                      <a:pt x="4" y="0"/>
                      <a:pt x="4" y="0"/>
                      <a:pt x="4" y="0"/>
                    </a:cubicBezTo>
                    <a:cubicBezTo>
                      <a:pt x="3" y="0"/>
                      <a:pt x="2" y="0"/>
                      <a:pt x="1" y="1"/>
                    </a:cubicBezTo>
                    <a:cubicBezTo>
                      <a:pt x="1" y="1"/>
                      <a:pt x="0" y="2"/>
                      <a:pt x="0" y="2"/>
                    </a:cubicBezTo>
                    <a:cubicBezTo>
                      <a:pt x="0" y="13"/>
                      <a:pt x="0" y="13"/>
                      <a:pt x="0" y="13"/>
                    </a:cubicBezTo>
                    <a:cubicBezTo>
                      <a:pt x="0" y="14"/>
                      <a:pt x="1" y="15"/>
                      <a:pt x="1" y="15"/>
                    </a:cubicBezTo>
                    <a:cubicBezTo>
                      <a:pt x="2" y="16"/>
                      <a:pt x="3" y="16"/>
                      <a:pt x="4" y="16"/>
                    </a:cubicBezTo>
                    <a:close/>
                    <a:moveTo>
                      <a:pt x="3" y="6"/>
                    </a:moveTo>
                    <a:cubicBezTo>
                      <a:pt x="3" y="5"/>
                      <a:pt x="3" y="4"/>
                      <a:pt x="4" y="4"/>
                    </a:cubicBezTo>
                    <a:cubicBezTo>
                      <a:pt x="4" y="4"/>
                      <a:pt x="4" y="4"/>
                      <a:pt x="4" y="4"/>
                    </a:cubicBezTo>
                    <a:cubicBezTo>
                      <a:pt x="5" y="4"/>
                      <a:pt x="5" y="3"/>
                      <a:pt x="6" y="3"/>
                    </a:cubicBezTo>
                    <a:cubicBezTo>
                      <a:pt x="19" y="3"/>
                      <a:pt x="19" y="3"/>
                      <a:pt x="19" y="3"/>
                    </a:cubicBezTo>
                    <a:cubicBezTo>
                      <a:pt x="20" y="3"/>
                      <a:pt x="20" y="4"/>
                      <a:pt x="21" y="4"/>
                    </a:cubicBezTo>
                    <a:cubicBezTo>
                      <a:pt x="21" y="4"/>
                      <a:pt x="21" y="4"/>
                      <a:pt x="21" y="4"/>
                    </a:cubicBezTo>
                    <a:cubicBezTo>
                      <a:pt x="21" y="4"/>
                      <a:pt x="22" y="5"/>
                      <a:pt x="22" y="6"/>
                    </a:cubicBezTo>
                    <a:cubicBezTo>
                      <a:pt x="22" y="9"/>
                      <a:pt x="22" y="9"/>
                      <a:pt x="22" y="9"/>
                    </a:cubicBezTo>
                    <a:cubicBezTo>
                      <a:pt x="22" y="10"/>
                      <a:pt x="21" y="11"/>
                      <a:pt x="21" y="11"/>
                    </a:cubicBezTo>
                    <a:cubicBezTo>
                      <a:pt x="20" y="12"/>
                      <a:pt x="20" y="12"/>
                      <a:pt x="19" y="12"/>
                    </a:cubicBezTo>
                    <a:cubicBezTo>
                      <a:pt x="6" y="12"/>
                      <a:pt x="6" y="12"/>
                      <a:pt x="6" y="12"/>
                    </a:cubicBezTo>
                    <a:cubicBezTo>
                      <a:pt x="5" y="12"/>
                      <a:pt x="5" y="12"/>
                      <a:pt x="4" y="11"/>
                    </a:cubicBezTo>
                    <a:cubicBezTo>
                      <a:pt x="4" y="11"/>
                      <a:pt x="3" y="10"/>
                      <a:pt x="3" y="9"/>
                    </a:cubicBez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177" name="Freeform 128"/>
              <p:cNvSpPr>
                <a:spLocks/>
              </p:cNvSpPr>
              <p:nvPr/>
            </p:nvSpPr>
            <p:spPr bwMode="auto">
              <a:xfrm>
                <a:off x="8291513" y="3165476"/>
                <a:ext cx="131763" cy="11113"/>
              </a:xfrm>
              <a:custGeom>
                <a:avLst/>
                <a:gdLst>
                  <a:gd name="T0" fmla="*/ 33 w 35"/>
                  <a:gd name="T1" fmla="*/ 0 h 3"/>
                  <a:gd name="T2" fmla="*/ 1 w 35"/>
                  <a:gd name="T3" fmla="*/ 0 h 3"/>
                  <a:gd name="T4" fmla="*/ 0 w 35"/>
                  <a:gd name="T5" fmla="*/ 2 h 3"/>
                  <a:gd name="T6" fmla="*/ 1 w 35"/>
                  <a:gd name="T7" fmla="*/ 3 h 3"/>
                  <a:gd name="T8" fmla="*/ 33 w 35"/>
                  <a:gd name="T9" fmla="*/ 3 h 3"/>
                  <a:gd name="T10" fmla="*/ 35 w 35"/>
                  <a:gd name="T11" fmla="*/ 2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1"/>
                      <a:pt x="0" y="2"/>
                    </a:cubicBezTo>
                    <a:cubicBezTo>
                      <a:pt x="0" y="3"/>
                      <a:pt x="1" y="3"/>
                      <a:pt x="1" y="3"/>
                    </a:cubicBezTo>
                    <a:cubicBezTo>
                      <a:pt x="33" y="3"/>
                      <a:pt x="33" y="3"/>
                      <a:pt x="33" y="3"/>
                    </a:cubicBezTo>
                    <a:cubicBezTo>
                      <a:pt x="34" y="3"/>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grpSp>
        <p:nvGrpSpPr>
          <p:cNvPr id="205" name="Group 204"/>
          <p:cNvGrpSpPr/>
          <p:nvPr/>
        </p:nvGrpSpPr>
        <p:grpSpPr>
          <a:xfrm>
            <a:off x="7722893" y="1414640"/>
            <a:ext cx="537226" cy="537226"/>
            <a:chOff x="3810001" y="4021138"/>
            <a:chExt cx="296863" cy="296863"/>
          </a:xfrm>
          <a:solidFill>
            <a:schemeClr val="accent6"/>
          </a:solidFill>
        </p:grpSpPr>
        <p:sp>
          <p:nvSpPr>
            <p:cNvPr id="206" name="Freeform 40"/>
            <p:cNvSpPr>
              <a:spLocks/>
            </p:cNvSpPr>
            <p:nvPr/>
          </p:nvSpPr>
          <p:spPr bwMode="auto">
            <a:xfrm>
              <a:off x="3881438" y="4092576"/>
              <a:ext cx="71438" cy="71438"/>
            </a:xfrm>
            <a:custGeom>
              <a:avLst/>
              <a:gdLst>
                <a:gd name="T0" fmla="*/ 7 w 19"/>
                <a:gd name="T1" fmla="*/ 17 h 19"/>
                <a:gd name="T2" fmla="*/ 7 w 19"/>
                <a:gd name="T3" fmla="*/ 11 h 19"/>
                <a:gd name="T4" fmla="*/ 1 w 19"/>
                <a:gd name="T5" fmla="*/ 11 h 19"/>
                <a:gd name="T6" fmla="*/ 0 w 19"/>
                <a:gd name="T7" fmla="*/ 10 h 19"/>
                <a:gd name="T8" fmla="*/ 0 w 19"/>
                <a:gd name="T9" fmla="*/ 9 h 19"/>
                <a:gd name="T10" fmla="*/ 1 w 19"/>
                <a:gd name="T11" fmla="*/ 7 h 19"/>
                <a:gd name="T12" fmla="*/ 7 w 19"/>
                <a:gd name="T13" fmla="*/ 7 h 19"/>
                <a:gd name="T14" fmla="*/ 7 w 19"/>
                <a:gd name="T15" fmla="*/ 1 h 19"/>
                <a:gd name="T16" fmla="*/ 9 w 19"/>
                <a:gd name="T17" fmla="*/ 0 h 19"/>
                <a:gd name="T18" fmla="*/ 10 w 19"/>
                <a:gd name="T19" fmla="*/ 0 h 19"/>
                <a:gd name="T20" fmla="*/ 12 w 19"/>
                <a:gd name="T21" fmla="*/ 1 h 19"/>
                <a:gd name="T22" fmla="*/ 12 w 19"/>
                <a:gd name="T23" fmla="*/ 7 h 19"/>
                <a:gd name="T24" fmla="*/ 17 w 19"/>
                <a:gd name="T25" fmla="*/ 7 h 19"/>
                <a:gd name="T26" fmla="*/ 19 w 19"/>
                <a:gd name="T27" fmla="*/ 9 h 19"/>
                <a:gd name="T28" fmla="*/ 19 w 19"/>
                <a:gd name="T29" fmla="*/ 10 h 19"/>
                <a:gd name="T30" fmla="*/ 17 w 19"/>
                <a:gd name="T31" fmla="*/ 11 h 19"/>
                <a:gd name="T32" fmla="*/ 12 w 19"/>
                <a:gd name="T33" fmla="*/ 11 h 19"/>
                <a:gd name="T34" fmla="*/ 12 w 19"/>
                <a:gd name="T35" fmla="*/ 17 h 19"/>
                <a:gd name="T36" fmla="*/ 10 w 19"/>
                <a:gd name="T37" fmla="*/ 19 h 19"/>
                <a:gd name="T38" fmla="*/ 9 w 19"/>
                <a:gd name="T39" fmla="*/ 19 h 19"/>
                <a:gd name="T40" fmla="*/ 7 w 19"/>
                <a:gd name="T4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9">
                  <a:moveTo>
                    <a:pt x="7" y="17"/>
                  </a:moveTo>
                  <a:cubicBezTo>
                    <a:pt x="7" y="11"/>
                    <a:pt x="7" y="11"/>
                    <a:pt x="7" y="11"/>
                  </a:cubicBezTo>
                  <a:cubicBezTo>
                    <a:pt x="1" y="11"/>
                    <a:pt x="1" y="11"/>
                    <a:pt x="1" y="11"/>
                  </a:cubicBezTo>
                  <a:cubicBezTo>
                    <a:pt x="0" y="11"/>
                    <a:pt x="0" y="11"/>
                    <a:pt x="0" y="10"/>
                  </a:cubicBezTo>
                  <a:cubicBezTo>
                    <a:pt x="0" y="9"/>
                    <a:pt x="0" y="9"/>
                    <a:pt x="0" y="9"/>
                  </a:cubicBezTo>
                  <a:cubicBezTo>
                    <a:pt x="0" y="8"/>
                    <a:pt x="0" y="7"/>
                    <a:pt x="1" y="7"/>
                  </a:cubicBezTo>
                  <a:cubicBezTo>
                    <a:pt x="7" y="7"/>
                    <a:pt x="7" y="7"/>
                    <a:pt x="7" y="7"/>
                  </a:cubicBezTo>
                  <a:cubicBezTo>
                    <a:pt x="7" y="1"/>
                    <a:pt x="7" y="1"/>
                    <a:pt x="7" y="1"/>
                  </a:cubicBezTo>
                  <a:cubicBezTo>
                    <a:pt x="7" y="0"/>
                    <a:pt x="8" y="0"/>
                    <a:pt x="9" y="0"/>
                  </a:cubicBezTo>
                  <a:cubicBezTo>
                    <a:pt x="10" y="0"/>
                    <a:pt x="10" y="0"/>
                    <a:pt x="10" y="0"/>
                  </a:cubicBezTo>
                  <a:cubicBezTo>
                    <a:pt x="11" y="0"/>
                    <a:pt x="12" y="0"/>
                    <a:pt x="12" y="1"/>
                  </a:cubicBezTo>
                  <a:cubicBezTo>
                    <a:pt x="12" y="7"/>
                    <a:pt x="12" y="7"/>
                    <a:pt x="12" y="7"/>
                  </a:cubicBezTo>
                  <a:cubicBezTo>
                    <a:pt x="17" y="7"/>
                    <a:pt x="17" y="7"/>
                    <a:pt x="17" y="7"/>
                  </a:cubicBezTo>
                  <a:cubicBezTo>
                    <a:pt x="18" y="7"/>
                    <a:pt x="19" y="8"/>
                    <a:pt x="19" y="9"/>
                  </a:cubicBezTo>
                  <a:cubicBezTo>
                    <a:pt x="19" y="10"/>
                    <a:pt x="19" y="10"/>
                    <a:pt x="19" y="10"/>
                  </a:cubicBezTo>
                  <a:cubicBezTo>
                    <a:pt x="19" y="11"/>
                    <a:pt x="18" y="11"/>
                    <a:pt x="17" y="11"/>
                  </a:cubicBezTo>
                  <a:cubicBezTo>
                    <a:pt x="12" y="11"/>
                    <a:pt x="12" y="11"/>
                    <a:pt x="12" y="11"/>
                  </a:cubicBezTo>
                  <a:cubicBezTo>
                    <a:pt x="12" y="17"/>
                    <a:pt x="12" y="17"/>
                    <a:pt x="12" y="17"/>
                  </a:cubicBezTo>
                  <a:cubicBezTo>
                    <a:pt x="12" y="18"/>
                    <a:pt x="11" y="19"/>
                    <a:pt x="10" y="19"/>
                  </a:cubicBezTo>
                  <a:cubicBezTo>
                    <a:pt x="9" y="19"/>
                    <a:pt x="9" y="19"/>
                    <a:pt x="9" y="19"/>
                  </a:cubicBezTo>
                  <a:cubicBezTo>
                    <a:pt x="8" y="19"/>
                    <a:pt x="7" y="1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07" name="Freeform 41"/>
            <p:cNvSpPr>
              <a:spLocks noEditPoints="1"/>
            </p:cNvSpPr>
            <p:nvPr/>
          </p:nvSpPr>
          <p:spPr bwMode="auto">
            <a:xfrm>
              <a:off x="3810001" y="4021138"/>
              <a:ext cx="296863" cy="296863"/>
            </a:xfrm>
            <a:custGeom>
              <a:avLst/>
              <a:gdLst>
                <a:gd name="T0" fmla="*/ 76 w 79"/>
                <a:gd name="T1" fmla="*/ 63 h 79"/>
                <a:gd name="T2" fmla="*/ 55 w 79"/>
                <a:gd name="T3" fmla="*/ 42 h 79"/>
                <a:gd name="T4" fmla="*/ 53 w 79"/>
                <a:gd name="T5" fmla="*/ 41 h 79"/>
                <a:gd name="T6" fmla="*/ 56 w 79"/>
                <a:gd name="T7" fmla="*/ 28 h 79"/>
                <a:gd name="T8" fmla="*/ 48 w 79"/>
                <a:gd name="T9" fmla="*/ 8 h 79"/>
                <a:gd name="T10" fmla="*/ 28 w 79"/>
                <a:gd name="T11" fmla="*/ 0 h 79"/>
                <a:gd name="T12" fmla="*/ 8 w 79"/>
                <a:gd name="T13" fmla="*/ 8 h 79"/>
                <a:gd name="T14" fmla="*/ 0 w 79"/>
                <a:gd name="T15" fmla="*/ 28 h 79"/>
                <a:gd name="T16" fmla="*/ 8 w 79"/>
                <a:gd name="T17" fmla="*/ 48 h 79"/>
                <a:gd name="T18" fmla="*/ 28 w 79"/>
                <a:gd name="T19" fmla="*/ 56 h 79"/>
                <a:gd name="T20" fmla="*/ 41 w 79"/>
                <a:gd name="T21" fmla="*/ 54 h 79"/>
                <a:gd name="T22" fmla="*/ 42 w 79"/>
                <a:gd name="T23" fmla="*/ 55 h 79"/>
                <a:gd name="T24" fmla="*/ 63 w 79"/>
                <a:gd name="T25" fmla="*/ 76 h 79"/>
                <a:gd name="T26" fmla="*/ 76 w 79"/>
                <a:gd name="T27" fmla="*/ 76 h 79"/>
                <a:gd name="T28" fmla="*/ 76 w 79"/>
                <a:gd name="T29" fmla="*/ 63 h 79"/>
                <a:gd name="T30" fmla="*/ 42 w 79"/>
                <a:gd name="T31" fmla="*/ 42 h 79"/>
                <a:gd name="T32" fmla="*/ 28 w 79"/>
                <a:gd name="T33" fmla="*/ 48 h 79"/>
                <a:gd name="T34" fmla="*/ 14 w 79"/>
                <a:gd name="T35" fmla="*/ 42 h 79"/>
                <a:gd name="T36" fmla="*/ 9 w 79"/>
                <a:gd name="T37" fmla="*/ 28 h 79"/>
                <a:gd name="T38" fmla="*/ 14 w 79"/>
                <a:gd name="T39" fmla="*/ 15 h 79"/>
                <a:gd name="T40" fmla="*/ 28 w 79"/>
                <a:gd name="T41" fmla="*/ 9 h 79"/>
                <a:gd name="T42" fmla="*/ 42 w 79"/>
                <a:gd name="T43" fmla="*/ 15 h 79"/>
                <a:gd name="T44" fmla="*/ 48 w 79"/>
                <a:gd name="T45" fmla="*/ 28 h 79"/>
                <a:gd name="T46" fmla="*/ 42 w 79"/>
                <a:gd name="T47" fmla="*/ 4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79">
                  <a:moveTo>
                    <a:pt x="76" y="63"/>
                  </a:moveTo>
                  <a:cubicBezTo>
                    <a:pt x="55" y="42"/>
                    <a:pt x="55" y="42"/>
                    <a:pt x="55" y="42"/>
                  </a:cubicBezTo>
                  <a:cubicBezTo>
                    <a:pt x="54" y="42"/>
                    <a:pt x="54" y="41"/>
                    <a:pt x="53" y="41"/>
                  </a:cubicBezTo>
                  <a:cubicBezTo>
                    <a:pt x="55" y="37"/>
                    <a:pt x="56" y="33"/>
                    <a:pt x="56" y="28"/>
                  </a:cubicBezTo>
                  <a:cubicBezTo>
                    <a:pt x="56" y="21"/>
                    <a:pt x="53" y="13"/>
                    <a:pt x="48" y="8"/>
                  </a:cubicBezTo>
                  <a:cubicBezTo>
                    <a:pt x="43" y="3"/>
                    <a:pt x="36" y="0"/>
                    <a:pt x="28" y="0"/>
                  </a:cubicBezTo>
                  <a:cubicBezTo>
                    <a:pt x="20" y="0"/>
                    <a:pt x="13" y="3"/>
                    <a:pt x="8" y="8"/>
                  </a:cubicBezTo>
                  <a:cubicBezTo>
                    <a:pt x="3" y="13"/>
                    <a:pt x="0" y="21"/>
                    <a:pt x="0" y="28"/>
                  </a:cubicBezTo>
                  <a:cubicBezTo>
                    <a:pt x="0" y="36"/>
                    <a:pt x="3" y="43"/>
                    <a:pt x="8" y="48"/>
                  </a:cubicBezTo>
                  <a:cubicBezTo>
                    <a:pt x="13" y="53"/>
                    <a:pt x="20" y="56"/>
                    <a:pt x="28" y="56"/>
                  </a:cubicBezTo>
                  <a:cubicBezTo>
                    <a:pt x="33" y="56"/>
                    <a:pt x="37" y="55"/>
                    <a:pt x="41" y="54"/>
                  </a:cubicBezTo>
                  <a:cubicBezTo>
                    <a:pt x="41" y="54"/>
                    <a:pt x="41" y="55"/>
                    <a:pt x="42" y="55"/>
                  </a:cubicBezTo>
                  <a:cubicBezTo>
                    <a:pt x="63" y="76"/>
                    <a:pt x="63" y="76"/>
                    <a:pt x="63" y="76"/>
                  </a:cubicBezTo>
                  <a:cubicBezTo>
                    <a:pt x="66" y="79"/>
                    <a:pt x="72" y="79"/>
                    <a:pt x="76" y="76"/>
                  </a:cubicBezTo>
                  <a:cubicBezTo>
                    <a:pt x="79" y="72"/>
                    <a:pt x="79" y="66"/>
                    <a:pt x="76" y="63"/>
                  </a:cubicBezTo>
                  <a:close/>
                  <a:moveTo>
                    <a:pt x="42" y="42"/>
                  </a:moveTo>
                  <a:cubicBezTo>
                    <a:pt x="38" y="46"/>
                    <a:pt x="34" y="48"/>
                    <a:pt x="28" y="48"/>
                  </a:cubicBezTo>
                  <a:cubicBezTo>
                    <a:pt x="23" y="48"/>
                    <a:pt x="18" y="46"/>
                    <a:pt x="14" y="42"/>
                  </a:cubicBezTo>
                  <a:cubicBezTo>
                    <a:pt x="11" y="39"/>
                    <a:pt x="9" y="34"/>
                    <a:pt x="9" y="28"/>
                  </a:cubicBezTo>
                  <a:cubicBezTo>
                    <a:pt x="9" y="23"/>
                    <a:pt x="11" y="18"/>
                    <a:pt x="14" y="15"/>
                  </a:cubicBezTo>
                  <a:cubicBezTo>
                    <a:pt x="18" y="11"/>
                    <a:pt x="23" y="9"/>
                    <a:pt x="28" y="9"/>
                  </a:cubicBezTo>
                  <a:cubicBezTo>
                    <a:pt x="34" y="9"/>
                    <a:pt x="38" y="11"/>
                    <a:pt x="42" y="15"/>
                  </a:cubicBezTo>
                  <a:cubicBezTo>
                    <a:pt x="45" y="18"/>
                    <a:pt x="48" y="23"/>
                    <a:pt x="48" y="28"/>
                  </a:cubicBezTo>
                  <a:cubicBezTo>
                    <a:pt x="48" y="34"/>
                    <a:pt x="45" y="39"/>
                    <a:pt x="4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sp>
        <p:nvSpPr>
          <p:cNvPr id="208" name="Freeform 51"/>
          <p:cNvSpPr>
            <a:spLocks noEditPoints="1"/>
          </p:cNvSpPr>
          <p:nvPr/>
        </p:nvSpPr>
        <p:spPr bwMode="auto">
          <a:xfrm>
            <a:off x="7587185" y="569913"/>
            <a:ext cx="681038" cy="563563"/>
          </a:xfrm>
          <a:custGeom>
            <a:avLst/>
            <a:gdLst>
              <a:gd name="T0" fmla="*/ 528705 w 107"/>
              <a:gd name="T1" fmla="*/ 403090 h 88"/>
              <a:gd name="T2" fmla="*/ 528705 w 107"/>
              <a:gd name="T3" fmla="*/ 44788 h 88"/>
              <a:gd name="T4" fmla="*/ 528705 w 107"/>
              <a:gd name="T5" fmla="*/ 19195 h 88"/>
              <a:gd name="T6" fmla="*/ 541444 w 107"/>
              <a:gd name="T7" fmla="*/ 0 h 88"/>
              <a:gd name="T8" fmla="*/ 554184 w 107"/>
              <a:gd name="T9" fmla="*/ 0 h 88"/>
              <a:gd name="T10" fmla="*/ 566924 w 107"/>
              <a:gd name="T11" fmla="*/ 0 h 88"/>
              <a:gd name="T12" fmla="*/ 566924 w 107"/>
              <a:gd name="T13" fmla="*/ 441480 h 88"/>
              <a:gd name="T14" fmla="*/ 554184 w 107"/>
              <a:gd name="T15" fmla="*/ 447878 h 88"/>
              <a:gd name="T16" fmla="*/ 541444 w 107"/>
              <a:gd name="T17" fmla="*/ 441480 h 88"/>
              <a:gd name="T18" fmla="*/ 528705 w 107"/>
              <a:gd name="T19" fmla="*/ 428684 h 88"/>
              <a:gd name="T20" fmla="*/ 528705 w 107"/>
              <a:gd name="T21" fmla="*/ 403090 h 88"/>
              <a:gd name="T22" fmla="*/ 152878 w 107"/>
              <a:gd name="T23" fmla="*/ 403090 h 88"/>
              <a:gd name="T24" fmla="*/ 152878 w 107"/>
              <a:gd name="T25" fmla="*/ 44788 h 88"/>
              <a:gd name="T26" fmla="*/ 152878 w 107"/>
              <a:gd name="T27" fmla="*/ 19195 h 88"/>
              <a:gd name="T28" fmla="*/ 140139 w 107"/>
              <a:gd name="T29" fmla="*/ 0 h 88"/>
              <a:gd name="T30" fmla="*/ 127399 w 107"/>
              <a:gd name="T31" fmla="*/ 0 h 88"/>
              <a:gd name="T32" fmla="*/ 114659 w 107"/>
              <a:gd name="T33" fmla="*/ 0 h 88"/>
              <a:gd name="T34" fmla="*/ 114659 w 107"/>
              <a:gd name="T35" fmla="*/ 441480 h 88"/>
              <a:gd name="T36" fmla="*/ 127399 w 107"/>
              <a:gd name="T37" fmla="*/ 447878 h 88"/>
              <a:gd name="T38" fmla="*/ 140139 w 107"/>
              <a:gd name="T39" fmla="*/ 441480 h 88"/>
              <a:gd name="T40" fmla="*/ 152878 w 107"/>
              <a:gd name="T41" fmla="*/ 428684 h 88"/>
              <a:gd name="T42" fmla="*/ 152878 w 107"/>
              <a:gd name="T43" fmla="*/ 403090 h 88"/>
              <a:gd name="T44" fmla="*/ 229318 w 107"/>
              <a:gd name="T45" fmla="*/ 326311 h 88"/>
              <a:gd name="T46" fmla="*/ 229318 w 107"/>
              <a:gd name="T47" fmla="*/ 351904 h 88"/>
              <a:gd name="T48" fmla="*/ 210208 w 107"/>
              <a:gd name="T49" fmla="*/ 371099 h 88"/>
              <a:gd name="T50" fmla="*/ 197468 w 107"/>
              <a:gd name="T51" fmla="*/ 377497 h 88"/>
              <a:gd name="T52" fmla="*/ 184728 w 107"/>
              <a:gd name="T53" fmla="*/ 371099 h 88"/>
              <a:gd name="T54" fmla="*/ 184728 w 107"/>
              <a:gd name="T55" fmla="*/ 76779 h 88"/>
              <a:gd name="T56" fmla="*/ 197468 w 107"/>
              <a:gd name="T57" fmla="*/ 70381 h 88"/>
              <a:gd name="T58" fmla="*/ 210208 w 107"/>
              <a:gd name="T59" fmla="*/ 76779 h 88"/>
              <a:gd name="T60" fmla="*/ 229318 w 107"/>
              <a:gd name="T61" fmla="*/ 89576 h 88"/>
              <a:gd name="T62" fmla="*/ 229318 w 107"/>
              <a:gd name="T63" fmla="*/ 115169 h 88"/>
              <a:gd name="T64" fmla="*/ 229318 w 107"/>
              <a:gd name="T65" fmla="*/ 326311 h 88"/>
              <a:gd name="T66" fmla="*/ 388566 w 107"/>
              <a:gd name="T67" fmla="*/ 511861 h 88"/>
              <a:gd name="T68" fmla="*/ 343976 w 107"/>
              <a:gd name="T69" fmla="*/ 563047 h 88"/>
              <a:gd name="T70" fmla="*/ 293017 w 107"/>
              <a:gd name="T71" fmla="*/ 511861 h 88"/>
              <a:gd name="T72" fmla="*/ 293017 w 107"/>
              <a:gd name="T73" fmla="*/ 153558 h 88"/>
              <a:gd name="T74" fmla="*/ 343976 w 107"/>
              <a:gd name="T75" fmla="*/ 102372 h 88"/>
              <a:gd name="T76" fmla="*/ 388566 w 107"/>
              <a:gd name="T77" fmla="*/ 153558 h 88"/>
              <a:gd name="T78" fmla="*/ 388566 w 107"/>
              <a:gd name="T79" fmla="*/ 511861 h 88"/>
              <a:gd name="T80" fmla="*/ 452265 w 107"/>
              <a:gd name="T81" fmla="*/ 326311 h 88"/>
              <a:gd name="T82" fmla="*/ 452265 w 107"/>
              <a:gd name="T83" fmla="*/ 351904 h 88"/>
              <a:gd name="T84" fmla="*/ 471375 w 107"/>
              <a:gd name="T85" fmla="*/ 371099 h 88"/>
              <a:gd name="T86" fmla="*/ 484115 w 107"/>
              <a:gd name="T87" fmla="*/ 377497 h 88"/>
              <a:gd name="T88" fmla="*/ 496855 w 107"/>
              <a:gd name="T89" fmla="*/ 371099 h 88"/>
              <a:gd name="T90" fmla="*/ 496855 w 107"/>
              <a:gd name="T91" fmla="*/ 76779 h 88"/>
              <a:gd name="T92" fmla="*/ 484115 w 107"/>
              <a:gd name="T93" fmla="*/ 70381 h 88"/>
              <a:gd name="T94" fmla="*/ 471375 w 107"/>
              <a:gd name="T95" fmla="*/ 76779 h 88"/>
              <a:gd name="T96" fmla="*/ 452265 w 107"/>
              <a:gd name="T97" fmla="*/ 89576 h 88"/>
              <a:gd name="T98" fmla="*/ 452265 w 107"/>
              <a:gd name="T99" fmla="*/ 115169 h 88"/>
              <a:gd name="T100" fmla="*/ 452265 w 107"/>
              <a:gd name="T101" fmla="*/ 326311 h 8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grpSp>
        <p:nvGrpSpPr>
          <p:cNvPr id="209" name="Group 208"/>
          <p:cNvGrpSpPr/>
          <p:nvPr/>
        </p:nvGrpSpPr>
        <p:grpSpPr>
          <a:xfrm>
            <a:off x="6027834" y="1414640"/>
            <a:ext cx="577447" cy="751191"/>
            <a:chOff x="6913563" y="2465388"/>
            <a:chExt cx="179388" cy="233363"/>
          </a:xfrm>
          <a:solidFill>
            <a:schemeClr val="accent6"/>
          </a:solidFill>
        </p:grpSpPr>
        <p:sp>
          <p:nvSpPr>
            <p:cNvPr id="210" name="Freeform 57"/>
            <p:cNvSpPr>
              <a:spLocks noEditPoints="1"/>
            </p:cNvSpPr>
            <p:nvPr/>
          </p:nvSpPr>
          <p:spPr bwMode="auto">
            <a:xfrm>
              <a:off x="6913563" y="2465388"/>
              <a:ext cx="179388" cy="195263"/>
            </a:xfrm>
            <a:custGeom>
              <a:avLst/>
              <a:gdLst>
                <a:gd name="T0" fmla="*/ 25 w 48"/>
                <a:gd name="T1" fmla="*/ 0 h 52"/>
                <a:gd name="T2" fmla="*/ 3 w 48"/>
                <a:gd name="T3" fmla="*/ 27 h 52"/>
                <a:gd name="T4" fmla="*/ 11 w 48"/>
                <a:gd name="T5" fmla="*/ 41 h 52"/>
                <a:gd name="T6" fmla="*/ 18 w 48"/>
                <a:gd name="T7" fmla="*/ 52 h 52"/>
                <a:gd name="T8" fmla="*/ 33 w 48"/>
                <a:gd name="T9" fmla="*/ 52 h 52"/>
                <a:gd name="T10" fmla="*/ 40 w 48"/>
                <a:gd name="T11" fmla="*/ 41 h 52"/>
                <a:gd name="T12" fmla="*/ 48 w 48"/>
                <a:gd name="T13" fmla="*/ 22 h 52"/>
                <a:gd name="T14" fmla="*/ 25 w 48"/>
                <a:gd name="T15" fmla="*/ 0 h 52"/>
                <a:gd name="T16" fmla="*/ 33 w 48"/>
                <a:gd name="T17" fmla="*/ 42 h 52"/>
                <a:gd name="T18" fmla="*/ 32 w 48"/>
                <a:gd name="T19" fmla="*/ 46 h 52"/>
                <a:gd name="T20" fmla="*/ 29 w 48"/>
                <a:gd name="T21" fmla="*/ 46 h 52"/>
                <a:gd name="T22" fmla="*/ 30 w 48"/>
                <a:gd name="T23" fmla="*/ 36 h 52"/>
                <a:gd name="T24" fmla="*/ 33 w 48"/>
                <a:gd name="T25" fmla="*/ 25 h 52"/>
                <a:gd name="T26" fmla="*/ 33 w 48"/>
                <a:gd name="T27" fmla="*/ 25 h 52"/>
                <a:gd name="T28" fmla="*/ 30 w 48"/>
                <a:gd name="T29" fmla="*/ 20 h 52"/>
                <a:gd name="T30" fmla="*/ 25 w 48"/>
                <a:gd name="T31" fmla="*/ 19 h 52"/>
                <a:gd name="T32" fmla="*/ 20 w 48"/>
                <a:gd name="T33" fmla="*/ 20 h 52"/>
                <a:gd name="T34" fmla="*/ 18 w 48"/>
                <a:gd name="T35" fmla="*/ 25 h 52"/>
                <a:gd name="T36" fmla="*/ 21 w 48"/>
                <a:gd name="T37" fmla="*/ 36 h 52"/>
                <a:gd name="T38" fmla="*/ 22 w 48"/>
                <a:gd name="T39" fmla="*/ 46 h 52"/>
                <a:gd name="T40" fmla="*/ 19 w 48"/>
                <a:gd name="T41" fmla="*/ 46 h 52"/>
                <a:gd name="T42" fmla="*/ 17 w 48"/>
                <a:gd name="T43" fmla="*/ 42 h 52"/>
                <a:gd name="T44" fmla="*/ 9 w 48"/>
                <a:gd name="T45" fmla="*/ 25 h 52"/>
                <a:gd name="T46" fmla="*/ 25 w 48"/>
                <a:gd name="T47" fmla="*/ 6 h 52"/>
                <a:gd name="T48" fmla="*/ 42 w 48"/>
                <a:gd name="T49" fmla="*/ 25 h 52"/>
                <a:gd name="T50" fmla="*/ 33 w 48"/>
                <a:gd name="T51"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2">
                  <a:moveTo>
                    <a:pt x="25" y="0"/>
                  </a:moveTo>
                  <a:cubicBezTo>
                    <a:pt x="11" y="0"/>
                    <a:pt x="0" y="13"/>
                    <a:pt x="3" y="27"/>
                  </a:cubicBezTo>
                  <a:cubicBezTo>
                    <a:pt x="4" y="33"/>
                    <a:pt x="9" y="35"/>
                    <a:pt x="11" y="41"/>
                  </a:cubicBezTo>
                  <a:cubicBezTo>
                    <a:pt x="12" y="44"/>
                    <a:pt x="13" y="52"/>
                    <a:pt x="18" y="52"/>
                  </a:cubicBezTo>
                  <a:cubicBezTo>
                    <a:pt x="33" y="52"/>
                    <a:pt x="33" y="52"/>
                    <a:pt x="33" y="52"/>
                  </a:cubicBezTo>
                  <a:cubicBezTo>
                    <a:pt x="38" y="52"/>
                    <a:pt x="38" y="44"/>
                    <a:pt x="40" y="41"/>
                  </a:cubicBezTo>
                  <a:cubicBezTo>
                    <a:pt x="43" y="33"/>
                    <a:pt x="48" y="33"/>
                    <a:pt x="48" y="22"/>
                  </a:cubicBezTo>
                  <a:cubicBezTo>
                    <a:pt x="48" y="10"/>
                    <a:pt x="38" y="0"/>
                    <a:pt x="25" y="0"/>
                  </a:cubicBezTo>
                  <a:close/>
                  <a:moveTo>
                    <a:pt x="33" y="42"/>
                  </a:moveTo>
                  <a:cubicBezTo>
                    <a:pt x="33" y="43"/>
                    <a:pt x="33" y="45"/>
                    <a:pt x="32" y="46"/>
                  </a:cubicBezTo>
                  <a:cubicBezTo>
                    <a:pt x="29" y="46"/>
                    <a:pt x="29" y="46"/>
                    <a:pt x="29" y="46"/>
                  </a:cubicBezTo>
                  <a:cubicBezTo>
                    <a:pt x="29" y="42"/>
                    <a:pt x="29" y="39"/>
                    <a:pt x="30" y="36"/>
                  </a:cubicBezTo>
                  <a:cubicBezTo>
                    <a:pt x="30" y="33"/>
                    <a:pt x="31" y="30"/>
                    <a:pt x="33" y="25"/>
                  </a:cubicBezTo>
                  <a:cubicBezTo>
                    <a:pt x="33" y="25"/>
                    <a:pt x="33" y="25"/>
                    <a:pt x="33" y="25"/>
                  </a:cubicBezTo>
                  <a:cubicBezTo>
                    <a:pt x="34" y="22"/>
                    <a:pt x="33" y="21"/>
                    <a:pt x="30" y="20"/>
                  </a:cubicBezTo>
                  <a:cubicBezTo>
                    <a:pt x="29" y="19"/>
                    <a:pt x="27" y="19"/>
                    <a:pt x="25" y="19"/>
                  </a:cubicBezTo>
                  <a:cubicBezTo>
                    <a:pt x="23" y="19"/>
                    <a:pt x="21" y="19"/>
                    <a:pt x="20" y="20"/>
                  </a:cubicBezTo>
                  <a:cubicBezTo>
                    <a:pt x="18" y="21"/>
                    <a:pt x="17" y="23"/>
                    <a:pt x="18" y="25"/>
                  </a:cubicBezTo>
                  <a:cubicBezTo>
                    <a:pt x="20" y="30"/>
                    <a:pt x="21" y="33"/>
                    <a:pt x="21" y="36"/>
                  </a:cubicBezTo>
                  <a:cubicBezTo>
                    <a:pt x="22" y="39"/>
                    <a:pt x="22" y="42"/>
                    <a:pt x="22" y="46"/>
                  </a:cubicBezTo>
                  <a:cubicBezTo>
                    <a:pt x="19" y="46"/>
                    <a:pt x="19" y="46"/>
                    <a:pt x="19" y="46"/>
                  </a:cubicBezTo>
                  <a:cubicBezTo>
                    <a:pt x="18" y="45"/>
                    <a:pt x="18" y="43"/>
                    <a:pt x="17" y="42"/>
                  </a:cubicBezTo>
                  <a:cubicBezTo>
                    <a:pt x="15" y="34"/>
                    <a:pt x="10" y="31"/>
                    <a:pt x="9" y="25"/>
                  </a:cubicBezTo>
                  <a:cubicBezTo>
                    <a:pt x="7" y="15"/>
                    <a:pt x="15" y="6"/>
                    <a:pt x="25" y="6"/>
                  </a:cubicBezTo>
                  <a:cubicBezTo>
                    <a:pt x="36" y="6"/>
                    <a:pt x="44" y="15"/>
                    <a:pt x="42" y="25"/>
                  </a:cubicBezTo>
                  <a:cubicBezTo>
                    <a:pt x="41" y="31"/>
                    <a:pt x="35" y="34"/>
                    <a:pt x="3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1" name="Freeform 58"/>
            <p:cNvSpPr>
              <a:spLocks/>
            </p:cNvSpPr>
            <p:nvPr/>
          </p:nvSpPr>
          <p:spPr bwMode="auto">
            <a:xfrm>
              <a:off x="6991351" y="2547938"/>
              <a:ext cx="34925" cy="90488"/>
            </a:xfrm>
            <a:custGeom>
              <a:avLst/>
              <a:gdLst>
                <a:gd name="T0" fmla="*/ 3 w 9"/>
                <a:gd name="T1" fmla="*/ 24 h 24"/>
                <a:gd name="T2" fmla="*/ 6 w 9"/>
                <a:gd name="T3" fmla="*/ 24 h 24"/>
                <a:gd name="T4" fmla="*/ 6 w 9"/>
                <a:gd name="T5" fmla="*/ 14 h 24"/>
                <a:gd name="T6" fmla="*/ 9 w 9"/>
                <a:gd name="T7" fmla="*/ 3 h 24"/>
                <a:gd name="T8" fmla="*/ 7 w 9"/>
                <a:gd name="T9" fmla="*/ 0 h 24"/>
                <a:gd name="T10" fmla="*/ 5 w 9"/>
                <a:gd name="T11" fmla="*/ 0 h 24"/>
                <a:gd name="T12" fmla="*/ 2 w 9"/>
                <a:gd name="T13" fmla="*/ 0 h 24"/>
                <a:gd name="T14" fmla="*/ 0 w 9"/>
                <a:gd name="T15" fmla="*/ 3 h 24"/>
                <a:gd name="T16" fmla="*/ 3 w 9"/>
                <a:gd name="T17" fmla="*/ 14 h 24"/>
                <a:gd name="T18" fmla="*/ 3 w 9"/>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4">
                  <a:moveTo>
                    <a:pt x="3" y="24"/>
                  </a:moveTo>
                  <a:cubicBezTo>
                    <a:pt x="6" y="24"/>
                    <a:pt x="6" y="24"/>
                    <a:pt x="6" y="24"/>
                  </a:cubicBezTo>
                  <a:cubicBezTo>
                    <a:pt x="5" y="20"/>
                    <a:pt x="5" y="17"/>
                    <a:pt x="6" y="14"/>
                  </a:cubicBezTo>
                  <a:cubicBezTo>
                    <a:pt x="6" y="10"/>
                    <a:pt x="7" y="7"/>
                    <a:pt x="9" y="3"/>
                  </a:cubicBezTo>
                  <a:cubicBezTo>
                    <a:pt x="9" y="2"/>
                    <a:pt x="8" y="1"/>
                    <a:pt x="7" y="0"/>
                  </a:cubicBezTo>
                  <a:cubicBezTo>
                    <a:pt x="6" y="0"/>
                    <a:pt x="5" y="0"/>
                    <a:pt x="5" y="0"/>
                  </a:cubicBezTo>
                  <a:cubicBezTo>
                    <a:pt x="4" y="0"/>
                    <a:pt x="3" y="0"/>
                    <a:pt x="2" y="0"/>
                  </a:cubicBezTo>
                  <a:cubicBezTo>
                    <a:pt x="1" y="1"/>
                    <a:pt x="0" y="2"/>
                    <a:pt x="0" y="3"/>
                  </a:cubicBezTo>
                  <a:cubicBezTo>
                    <a:pt x="1" y="7"/>
                    <a:pt x="2" y="10"/>
                    <a:pt x="3" y="14"/>
                  </a:cubicBezTo>
                  <a:cubicBezTo>
                    <a:pt x="3" y="17"/>
                    <a:pt x="3" y="20"/>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2" name="Freeform 59"/>
            <p:cNvSpPr>
              <a:spLocks/>
            </p:cNvSpPr>
            <p:nvPr/>
          </p:nvSpPr>
          <p:spPr bwMode="auto">
            <a:xfrm>
              <a:off x="6969126" y="2663826"/>
              <a:ext cx="79375" cy="15875"/>
            </a:xfrm>
            <a:custGeom>
              <a:avLst/>
              <a:gdLst>
                <a:gd name="T0" fmla="*/ 18 w 21"/>
                <a:gd name="T1" fmla="*/ 4 h 4"/>
                <a:gd name="T2" fmla="*/ 3 w 21"/>
                <a:gd name="T3" fmla="*/ 4 h 4"/>
                <a:gd name="T4" fmla="*/ 3 w 21"/>
                <a:gd name="T5" fmla="*/ 0 h 4"/>
                <a:gd name="T6" fmla="*/ 18 w 21"/>
                <a:gd name="T7" fmla="*/ 0 h 4"/>
                <a:gd name="T8" fmla="*/ 18 w 21"/>
                <a:gd name="T9" fmla="*/ 4 h 4"/>
              </a:gdLst>
              <a:ahLst/>
              <a:cxnLst>
                <a:cxn ang="0">
                  <a:pos x="T0" y="T1"/>
                </a:cxn>
                <a:cxn ang="0">
                  <a:pos x="T2" y="T3"/>
                </a:cxn>
                <a:cxn ang="0">
                  <a:pos x="T4" y="T5"/>
                </a:cxn>
                <a:cxn ang="0">
                  <a:pos x="T6" y="T7"/>
                </a:cxn>
                <a:cxn ang="0">
                  <a:pos x="T8" y="T9"/>
                </a:cxn>
              </a:cxnLst>
              <a:rect l="0" t="0" r="r" b="b"/>
              <a:pathLst>
                <a:path w="21" h="4">
                  <a:moveTo>
                    <a:pt x="18" y="4"/>
                  </a:moveTo>
                  <a:cubicBezTo>
                    <a:pt x="3" y="4"/>
                    <a:pt x="3" y="4"/>
                    <a:pt x="3" y="4"/>
                  </a:cubicBezTo>
                  <a:cubicBezTo>
                    <a:pt x="0" y="4"/>
                    <a:pt x="0" y="0"/>
                    <a:pt x="3" y="0"/>
                  </a:cubicBezTo>
                  <a:cubicBezTo>
                    <a:pt x="18" y="0"/>
                    <a:pt x="18" y="0"/>
                    <a:pt x="18" y="0"/>
                  </a:cubicBezTo>
                  <a:cubicBezTo>
                    <a:pt x="21" y="0"/>
                    <a:pt x="21"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3" name="Freeform 60"/>
            <p:cNvSpPr>
              <a:spLocks/>
            </p:cNvSpPr>
            <p:nvPr/>
          </p:nvSpPr>
          <p:spPr bwMode="auto">
            <a:xfrm>
              <a:off x="6973888" y="2682876"/>
              <a:ext cx="66675" cy="15875"/>
            </a:xfrm>
            <a:custGeom>
              <a:avLst/>
              <a:gdLst>
                <a:gd name="T0" fmla="*/ 16 w 18"/>
                <a:gd name="T1" fmla="*/ 4 h 4"/>
                <a:gd name="T2" fmla="*/ 2 w 18"/>
                <a:gd name="T3" fmla="*/ 4 h 4"/>
                <a:gd name="T4" fmla="*/ 2 w 18"/>
                <a:gd name="T5" fmla="*/ 0 h 4"/>
                <a:gd name="T6" fmla="*/ 16 w 18"/>
                <a:gd name="T7" fmla="*/ 0 h 4"/>
                <a:gd name="T8" fmla="*/ 16 w 18"/>
                <a:gd name="T9" fmla="*/ 4 h 4"/>
              </a:gdLst>
              <a:ahLst/>
              <a:cxnLst>
                <a:cxn ang="0">
                  <a:pos x="T0" y="T1"/>
                </a:cxn>
                <a:cxn ang="0">
                  <a:pos x="T2" y="T3"/>
                </a:cxn>
                <a:cxn ang="0">
                  <a:pos x="T4" y="T5"/>
                </a:cxn>
                <a:cxn ang="0">
                  <a:pos x="T6" y="T7"/>
                </a:cxn>
                <a:cxn ang="0">
                  <a:pos x="T8" y="T9"/>
                </a:cxn>
              </a:cxnLst>
              <a:rect l="0" t="0" r="r" b="b"/>
              <a:pathLst>
                <a:path w="18" h="4">
                  <a:moveTo>
                    <a:pt x="16" y="4"/>
                  </a:moveTo>
                  <a:cubicBezTo>
                    <a:pt x="2" y="4"/>
                    <a:pt x="2" y="4"/>
                    <a:pt x="2" y="4"/>
                  </a:cubicBezTo>
                  <a:cubicBezTo>
                    <a:pt x="0" y="4"/>
                    <a:pt x="0" y="0"/>
                    <a:pt x="2" y="0"/>
                  </a:cubicBezTo>
                  <a:cubicBezTo>
                    <a:pt x="16" y="0"/>
                    <a:pt x="16" y="0"/>
                    <a:pt x="16" y="0"/>
                  </a:cubicBezTo>
                  <a:cubicBezTo>
                    <a:pt x="18" y="0"/>
                    <a:pt x="18"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214" name="Group 213"/>
          <p:cNvGrpSpPr/>
          <p:nvPr/>
        </p:nvGrpSpPr>
        <p:grpSpPr>
          <a:xfrm>
            <a:off x="6080134" y="580857"/>
            <a:ext cx="420909" cy="575168"/>
            <a:chOff x="3449638" y="3379788"/>
            <a:chExt cx="303213" cy="414338"/>
          </a:xfrm>
          <a:solidFill>
            <a:schemeClr val="accent6"/>
          </a:solidFill>
        </p:grpSpPr>
        <p:sp>
          <p:nvSpPr>
            <p:cNvPr id="215" name="Freeform 85"/>
            <p:cNvSpPr>
              <a:spLocks/>
            </p:cNvSpPr>
            <p:nvPr/>
          </p:nvSpPr>
          <p:spPr bwMode="auto">
            <a:xfrm>
              <a:off x="3449638" y="3552826"/>
              <a:ext cx="303213" cy="136525"/>
            </a:xfrm>
            <a:custGeom>
              <a:avLst/>
              <a:gdLst>
                <a:gd name="T0" fmla="*/ 41 w 81"/>
                <a:gd name="T1" fmla="*/ 14 h 36"/>
                <a:gd name="T2" fmla="*/ 2 w 81"/>
                <a:gd name="T3" fmla="*/ 0 h 36"/>
                <a:gd name="T4" fmla="*/ 0 w 81"/>
                <a:gd name="T5" fmla="*/ 4 h 36"/>
                <a:gd name="T6" fmla="*/ 0 w 81"/>
                <a:gd name="T7" fmla="*/ 18 h 36"/>
                <a:gd name="T8" fmla="*/ 41 w 81"/>
                <a:gd name="T9" fmla="*/ 36 h 36"/>
                <a:gd name="T10" fmla="*/ 81 w 81"/>
                <a:gd name="T11" fmla="*/ 18 h 36"/>
                <a:gd name="T12" fmla="*/ 81 w 81"/>
                <a:gd name="T13" fmla="*/ 4 h 36"/>
                <a:gd name="T14" fmla="*/ 79 w 81"/>
                <a:gd name="T15" fmla="*/ 0 h 36"/>
                <a:gd name="T16" fmla="*/ 41 w 81"/>
                <a:gd name="T17"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6">
                  <a:moveTo>
                    <a:pt x="41" y="14"/>
                  </a:moveTo>
                  <a:cubicBezTo>
                    <a:pt x="22" y="14"/>
                    <a:pt x="6" y="8"/>
                    <a:pt x="2" y="0"/>
                  </a:cubicBezTo>
                  <a:cubicBezTo>
                    <a:pt x="1" y="0"/>
                    <a:pt x="0" y="2"/>
                    <a:pt x="0" y="4"/>
                  </a:cubicBezTo>
                  <a:cubicBezTo>
                    <a:pt x="0" y="18"/>
                    <a:pt x="0" y="18"/>
                    <a:pt x="0" y="18"/>
                  </a:cubicBezTo>
                  <a:cubicBezTo>
                    <a:pt x="0" y="28"/>
                    <a:pt x="18" y="36"/>
                    <a:pt x="41" y="36"/>
                  </a:cubicBezTo>
                  <a:cubicBezTo>
                    <a:pt x="63" y="36"/>
                    <a:pt x="81" y="28"/>
                    <a:pt x="81" y="18"/>
                  </a:cubicBezTo>
                  <a:cubicBezTo>
                    <a:pt x="81" y="4"/>
                    <a:pt x="81" y="4"/>
                    <a:pt x="81" y="4"/>
                  </a:cubicBezTo>
                  <a:cubicBezTo>
                    <a:pt x="81" y="2"/>
                    <a:pt x="80" y="0"/>
                    <a:pt x="79" y="0"/>
                  </a:cubicBezTo>
                  <a:cubicBezTo>
                    <a:pt x="75" y="8"/>
                    <a:pt x="60" y="14"/>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6" name="Freeform 86"/>
            <p:cNvSpPr>
              <a:spLocks/>
            </p:cNvSpPr>
            <p:nvPr/>
          </p:nvSpPr>
          <p:spPr bwMode="auto">
            <a:xfrm>
              <a:off x="3449638" y="3654426"/>
              <a:ext cx="303213" cy="139700"/>
            </a:xfrm>
            <a:custGeom>
              <a:avLst/>
              <a:gdLst>
                <a:gd name="T0" fmla="*/ 41 w 81"/>
                <a:gd name="T1" fmla="*/ 14 h 37"/>
                <a:gd name="T2" fmla="*/ 2 w 81"/>
                <a:gd name="T3" fmla="*/ 0 h 37"/>
                <a:gd name="T4" fmla="*/ 0 w 81"/>
                <a:gd name="T5" fmla="*/ 4 h 37"/>
                <a:gd name="T6" fmla="*/ 0 w 81"/>
                <a:gd name="T7" fmla="*/ 18 h 37"/>
                <a:gd name="T8" fmla="*/ 41 w 81"/>
                <a:gd name="T9" fmla="*/ 37 h 37"/>
                <a:gd name="T10" fmla="*/ 81 w 81"/>
                <a:gd name="T11" fmla="*/ 18 h 37"/>
                <a:gd name="T12" fmla="*/ 81 w 81"/>
                <a:gd name="T13" fmla="*/ 4 h 37"/>
                <a:gd name="T14" fmla="*/ 79 w 81"/>
                <a:gd name="T15" fmla="*/ 0 h 37"/>
                <a:gd name="T16" fmla="*/ 41 w 81"/>
                <a:gd name="T17"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7">
                  <a:moveTo>
                    <a:pt x="41" y="14"/>
                  </a:moveTo>
                  <a:cubicBezTo>
                    <a:pt x="22" y="14"/>
                    <a:pt x="6" y="8"/>
                    <a:pt x="2" y="0"/>
                  </a:cubicBezTo>
                  <a:cubicBezTo>
                    <a:pt x="1" y="2"/>
                    <a:pt x="0" y="3"/>
                    <a:pt x="0" y="4"/>
                  </a:cubicBezTo>
                  <a:cubicBezTo>
                    <a:pt x="0" y="18"/>
                    <a:pt x="0" y="18"/>
                    <a:pt x="0" y="18"/>
                  </a:cubicBezTo>
                  <a:cubicBezTo>
                    <a:pt x="0" y="29"/>
                    <a:pt x="18" y="37"/>
                    <a:pt x="41" y="37"/>
                  </a:cubicBezTo>
                  <a:cubicBezTo>
                    <a:pt x="63" y="37"/>
                    <a:pt x="81" y="29"/>
                    <a:pt x="81" y="18"/>
                  </a:cubicBezTo>
                  <a:cubicBezTo>
                    <a:pt x="81" y="4"/>
                    <a:pt x="81" y="4"/>
                    <a:pt x="81" y="4"/>
                  </a:cubicBezTo>
                  <a:cubicBezTo>
                    <a:pt x="81" y="3"/>
                    <a:pt x="80" y="2"/>
                    <a:pt x="79" y="0"/>
                  </a:cubicBezTo>
                  <a:cubicBezTo>
                    <a:pt x="75" y="8"/>
                    <a:pt x="60" y="14"/>
                    <a:pt x="4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7" name="Freeform 87"/>
            <p:cNvSpPr>
              <a:spLocks/>
            </p:cNvSpPr>
            <p:nvPr/>
          </p:nvSpPr>
          <p:spPr bwMode="auto">
            <a:xfrm>
              <a:off x="3449638" y="3451226"/>
              <a:ext cx="303213" cy="136525"/>
            </a:xfrm>
            <a:custGeom>
              <a:avLst/>
              <a:gdLst>
                <a:gd name="T0" fmla="*/ 79 w 81"/>
                <a:gd name="T1" fmla="*/ 0 h 36"/>
                <a:gd name="T2" fmla="*/ 41 w 81"/>
                <a:gd name="T3" fmla="*/ 13 h 36"/>
                <a:gd name="T4" fmla="*/ 2 w 81"/>
                <a:gd name="T5" fmla="*/ 0 h 36"/>
                <a:gd name="T6" fmla="*/ 0 w 81"/>
                <a:gd name="T7" fmla="*/ 4 h 36"/>
                <a:gd name="T8" fmla="*/ 0 w 81"/>
                <a:gd name="T9" fmla="*/ 18 h 36"/>
                <a:gd name="T10" fmla="*/ 41 w 81"/>
                <a:gd name="T11" fmla="*/ 36 h 36"/>
                <a:gd name="T12" fmla="*/ 81 w 81"/>
                <a:gd name="T13" fmla="*/ 18 h 36"/>
                <a:gd name="T14" fmla="*/ 81 w 81"/>
                <a:gd name="T15" fmla="*/ 4 h 36"/>
                <a:gd name="T16" fmla="*/ 79 w 81"/>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6">
                  <a:moveTo>
                    <a:pt x="79" y="0"/>
                  </a:moveTo>
                  <a:cubicBezTo>
                    <a:pt x="79" y="8"/>
                    <a:pt x="62" y="13"/>
                    <a:pt x="41" y="13"/>
                  </a:cubicBezTo>
                  <a:cubicBezTo>
                    <a:pt x="20" y="13"/>
                    <a:pt x="2" y="8"/>
                    <a:pt x="2" y="0"/>
                  </a:cubicBezTo>
                  <a:cubicBezTo>
                    <a:pt x="1" y="2"/>
                    <a:pt x="0" y="3"/>
                    <a:pt x="0" y="4"/>
                  </a:cubicBezTo>
                  <a:cubicBezTo>
                    <a:pt x="0" y="18"/>
                    <a:pt x="0" y="18"/>
                    <a:pt x="0" y="18"/>
                  </a:cubicBezTo>
                  <a:cubicBezTo>
                    <a:pt x="0" y="28"/>
                    <a:pt x="18" y="36"/>
                    <a:pt x="41" y="36"/>
                  </a:cubicBezTo>
                  <a:cubicBezTo>
                    <a:pt x="63" y="36"/>
                    <a:pt x="81" y="28"/>
                    <a:pt x="81" y="18"/>
                  </a:cubicBezTo>
                  <a:cubicBezTo>
                    <a:pt x="81" y="4"/>
                    <a:pt x="81" y="4"/>
                    <a:pt x="81" y="4"/>
                  </a:cubicBezTo>
                  <a:cubicBezTo>
                    <a:pt x="81" y="3"/>
                    <a:pt x="80" y="2"/>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218" name="Oval 88"/>
            <p:cNvSpPr>
              <a:spLocks noChangeArrowheads="1"/>
            </p:cNvSpPr>
            <p:nvPr/>
          </p:nvSpPr>
          <p:spPr bwMode="auto">
            <a:xfrm>
              <a:off x="3455988" y="3379788"/>
              <a:ext cx="293688" cy="1095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sp>
        <p:nvSpPr>
          <p:cNvPr id="219" name="Freeform 91"/>
          <p:cNvSpPr>
            <a:spLocks noEditPoints="1"/>
          </p:cNvSpPr>
          <p:nvPr/>
        </p:nvSpPr>
        <p:spPr bwMode="auto">
          <a:xfrm>
            <a:off x="6796721" y="603020"/>
            <a:ext cx="555625" cy="447675"/>
          </a:xfrm>
          <a:custGeom>
            <a:avLst/>
            <a:gdLst>
              <a:gd name="T0" fmla="*/ 451536 w 59"/>
              <a:gd name="T1" fmla="*/ 256904 h 47"/>
              <a:gd name="T2" fmla="*/ 442129 w 59"/>
              <a:gd name="T3" fmla="*/ 256904 h 47"/>
              <a:gd name="T4" fmla="*/ 432722 w 59"/>
              <a:gd name="T5" fmla="*/ 237874 h 47"/>
              <a:gd name="T6" fmla="*/ 122291 w 59"/>
              <a:gd name="T7" fmla="*/ 228359 h 47"/>
              <a:gd name="T8" fmla="*/ 112884 w 59"/>
              <a:gd name="T9" fmla="*/ 256904 h 47"/>
              <a:gd name="T10" fmla="*/ 103477 w 59"/>
              <a:gd name="T11" fmla="*/ 256904 h 47"/>
              <a:gd name="T12" fmla="*/ 94070 w 59"/>
              <a:gd name="T13" fmla="*/ 228359 h 47"/>
              <a:gd name="T14" fmla="*/ 263396 w 59"/>
              <a:gd name="T15" fmla="*/ 218845 h 47"/>
              <a:gd name="T16" fmla="*/ 272803 w 59"/>
              <a:gd name="T17" fmla="*/ 190300 h 47"/>
              <a:gd name="T18" fmla="*/ 282210 w 59"/>
              <a:gd name="T19" fmla="*/ 199815 h 47"/>
              <a:gd name="T20" fmla="*/ 442129 w 59"/>
              <a:gd name="T21" fmla="*/ 218845 h 47"/>
              <a:gd name="T22" fmla="*/ 357466 w 59"/>
              <a:gd name="T23" fmla="*/ 171270 h 47"/>
              <a:gd name="T24" fmla="*/ 169326 w 59"/>
              <a:gd name="T25" fmla="*/ 161755 h 47"/>
              <a:gd name="T26" fmla="*/ 169326 w 59"/>
              <a:gd name="T27" fmla="*/ 152240 h 47"/>
              <a:gd name="T28" fmla="*/ 169326 w 59"/>
              <a:gd name="T29" fmla="*/ 0 h 47"/>
              <a:gd name="T30" fmla="*/ 188140 w 59"/>
              <a:gd name="T31" fmla="*/ 0 h 47"/>
              <a:gd name="T32" fmla="*/ 376280 w 59"/>
              <a:gd name="T33" fmla="*/ 0 h 47"/>
              <a:gd name="T34" fmla="*/ 385687 w 59"/>
              <a:gd name="T35" fmla="*/ 152240 h 47"/>
              <a:gd name="T36" fmla="*/ 376280 w 59"/>
              <a:gd name="T37" fmla="*/ 161755 h 47"/>
              <a:gd name="T38" fmla="*/ 357466 w 59"/>
              <a:gd name="T39" fmla="*/ 152240 h 47"/>
              <a:gd name="T40" fmla="*/ 357466 w 59"/>
              <a:gd name="T41" fmla="*/ 152240 h 47"/>
              <a:gd name="T42" fmla="*/ 188140 w 59"/>
              <a:gd name="T43" fmla="*/ 47575 h 47"/>
              <a:gd name="T44" fmla="*/ 188140 w 59"/>
              <a:gd name="T45" fmla="*/ 152240 h 47"/>
              <a:gd name="T46" fmla="*/ 357466 w 59"/>
              <a:gd name="T47" fmla="*/ 152240 h 47"/>
              <a:gd name="T48" fmla="*/ 357466 w 59"/>
              <a:gd name="T49" fmla="*/ 447204 h 47"/>
              <a:gd name="T50" fmla="*/ 338652 w 59"/>
              <a:gd name="T51" fmla="*/ 437689 h 47"/>
              <a:gd name="T52" fmla="*/ 329245 w 59"/>
              <a:gd name="T53" fmla="*/ 294964 h 47"/>
              <a:gd name="T54" fmla="*/ 338652 w 59"/>
              <a:gd name="T55" fmla="*/ 275934 h 47"/>
              <a:gd name="T56" fmla="*/ 526792 w 59"/>
              <a:gd name="T57" fmla="*/ 275934 h 47"/>
              <a:gd name="T58" fmla="*/ 555013 w 59"/>
              <a:gd name="T59" fmla="*/ 294964 h 47"/>
              <a:gd name="T60" fmla="*/ 545606 w 59"/>
              <a:gd name="T61" fmla="*/ 437689 h 47"/>
              <a:gd name="T62" fmla="*/ 526792 w 59"/>
              <a:gd name="T63" fmla="*/ 447204 h 47"/>
              <a:gd name="T64" fmla="*/ 526792 w 59"/>
              <a:gd name="T65" fmla="*/ 428174 h 47"/>
              <a:gd name="T66" fmla="*/ 526792 w 59"/>
              <a:gd name="T67" fmla="*/ 323509 h 47"/>
              <a:gd name="T68" fmla="*/ 357466 w 59"/>
              <a:gd name="T69" fmla="*/ 323509 h 47"/>
              <a:gd name="T70" fmla="*/ 357466 w 59"/>
              <a:gd name="T71" fmla="*/ 428174 h 47"/>
              <a:gd name="T72" fmla="*/ 197547 w 59"/>
              <a:gd name="T73" fmla="*/ 447204 h 47"/>
              <a:gd name="T74" fmla="*/ 9407 w 59"/>
              <a:gd name="T75" fmla="*/ 437689 h 47"/>
              <a:gd name="T76" fmla="*/ 0 w 59"/>
              <a:gd name="T77" fmla="*/ 428174 h 47"/>
              <a:gd name="T78" fmla="*/ 9407 w 59"/>
              <a:gd name="T79" fmla="*/ 275934 h 47"/>
              <a:gd name="T80" fmla="*/ 18814 w 59"/>
              <a:gd name="T81" fmla="*/ 275934 h 47"/>
              <a:gd name="T82" fmla="*/ 206954 w 59"/>
              <a:gd name="T83" fmla="*/ 275934 h 47"/>
              <a:gd name="T84" fmla="*/ 216361 w 59"/>
              <a:gd name="T85" fmla="*/ 428174 h 47"/>
              <a:gd name="T86" fmla="*/ 206954 w 59"/>
              <a:gd name="T87" fmla="*/ 437689 h 47"/>
              <a:gd name="T88" fmla="*/ 197547 w 59"/>
              <a:gd name="T89" fmla="*/ 428174 h 47"/>
              <a:gd name="T90" fmla="*/ 197547 w 59"/>
              <a:gd name="T91" fmla="*/ 428174 h 47"/>
              <a:gd name="T92" fmla="*/ 18814 w 59"/>
              <a:gd name="T93" fmla="*/ 323509 h 47"/>
              <a:gd name="T94" fmla="*/ 18814 w 59"/>
              <a:gd name="T95" fmla="*/ 428174 h 47"/>
              <a:gd name="T96" fmla="*/ 197547 w 59"/>
              <a:gd name="T97" fmla="*/ 428174 h 4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47">
                <a:moveTo>
                  <a:pt x="48" y="24"/>
                </a:moveTo>
                <a:cubicBezTo>
                  <a:pt x="48" y="25"/>
                  <a:pt x="48" y="26"/>
                  <a:pt x="48" y="27"/>
                </a:cubicBezTo>
                <a:cubicBezTo>
                  <a:pt x="48" y="27"/>
                  <a:pt x="48" y="27"/>
                  <a:pt x="47" y="27"/>
                </a:cubicBezTo>
                <a:cubicBezTo>
                  <a:pt x="47" y="27"/>
                  <a:pt x="47" y="27"/>
                  <a:pt x="47" y="27"/>
                </a:cubicBezTo>
                <a:cubicBezTo>
                  <a:pt x="46" y="27"/>
                  <a:pt x="46" y="27"/>
                  <a:pt x="46" y="27"/>
                </a:cubicBezTo>
                <a:cubicBezTo>
                  <a:pt x="46" y="25"/>
                  <a:pt x="46" y="25"/>
                  <a:pt x="46" y="25"/>
                </a:cubicBezTo>
                <a:cubicBezTo>
                  <a:pt x="46" y="25"/>
                  <a:pt x="46" y="24"/>
                  <a:pt x="46" y="24"/>
                </a:cubicBezTo>
                <a:cubicBezTo>
                  <a:pt x="28" y="24"/>
                  <a:pt x="30" y="24"/>
                  <a:pt x="13" y="24"/>
                </a:cubicBezTo>
                <a:cubicBezTo>
                  <a:pt x="12" y="24"/>
                  <a:pt x="12" y="25"/>
                  <a:pt x="12" y="25"/>
                </a:cubicBezTo>
                <a:cubicBezTo>
                  <a:pt x="12" y="27"/>
                  <a:pt x="12" y="27"/>
                  <a:pt x="12" y="27"/>
                </a:cubicBezTo>
                <a:cubicBezTo>
                  <a:pt x="12" y="27"/>
                  <a:pt x="12" y="27"/>
                  <a:pt x="12" y="27"/>
                </a:cubicBezTo>
                <a:cubicBezTo>
                  <a:pt x="11" y="27"/>
                  <a:pt x="11" y="27"/>
                  <a:pt x="11" y="27"/>
                </a:cubicBezTo>
                <a:cubicBezTo>
                  <a:pt x="11" y="27"/>
                  <a:pt x="10" y="27"/>
                  <a:pt x="10" y="27"/>
                </a:cubicBezTo>
                <a:cubicBezTo>
                  <a:pt x="10" y="24"/>
                  <a:pt x="10" y="24"/>
                  <a:pt x="10" y="24"/>
                </a:cubicBezTo>
                <a:cubicBezTo>
                  <a:pt x="10" y="23"/>
                  <a:pt x="11" y="23"/>
                  <a:pt x="11" y="23"/>
                </a:cubicBezTo>
                <a:cubicBezTo>
                  <a:pt x="28" y="23"/>
                  <a:pt x="28" y="23"/>
                  <a:pt x="28" y="23"/>
                </a:cubicBezTo>
                <a:cubicBezTo>
                  <a:pt x="28" y="22"/>
                  <a:pt x="28" y="21"/>
                  <a:pt x="28" y="20"/>
                </a:cubicBezTo>
                <a:cubicBezTo>
                  <a:pt x="28" y="20"/>
                  <a:pt x="29" y="20"/>
                  <a:pt x="29" y="20"/>
                </a:cubicBezTo>
                <a:cubicBezTo>
                  <a:pt x="30" y="20"/>
                  <a:pt x="30" y="20"/>
                  <a:pt x="30" y="20"/>
                </a:cubicBezTo>
                <a:cubicBezTo>
                  <a:pt x="30" y="20"/>
                  <a:pt x="30" y="20"/>
                  <a:pt x="30" y="21"/>
                </a:cubicBezTo>
                <a:cubicBezTo>
                  <a:pt x="30" y="23"/>
                  <a:pt x="30" y="23"/>
                  <a:pt x="30" y="23"/>
                </a:cubicBezTo>
                <a:cubicBezTo>
                  <a:pt x="36" y="23"/>
                  <a:pt x="41" y="23"/>
                  <a:pt x="47" y="23"/>
                </a:cubicBezTo>
                <a:cubicBezTo>
                  <a:pt x="47" y="23"/>
                  <a:pt x="48" y="23"/>
                  <a:pt x="48" y="24"/>
                </a:cubicBezTo>
                <a:close/>
                <a:moveTo>
                  <a:pt x="38" y="18"/>
                </a:moveTo>
                <a:cubicBezTo>
                  <a:pt x="20" y="18"/>
                  <a:pt x="20" y="18"/>
                  <a:pt x="20" y="18"/>
                </a:cubicBezTo>
                <a:cubicBezTo>
                  <a:pt x="19" y="18"/>
                  <a:pt x="19" y="18"/>
                  <a:pt x="18" y="17"/>
                </a:cubicBezTo>
                <a:cubicBezTo>
                  <a:pt x="18" y="17"/>
                  <a:pt x="18" y="17"/>
                  <a:pt x="18" y="17"/>
                </a:cubicBezTo>
                <a:cubicBezTo>
                  <a:pt x="18" y="17"/>
                  <a:pt x="18" y="16"/>
                  <a:pt x="18" y="16"/>
                </a:cubicBezTo>
                <a:cubicBezTo>
                  <a:pt x="18" y="2"/>
                  <a:pt x="18" y="2"/>
                  <a:pt x="18" y="2"/>
                </a:cubicBezTo>
                <a:cubicBezTo>
                  <a:pt x="18" y="1"/>
                  <a:pt x="18" y="1"/>
                  <a:pt x="18" y="0"/>
                </a:cubicBezTo>
                <a:cubicBezTo>
                  <a:pt x="18" y="0"/>
                  <a:pt x="18" y="0"/>
                  <a:pt x="18" y="0"/>
                </a:cubicBezTo>
                <a:cubicBezTo>
                  <a:pt x="19" y="0"/>
                  <a:pt x="19" y="0"/>
                  <a:pt x="20" y="0"/>
                </a:cubicBezTo>
                <a:cubicBezTo>
                  <a:pt x="38" y="0"/>
                  <a:pt x="38" y="0"/>
                  <a:pt x="38" y="0"/>
                </a:cubicBezTo>
                <a:cubicBezTo>
                  <a:pt x="39" y="0"/>
                  <a:pt x="40" y="0"/>
                  <a:pt x="40" y="0"/>
                </a:cubicBezTo>
                <a:cubicBezTo>
                  <a:pt x="41" y="1"/>
                  <a:pt x="41" y="1"/>
                  <a:pt x="41" y="2"/>
                </a:cubicBezTo>
                <a:cubicBezTo>
                  <a:pt x="41" y="16"/>
                  <a:pt x="41" y="16"/>
                  <a:pt x="41" y="16"/>
                </a:cubicBezTo>
                <a:cubicBezTo>
                  <a:pt x="41" y="16"/>
                  <a:pt x="41" y="17"/>
                  <a:pt x="40" y="17"/>
                </a:cubicBezTo>
                <a:cubicBezTo>
                  <a:pt x="40" y="17"/>
                  <a:pt x="40" y="17"/>
                  <a:pt x="40" y="17"/>
                </a:cubicBezTo>
                <a:cubicBezTo>
                  <a:pt x="40" y="18"/>
                  <a:pt x="39" y="18"/>
                  <a:pt x="38" y="18"/>
                </a:cubicBezTo>
                <a:close/>
                <a:moveTo>
                  <a:pt x="38" y="16"/>
                </a:moveTo>
                <a:cubicBezTo>
                  <a:pt x="38" y="16"/>
                  <a:pt x="38" y="16"/>
                  <a:pt x="38" y="16"/>
                </a:cubicBezTo>
                <a:cubicBezTo>
                  <a:pt x="38" y="16"/>
                  <a:pt x="38" y="16"/>
                  <a:pt x="38" y="16"/>
                </a:cubicBezTo>
                <a:cubicBezTo>
                  <a:pt x="38" y="5"/>
                  <a:pt x="38" y="5"/>
                  <a:pt x="38" y="5"/>
                </a:cubicBezTo>
                <a:cubicBezTo>
                  <a:pt x="20" y="5"/>
                  <a:pt x="20" y="5"/>
                  <a:pt x="20" y="5"/>
                </a:cubicBezTo>
                <a:cubicBezTo>
                  <a:pt x="20" y="5"/>
                  <a:pt x="20" y="5"/>
                  <a:pt x="20" y="5"/>
                </a:cubicBezTo>
                <a:cubicBezTo>
                  <a:pt x="20" y="16"/>
                  <a:pt x="20" y="16"/>
                  <a:pt x="20" y="16"/>
                </a:cubicBezTo>
                <a:cubicBezTo>
                  <a:pt x="20" y="16"/>
                  <a:pt x="20" y="16"/>
                  <a:pt x="20" y="16"/>
                </a:cubicBezTo>
                <a:cubicBezTo>
                  <a:pt x="38" y="16"/>
                  <a:pt x="38" y="16"/>
                  <a:pt x="38" y="16"/>
                </a:cubicBezTo>
                <a:close/>
                <a:moveTo>
                  <a:pt x="56" y="47"/>
                </a:moveTo>
                <a:cubicBezTo>
                  <a:pt x="38" y="47"/>
                  <a:pt x="38" y="47"/>
                  <a:pt x="38" y="47"/>
                </a:cubicBezTo>
                <a:cubicBezTo>
                  <a:pt x="37" y="47"/>
                  <a:pt x="36" y="47"/>
                  <a:pt x="36" y="46"/>
                </a:cubicBezTo>
                <a:cubicBezTo>
                  <a:pt x="36" y="46"/>
                  <a:pt x="36" y="46"/>
                  <a:pt x="36" y="46"/>
                </a:cubicBezTo>
                <a:cubicBezTo>
                  <a:pt x="36" y="46"/>
                  <a:pt x="35" y="45"/>
                  <a:pt x="35" y="45"/>
                </a:cubicBezTo>
                <a:cubicBezTo>
                  <a:pt x="35" y="31"/>
                  <a:pt x="35" y="31"/>
                  <a:pt x="35" y="31"/>
                </a:cubicBezTo>
                <a:cubicBezTo>
                  <a:pt x="35" y="30"/>
                  <a:pt x="36" y="30"/>
                  <a:pt x="36" y="29"/>
                </a:cubicBezTo>
                <a:cubicBezTo>
                  <a:pt x="36" y="29"/>
                  <a:pt x="36" y="29"/>
                  <a:pt x="36" y="29"/>
                </a:cubicBezTo>
                <a:cubicBezTo>
                  <a:pt x="36" y="29"/>
                  <a:pt x="37" y="29"/>
                  <a:pt x="38" y="29"/>
                </a:cubicBezTo>
                <a:cubicBezTo>
                  <a:pt x="56" y="29"/>
                  <a:pt x="56" y="29"/>
                  <a:pt x="56" y="29"/>
                </a:cubicBezTo>
                <a:cubicBezTo>
                  <a:pt x="57" y="29"/>
                  <a:pt x="57" y="29"/>
                  <a:pt x="58" y="29"/>
                </a:cubicBezTo>
                <a:cubicBezTo>
                  <a:pt x="58" y="30"/>
                  <a:pt x="59" y="30"/>
                  <a:pt x="59" y="31"/>
                </a:cubicBezTo>
                <a:cubicBezTo>
                  <a:pt x="59" y="45"/>
                  <a:pt x="59" y="45"/>
                  <a:pt x="59" y="45"/>
                </a:cubicBezTo>
                <a:cubicBezTo>
                  <a:pt x="59" y="45"/>
                  <a:pt x="58" y="46"/>
                  <a:pt x="58" y="46"/>
                </a:cubicBezTo>
                <a:cubicBezTo>
                  <a:pt x="58" y="46"/>
                  <a:pt x="58" y="46"/>
                  <a:pt x="58" y="46"/>
                </a:cubicBezTo>
                <a:cubicBezTo>
                  <a:pt x="57" y="47"/>
                  <a:pt x="57" y="47"/>
                  <a:pt x="56" y="47"/>
                </a:cubicBezTo>
                <a:close/>
                <a:moveTo>
                  <a:pt x="56" y="45"/>
                </a:moveTo>
                <a:cubicBezTo>
                  <a:pt x="56" y="45"/>
                  <a:pt x="56" y="45"/>
                  <a:pt x="56" y="45"/>
                </a:cubicBezTo>
                <a:cubicBezTo>
                  <a:pt x="56" y="45"/>
                  <a:pt x="56" y="45"/>
                  <a:pt x="56" y="45"/>
                </a:cubicBezTo>
                <a:cubicBezTo>
                  <a:pt x="56" y="34"/>
                  <a:pt x="56" y="34"/>
                  <a:pt x="56" y="34"/>
                </a:cubicBezTo>
                <a:cubicBezTo>
                  <a:pt x="38" y="34"/>
                  <a:pt x="38" y="34"/>
                  <a:pt x="38" y="34"/>
                </a:cubicBezTo>
                <a:cubicBezTo>
                  <a:pt x="38" y="34"/>
                  <a:pt x="38" y="34"/>
                  <a:pt x="38" y="34"/>
                </a:cubicBezTo>
                <a:cubicBezTo>
                  <a:pt x="38" y="45"/>
                  <a:pt x="38" y="45"/>
                  <a:pt x="38" y="45"/>
                </a:cubicBezTo>
                <a:cubicBezTo>
                  <a:pt x="38" y="45"/>
                  <a:pt x="38" y="45"/>
                  <a:pt x="38" y="45"/>
                </a:cubicBezTo>
                <a:cubicBezTo>
                  <a:pt x="56" y="45"/>
                  <a:pt x="56" y="45"/>
                  <a:pt x="56" y="45"/>
                </a:cubicBezTo>
                <a:close/>
                <a:moveTo>
                  <a:pt x="21" y="47"/>
                </a:moveTo>
                <a:cubicBezTo>
                  <a:pt x="2" y="47"/>
                  <a:pt x="2" y="47"/>
                  <a:pt x="2" y="47"/>
                </a:cubicBezTo>
                <a:cubicBezTo>
                  <a:pt x="2" y="47"/>
                  <a:pt x="1" y="47"/>
                  <a:pt x="1" y="46"/>
                </a:cubicBezTo>
                <a:cubicBezTo>
                  <a:pt x="1" y="46"/>
                  <a:pt x="1" y="46"/>
                  <a:pt x="1" y="46"/>
                </a:cubicBezTo>
                <a:cubicBezTo>
                  <a:pt x="0" y="46"/>
                  <a:pt x="0" y="45"/>
                  <a:pt x="0" y="45"/>
                </a:cubicBezTo>
                <a:cubicBezTo>
                  <a:pt x="0" y="31"/>
                  <a:pt x="0" y="31"/>
                  <a:pt x="0" y="31"/>
                </a:cubicBezTo>
                <a:cubicBezTo>
                  <a:pt x="0" y="30"/>
                  <a:pt x="0" y="30"/>
                  <a:pt x="1" y="29"/>
                </a:cubicBezTo>
                <a:cubicBezTo>
                  <a:pt x="1" y="29"/>
                  <a:pt x="1" y="29"/>
                  <a:pt x="1" y="29"/>
                </a:cubicBezTo>
                <a:cubicBezTo>
                  <a:pt x="1" y="29"/>
                  <a:pt x="2" y="29"/>
                  <a:pt x="2" y="29"/>
                </a:cubicBezTo>
                <a:cubicBezTo>
                  <a:pt x="21" y="29"/>
                  <a:pt x="21" y="29"/>
                  <a:pt x="21" y="29"/>
                </a:cubicBezTo>
                <a:cubicBezTo>
                  <a:pt x="21" y="29"/>
                  <a:pt x="22" y="29"/>
                  <a:pt x="22" y="29"/>
                </a:cubicBezTo>
                <a:cubicBezTo>
                  <a:pt x="23" y="30"/>
                  <a:pt x="23" y="30"/>
                  <a:pt x="23" y="31"/>
                </a:cubicBezTo>
                <a:cubicBezTo>
                  <a:pt x="23" y="45"/>
                  <a:pt x="23" y="45"/>
                  <a:pt x="23" y="45"/>
                </a:cubicBezTo>
                <a:cubicBezTo>
                  <a:pt x="23" y="45"/>
                  <a:pt x="23" y="46"/>
                  <a:pt x="22" y="46"/>
                </a:cubicBezTo>
                <a:cubicBezTo>
                  <a:pt x="22" y="46"/>
                  <a:pt x="22" y="46"/>
                  <a:pt x="22" y="46"/>
                </a:cubicBezTo>
                <a:cubicBezTo>
                  <a:pt x="22" y="47"/>
                  <a:pt x="21" y="47"/>
                  <a:pt x="21" y="47"/>
                </a:cubicBezTo>
                <a:close/>
                <a:moveTo>
                  <a:pt x="21" y="45"/>
                </a:moveTo>
                <a:cubicBezTo>
                  <a:pt x="21" y="45"/>
                  <a:pt x="21" y="45"/>
                  <a:pt x="21" y="45"/>
                </a:cubicBezTo>
                <a:cubicBezTo>
                  <a:pt x="21" y="45"/>
                  <a:pt x="21" y="45"/>
                  <a:pt x="21" y="45"/>
                </a:cubicBezTo>
                <a:cubicBezTo>
                  <a:pt x="21" y="34"/>
                  <a:pt x="21" y="34"/>
                  <a:pt x="21" y="34"/>
                </a:cubicBezTo>
                <a:cubicBezTo>
                  <a:pt x="2" y="34"/>
                  <a:pt x="2" y="34"/>
                  <a:pt x="2" y="34"/>
                </a:cubicBezTo>
                <a:cubicBezTo>
                  <a:pt x="2" y="34"/>
                  <a:pt x="2" y="34"/>
                  <a:pt x="2" y="34"/>
                </a:cubicBezTo>
                <a:cubicBezTo>
                  <a:pt x="2" y="45"/>
                  <a:pt x="2" y="45"/>
                  <a:pt x="2" y="45"/>
                </a:cubicBezTo>
                <a:cubicBezTo>
                  <a:pt x="2" y="45"/>
                  <a:pt x="2" y="45"/>
                  <a:pt x="2" y="45"/>
                </a:cubicBezTo>
                <a:lnTo>
                  <a:pt x="21" y="45"/>
                </a:ln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sp>
        <p:nvSpPr>
          <p:cNvPr id="220" name="Freeform 107"/>
          <p:cNvSpPr>
            <a:spLocks/>
          </p:cNvSpPr>
          <p:nvPr/>
        </p:nvSpPr>
        <p:spPr bwMode="auto">
          <a:xfrm>
            <a:off x="6865637" y="1476300"/>
            <a:ext cx="596900" cy="588962"/>
          </a:xfrm>
          <a:custGeom>
            <a:avLst/>
            <a:gdLst>
              <a:gd name="T0" fmla="*/ 568090 w 100"/>
              <a:gd name="T1" fmla="*/ 485915 h 98"/>
              <a:gd name="T2" fmla="*/ 269095 w 100"/>
              <a:gd name="T3" fmla="*/ 173970 h 98"/>
              <a:gd name="T4" fmla="*/ 233216 w 100"/>
              <a:gd name="T5" fmla="*/ 47992 h 98"/>
              <a:gd name="T6" fmla="*/ 101658 w 100"/>
              <a:gd name="T7" fmla="*/ 11998 h 98"/>
              <a:gd name="T8" fmla="*/ 179397 w 100"/>
              <a:gd name="T9" fmla="*/ 83985 h 98"/>
              <a:gd name="T10" fmla="*/ 161457 w 100"/>
              <a:gd name="T11" fmla="*/ 161972 h 98"/>
              <a:gd name="T12" fmla="*/ 89698 w 100"/>
              <a:gd name="T13" fmla="*/ 179968 h 98"/>
              <a:gd name="T14" fmla="*/ 17940 w 100"/>
              <a:gd name="T15" fmla="*/ 107981 h 98"/>
              <a:gd name="T16" fmla="*/ 47839 w 100"/>
              <a:gd name="T17" fmla="*/ 233959 h 98"/>
              <a:gd name="T18" fmla="*/ 179397 w 100"/>
              <a:gd name="T19" fmla="*/ 263954 h 98"/>
              <a:gd name="T20" fmla="*/ 484371 w 100"/>
              <a:gd name="T21" fmla="*/ 569900 h 98"/>
              <a:gd name="T22" fmla="*/ 526230 w 100"/>
              <a:gd name="T23" fmla="*/ 587897 h 98"/>
              <a:gd name="T24" fmla="*/ 568090 w 100"/>
              <a:gd name="T25" fmla="*/ 569900 h 98"/>
              <a:gd name="T26" fmla="*/ 568090 w 100"/>
              <a:gd name="T27" fmla="*/ 485915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 h="98">
                <a:moveTo>
                  <a:pt x="95" y="81"/>
                </a:moveTo>
                <a:cubicBezTo>
                  <a:pt x="45" y="29"/>
                  <a:pt x="45" y="29"/>
                  <a:pt x="45" y="29"/>
                </a:cubicBezTo>
                <a:cubicBezTo>
                  <a:pt x="46" y="22"/>
                  <a:pt x="45" y="14"/>
                  <a:pt x="39" y="8"/>
                </a:cubicBezTo>
                <a:cubicBezTo>
                  <a:pt x="33" y="2"/>
                  <a:pt x="25" y="0"/>
                  <a:pt x="17" y="2"/>
                </a:cubicBezTo>
                <a:cubicBezTo>
                  <a:pt x="30" y="14"/>
                  <a:pt x="30" y="14"/>
                  <a:pt x="30" y="14"/>
                </a:cubicBezTo>
                <a:cubicBezTo>
                  <a:pt x="27" y="27"/>
                  <a:pt x="27" y="27"/>
                  <a:pt x="27" y="27"/>
                </a:cubicBezTo>
                <a:cubicBezTo>
                  <a:pt x="15" y="30"/>
                  <a:pt x="15" y="30"/>
                  <a:pt x="15" y="30"/>
                </a:cubicBezTo>
                <a:cubicBezTo>
                  <a:pt x="3" y="18"/>
                  <a:pt x="3" y="18"/>
                  <a:pt x="3" y="18"/>
                </a:cubicBezTo>
                <a:cubicBezTo>
                  <a:pt x="0" y="25"/>
                  <a:pt x="2" y="33"/>
                  <a:pt x="8" y="39"/>
                </a:cubicBezTo>
                <a:cubicBezTo>
                  <a:pt x="14" y="45"/>
                  <a:pt x="22" y="47"/>
                  <a:pt x="30" y="44"/>
                </a:cubicBezTo>
                <a:cubicBezTo>
                  <a:pt x="81" y="95"/>
                  <a:pt x="81" y="95"/>
                  <a:pt x="81" y="95"/>
                </a:cubicBezTo>
                <a:cubicBezTo>
                  <a:pt x="82" y="97"/>
                  <a:pt x="86" y="98"/>
                  <a:pt x="88" y="98"/>
                </a:cubicBezTo>
                <a:cubicBezTo>
                  <a:pt x="91" y="98"/>
                  <a:pt x="93" y="97"/>
                  <a:pt x="95" y="95"/>
                </a:cubicBezTo>
                <a:cubicBezTo>
                  <a:pt x="100" y="91"/>
                  <a:pt x="100" y="85"/>
                  <a:pt x="95" y="81"/>
                </a:cubicBez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sp>
        <p:nvSpPr>
          <p:cNvPr id="221" name="Oval 220"/>
          <p:cNvSpPr/>
          <p:nvPr/>
        </p:nvSpPr>
        <p:spPr>
          <a:xfrm>
            <a:off x="8475594" y="587498"/>
            <a:ext cx="731837" cy="73025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222" name="Oval 221"/>
          <p:cNvSpPr/>
          <p:nvPr/>
        </p:nvSpPr>
        <p:spPr>
          <a:xfrm>
            <a:off x="10286325" y="604608"/>
            <a:ext cx="731837" cy="73183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223" name="Picture 2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8319" y="79704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2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02225" y="809395"/>
            <a:ext cx="303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 name="Oval 224"/>
          <p:cNvSpPr/>
          <p:nvPr/>
        </p:nvSpPr>
        <p:spPr>
          <a:xfrm>
            <a:off x="9372979" y="585910"/>
            <a:ext cx="731837" cy="73183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sp>
        <p:nvSpPr>
          <p:cNvPr id="226" name="Oval 225"/>
          <p:cNvSpPr/>
          <p:nvPr/>
        </p:nvSpPr>
        <p:spPr>
          <a:xfrm>
            <a:off x="11183710" y="603020"/>
            <a:ext cx="731837" cy="73183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598"/>
          </a:p>
        </p:txBody>
      </p:sp>
      <p:pic>
        <p:nvPicPr>
          <p:cNvPr id="227" name="Picture 2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87291" y="797048"/>
            <a:ext cx="3032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22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398022" y="807808"/>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81"/>
          <p:cNvSpPr>
            <a:spLocks noEditPoints="1"/>
          </p:cNvSpPr>
          <p:nvPr/>
        </p:nvSpPr>
        <p:spPr bwMode="auto">
          <a:xfrm>
            <a:off x="7034396" y="2503180"/>
            <a:ext cx="845819" cy="662833"/>
          </a:xfrm>
          <a:custGeom>
            <a:avLst/>
            <a:gdLst>
              <a:gd name="T0" fmla="*/ 1262 w 1817"/>
              <a:gd name="T1" fmla="*/ 1080 h 1423"/>
              <a:gd name="T2" fmla="*/ 947 w 1817"/>
              <a:gd name="T3" fmla="*/ 975 h 1423"/>
              <a:gd name="T4" fmla="*/ 1395 w 1817"/>
              <a:gd name="T5" fmla="*/ 1080 h 1423"/>
              <a:gd name="T6" fmla="*/ 1237 w 1817"/>
              <a:gd name="T7" fmla="*/ 1343 h 1423"/>
              <a:gd name="T8" fmla="*/ 947 w 1817"/>
              <a:gd name="T9" fmla="*/ 1395 h 1423"/>
              <a:gd name="T10" fmla="*/ 711 w 1817"/>
              <a:gd name="T11" fmla="*/ 1344 h 1423"/>
              <a:gd name="T12" fmla="*/ 540 w 1817"/>
              <a:gd name="T13" fmla="*/ 1265 h 1423"/>
              <a:gd name="T14" fmla="*/ 394 w 1817"/>
              <a:gd name="T15" fmla="*/ 1013 h 1423"/>
              <a:gd name="T16" fmla="*/ 0 w 1817"/>
              <a:gd name="T17" fmla="*/ 527 h 1423"/>
              <a:gd name="T18" fmla="*/ 1143 w 1817"/>
              <a:gd name="T19" fmla="*/ 224 h 1423"/>
              <a:gd name="T20" fmla="*/ 1592 w 1817"/>
              <a:gd name="T21" fmla="*/ 673 h 1423"/>
              <a:gd name="T22" fmla="*/ 185 w 1817"/>
              <a:gd name="T23" fmla="*/ 657 h 1423"/>
              <a:gd name="T24" fmla="*/ 1631 w 1817"/>
              <a:gd name="T25" fmla="*/ 657 h 1423"/>
              <a:gd name="T26" fmla="*/ 449 w 1817"/>
              <a:gd name="T27" fmla="*/ 1052 h 1423"/>
              <a:gd name="T28" fmla="*/ 631 w 1817"/>
              <a:gd name="T29" fmla="*/ 870 h 1423"/>
              <a:gd name="T30" fmla="*/ 433 w 1817"/>
              <a:gd name="T31" fmla="*/ 1013 h 1423"/>
              <a:gd name="T32" fmla="*/ 805 w 1817"/>
              <a:gd name="T33" fmla="*/ 961 h 1423"/>
              <a:gd name="T34" fmla="*/ 771 w 1817"/>
              <a:gd name="T35" fmla="*/ 910 h 1423"/>
              <a:gd name="T36" fmla="*/ 740 w 1817"/>
              <a:gd name="T37" fmla="*/ 907 h 1423"/>
              <a:gd name="T38" fmla="*/ 718 w 1817"/>
              <a:gd name="T39" fmla="*/ 917 h 1423"/>
              <a:gd name="T40" fmla="*/ 554 w 1817"/>
              <a:gd name="T41" fmla="*/ 1080 h 1423"/>
              <a:gd name="T42" fmla="*/ 579 w 1817"/>
              <a:gd name="T43" fmla="*/ 1210 h 1423"/>
              <a:gd name="T44" fmla="*/ 894 w 1817"/>
              <a:gd name="T45" fmla="*/ 1027 h 1423"/>
              <a:gd name="T46" fmla="*/ 857 w 1817"/>
              <a:gd name="T47" fmla="*/ 1011 h 1423"/>
              <a:gd name="T48" fmla="*/ 591 w 1817"/>
              <a:gd name="T49" fmla="*/ 1276 h 1423"/>
              <a:gd name="T50" fmla="*/ 963 w 1817"/>
              <a:gd name="T51" fmla="*/ 1224 h 1423"/>
              <a:gd name="T52" fmla="*/ 954 w 1817"/>
              <a:gd name="T53" fmla="*/ 1193 h 1423"/>
              <a:gd name="T54" fmla="*/ 908 w 1817"/>
              <a:gd name="T55" fmla="*/ 1169 h 1423"/>
              <a:gd name="T56" fmla="*/ 764 w 1817"/>
              <a:gd name="T57" fmla="*/ 1368 h 1423"/>
              <a:gd name="T58" fmla="*/ 1001 w 1817"/>
              <a:gd name="T59" fmla="*/ 1239 h 1423"/>
              <a:gd name="T60" fmla="*/ 988 w 1817"/>
              <a:gd name="T61" fmla="*/ 1272 h 1423"/>
              <a:gd name="T62" fmla="*/ 1052 w 1817"/>
              <a:gd name="T63" fmla="*/ 1368 h 1423"/>
              <a:gd name="T64" fmla="*/ 870 w 1817"/>
              <a:gd name="T65" fmla="*/ 764 h 1423"/>
              <a:gd name="T66" fmla="*/ 723 w 1817"/>
              <a:gd name="T67" fmla="*/ 746 h 1423"/>
              <a:gd name="T68" fmla="*/ 645 w 1817"/>
              <a:gd name="T69" fmla="*/ 252 h 1423"/>
              <a:gd name="T70" fmla="*/ 611 w 1817"/>
              <a:gd name="T71" fmla="*/ 817 h 1423"/>
              <a:gd name="T72" fmla="*/ 678 w 1817"/>
              <a:gd name="T73" fmla="*/ 869 h 1423"/>
              <a:gd name="T74" fmla="*/ 694 w 1817"/>
              <a:gd name="T75" fmla="*/ 886 h 1423"/>
              <a:gd name="T76" fmla="*/ 750 w 1817"/>
              <a:gd name="T77" fmla="*/ 867 h 1423"/>
              <a:gd name="T78" fmla="*/ 780 w 1817"/>
              <a:gd name="T79" fmla="*/ 872 h 1423"/>
              <a:gd name="T80" fmla="*/ 817 w 1817"/>
              <a:gd name="T81" fmla="*/ 894 h 1423"/>
              <a:gd name="T82" fmla="*/ 843 w 1817"/>
              <a:gd name="T83" fmla="*/ 973 h 1423"/>
              <a:gd name="T84" fmla="*/ 904 w 1817"/>
              <a:gd name="T85" fmla="*/ 986 h 1423"/>
              <a:gd name="T86" fmla="*/ 946 w 1817"/>
              <a:gd name="T87" fmla="*/ 1090 h 1423"/>
              <a:gd name="T88" fmla="*/ 923 w 1817"/>
              <a:gd name="T89" fmla="*/ 1131 h 1423"/>
              <a:gd name="T90" fmla="*/ 957 w 1817"/>
              <a:gd name="T91" fmla="*/ 1144 h 1423"/>
              <a:gd name="T92" fmla="*/ 1210 w 1817"/>
              <a:gd name="T93" fmla="*/ 1238 h 1423"/>
              <a:gd name="T94" fmla="*/ 1262 w 1817"/>
              <a:gd name="T95" fmla="*/ 1080 h 1423"/>
              <a:gd name="T96" fmla="*/ 1368 w 1817"/>
              <a:gd name="T97" fmla="*/ 975 h 1423"/>
              <a:gd name="T98" fmla="*/ 764 w 1817"/>
              <a:gd name="T99" fmla="*/ 659 h 1423"/>
              <a:gd name="T100" fmla="*/ 803 w 1817"/>
              <a:gd name="T101" fmla="*/ 752 h 1423"/>
              <a:gd name="T102" fmla="*/ 1329 w 1817"/>
              <a:gd name="T103" fmla="*/ 880 h 1423"/>
              <a:gd name="T104" fmla="*/ 205 w 1817"/>
              <a:gd name="T105" fmla="*/ 455 h 1423"/>
              <a:gd name="T106" fmla="*/ 1612 w 1817"/>
              <a:gd name="T107" fmla="*/ 56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423">
                <a:moveTo>
                  <a:pt x="1262" y="1080"/>
                </a:moveTo>
                <a:cubicBezTo>
                  <a:pt x="1052" y="869"/>
                  <a:pt x="1052" y="869"/>
                  <a:pt x="1052" y="869"/>
                </a:cubicBezTo>
                <a:cubicBezTo>
                  <a:pt x="1080" y="842"/>
                  <a:pt x="1080" y="842"/>
                  <a:pt x="1080" y="842"/>
                </a:cubicBezTo>
                <a:cubicBezTo>
                  <a:pt x="1290" y="1052"/>
                  <a:pt x="1290" y="1052"/>
                  <a:pt x="1290" y="1052"/>
                </a:cubicBezTo>
                <a:lnTo>
                  <a:pt x="1262" y="1080"/>
                </a:lnTo>
                <a:close/>
                <a:moveTo>
                  <a:pt x="947" y="975"/>
                </a:moveTo>
                <a:cubicBezTo>
                  <a:pt x="1210" y="1237"/>
                  <a:pt x="1210" y="1237"/>
                  <a:pt x="1210" y="1237"/>
                </a:cubicBezTo>
                <a:cubicBezTo>
                  <a:pt x="1238" y="1210"/>
                  <a:pt x="1238" y="1210"/>
                  <a:pt x="1238" y="1210"/>
                </a:cubicBezTo>
                <a:cubicBezTo>
                  <a:pt x="975" y="947"/>
                  <a:pt x="975" y="947"/>
                  <a:pt x="975" y="947"/>
                </a:cubicBezTo>
                <a:lnTo>
                  <a:pt x="947" y="975"/>
                </a:lnTo>
                <a:close/>
                <a:moveTo>
                  <a:pt x="1592" y="673"/>
                </a:moveTo>
                <a:cubicBezTo>
                  <a:pt x="1356" y="908"/>
                  <a:pt x="1356" y="908"/>
                  <a:pt x="1356" y="908"/>
                </a:cubicBezTo>
                <a:cubicBezTo>
                  <a:pt x="1395" y="947"/>
                  <a:pt x="1395" y="947"/>
                  <a:pt x="1395" y="947"/>
                </a:cubicBezTo>
                <a:cubicBezTo>
                  <a:pt x="1413" y="965"/>
                  <a:pt x="1423" y="988"/>
                  <a:pt x="1423" y="1013"/>
                </a:cubicBezTo>
                <a:cubicBezTo>
                  <a:pt x="1423" y="1038"/>
                  <a:pt x="1413" y="1062"/>
                  <a:pt x="1395" y="1080"/>
                </a:cubicBezTo>
                <a:cubicBezTo>
                  <a:pt x="1381" y="1094"/>
                  <a:pt x="1363" y="1103"/>
                  <a:pt x="1344" y="1106"/>
                </a:cubicBezTo>
                <a:cubicBezTo>
                  <a:pt x="1361" y="1123"/>
                  <a:pt x="1370" y="1146"/>
                  <a:pt x="1370" y="1171"/>
                </a:cubicBezTo>
                <a:cubicBezTo>
                  <a:pt x="1370" y="1196"/>
                  <a:pt x="1360" y="1220"/>
                  <a:pt x="1343" y="1238"/>
                </a:cubicBezTo>
                <a:cubicBezTo>
                  <a:pt x="1322" y="1258"/>
                  <a:pt x="1293" y="1268"/>
                  <a:pt x="1264" y="1264"/>
                </a:cubicBezTo>
                <a:cubicBezTo>
                  <a:pt x="1268" y="1292"/>
                  <a:pt x="1259" y="1321"/>
                  <a:pt x="1237" y="1343"/>
                </a:cubicBezTo>
                <a:cubicBezTo>
                  <a:pt x="1219" y="1361"/>
                  <a:pt x="1195" y="1370"/>
                  <a:pt x="1171" y="1370"/>
                </a:cubicBezTo>
                <a:cubicBezTo>
                  <a:pt x="1147" y="1370"/>
                  <a:pt x="1124" y="1361"/>
                  <a:pt x="1106" y="1344"/>
                </a:cubicBezTo>
                <a:cubicBezTo>
                  <a:pt x="1103" y="1363"/>
                  <a:pt x="1094" y="1381"/>
                  <a:pt x="1080" y="1395"/>
                </a:cubicBezTo>
                <a:cubicBezTo>
                  <a:pt x="1061" y="1414"/>
                  <a:pt x="1037" y="1423"/>
                  <a:pt x="1013" y="1423"/>
                </a:cubicBezTo>
                <a:cubicBezTo>
                  <a:pt x="989" y="1423"/>
                  <a:pt x="965" y="1414"/>
                  <a:pt x="947" y="1395"/>
                </a:cubicBezTo>
                <a:cubicBezTo>
                  <a:pt x="908" y="1356"/>
                  <a:pt x="908" y="1356"/>
                  <a:pt x="908" y="1356"/>
                </a:cubicBezTo>
                <a:cubicBezTo>
                  <a:pt x="869" y="1395"/>
                  <a:pt x="869" y="1395"/>
                  <a:pt x="869" y="1395"/>
                </a:cubicBezTo>
                <a:cubicBezTo>
                  <a:pt x="851" y="1414"/>
                  <a:pt x="827" y="1423"/>
                  <a:pt x="803" y="1423"/>
                </a:cubicBezTo>
                <a:cubicBezTo>
                  <a:pt x="779" y="1423"/>
                  <a:pt x="755" y="1414"/>
                  <a:pt x="737" y="1395"/>
                </a:cubicBezTo>
                <a:cubicBezTo>
                  <a:pt x="722" y="1381"/>
                  <a:pt x="714" y="1363"/>
                  <a:pt x="711" y="1344"/>
                </a:cubicBezTo>
                <a:cubicBezTo>
                  <a:pt x="692" y="1361"/>
                  <a:pt x="669" y="1370"/>
                  <a:pt x="645" y="1370"/>
                </a:cubicBezTo>
                <a:cubicBezTo>
                  <a:pt x="621" y="1370"/>
                  <a:pt x="597" y="1361"/>
                  <a:pt x="579" y="1343"/>
                </a:cubicBezTo>
                <a:cubicBezTo>
                  <a:pt x="561" y="1325"/>
                  <a:pt x="551" y="1301"/>
                  <a:pt x="551" y="1276"/>
                </a:cubicBezTo>
                <a:cubicBezTo>
                  <a:pt x="551" y="1272"/>
                  <a:pt x="552" y="1268"/>
                  <a:pt x="553" y="1264"/>
                </a:cubicBezTo>
                <a:cubicBezTo>
                  <a:pt x="548" y="1264"/>
                  <a:pt x="544" y="1265"/>
                  <a:pt x="540" y="1265"/>
                </a:cubicBezTo>
                <a:cubicBezTo>
                  <a:pt x="516" y="1265"/>
                  <a:pt x="492" y="1256"/>
                  <a:pt x="474" y="1237"/>
                </a:cubicBezTo>
                <a:cubicBezTo>
                  <a:pt x="456" y="1220"/>
                  <a:pt x="446" y="1196"/>
                  <a:pt x="446" y="1171"/>
                </a:cubicBezTo>
                <a:cubicBezTo>
                  <a:pt x="446" y="1146"/>
                  <a:pt x="456" y="1123"/>
                  <a:pt x="473" y="1106"/>
                </a:cubicBezTo>
                <a:cubicBezTo>
                  <a:pt x="454" y="1103"/>
                  <a:pt x="436" y="1094"/>
                  <a:pt x="421" y="1080"/>
                </a:cubicBezTo>
                <a:cubicBezTo>
                  <a:pt x="403" y="1062"/>
                  <a:pt x="394" y="1038"/>
                  <a:pt x="394" y="1013"/>
                </a:cubicBezTo>
                <a:cubicBezTo>
                  <a:pt x="394" y="988"/>
                  <a:pt x="403" y="965"/>
                  <a:pt x="421" y="947"/>
                </a:cubicBezTo>
                <a:cubicBezTo>
                  <a:pt x="460" y="908"/>
                  <a:pt x="460" y="908"/>
                  <a:pt x="460" y="908"/>
                </a:cubicBezTo>
                <a:cubicBezTo>
                  <a:pt x="225" y="673"/>
                  <a:pt x="225" y="673"/>
                  <a:pt x="225" y="673"/>
                </a:cubicBezTo>
                <a:cubicBezTo>
                  <a:pt x="185" y="712"/>
                  <a:pt x="185" y="712"/>
                  <a:pt x="185" y="712"/>
                </a:cubicBezTo>
                <a:cubicBezTo>
                  <a:pt x="0" y="527"/>
                  <a:pt x="0" y="527"/>
                  <a:pt x="0" y="527"/>
                </a:cubicBezTo>
                <a:cubicBezTo>
                  <a:pt x="527" y="0"/>
                  <a:pt x="527" y="0"/>
                  <a:pt x="527" y="0"/>
                </a:cubicBezTo>
                <a:cubicBezTo>
                  <a:pt x="712" y="185"/>
                  <a:pt x="712" y="185"/>
                  <a:pt x="712" y="185"/>
                </a:cubicBezTo>
                <a:cubicBezTo>
                  <a:pt x="673" y="225"/>
                  <a:pt x="673" y="225"/>
                  <a:pt x="673" y="225"/>
                </a:cubicBezTo>
                <a:cubicBezTo>
                  <a:pt x="908" y="460"/>
                  <a:pt x="908" y="460"/>
                  <a:pt x="908" y="460"/>
                </a:cubicBezTo>
                <a:cubicBezTo>
                  <a:pt x="1143" y="224"/>
                  <a:pt x="1143" y="224"/>
                  <a:pt x="1143" y="224"/>
                </a:cubicBezTo>
                <a:cubicBezTo>
                  <a:pt x="1104" y="185"/>
                  <a:pt x="1104" y="185"/>
                  <a:pt x="1104" y="185"/>
                </a:cubicBezTo>
                <a:cubicBezTo>
                  <a:pt x="1289" y="0"/>
                  <a:pt x="1289" y="0"/>
                  <a:pt x="1289" y="0"/>
                </a:cubicBezTo>
                <a:cubicBezTo>
                  <a:pt x="1817" y="527"/>
                  <a:pt x="1817" y="527"/>
                  <a:pt x="1817" y="527"/>
                </a:cubicBezTo>
                <a:cubicBezTo>
                  <a:pt x="1631" y="712"/>
                  <a:pt x="1631" y="712"/>
                  <a:pt x="1631" y="712"/>
                </a:cubicBezTo>
                <a:lnTo>
                  <a:pt x="1592" y="673"/>
                </a:lnTo>
                <a:close/>
                <a:moveTo>
                  <a:pt x="185" y="657"/>
                </a:moveTo>
                <a:cubicBezTo>
                  <a:pt x="657" y="185"/>
                  <a:pt x="657" y="185"/>
                  <a:pt x="657" y="185"/>
                </a:cubicBezTo>
                <a:cubicBezTo>
                  <a:pt x="527" y="55"/>
                  <a:pt x="527" y="55"/>
                  <a:pt x="527" y="55"/>
                </a:cubicBezTo>
                <a:cubicBezTo>
                  <a:pt x="55" y="527"/>
                  <a:pt x="55" y="527"/>
                  <a:pt x="55" y="527"/>
                </a:cubicBezTo>
                <a:lnTo>
                  <a:pt x="185" y="657"/>
                </a:lnTo>
                <a:close/>
                <a:moveTo>
                  <a:pt x="1171" y="197"/>
                </a:moveTo>
                <a:cubicBezTo>
                  <a:pt x="1171" y="197"/>
                  <a:pt x="1171" y="197"/>
                  <a:pt x="1171" y="197"/>
                </a:cubicBezTo>
                <a:cubicBezTo>
                  <a:pt x="1619" y="645"/>
                  <a:pt x="1619" y="645"/>
                  <a:pt x="1619" y="645"/>
                </a:cubicBezTo>
                <a:cubicBezTo>
                  <a:pt x="1619" y="645"/>
                  <a:pt x="1619" y="645"/>
                  <a:pt x="1619" y="645"/>
                </a:cubicBezTo>
                <a:cubicBezTo>
                  <a:pt x="1631" y="657"/>
                  <a:pt x="1631" y="657"/>
                  <a:pt x="1631" y="657"/>
                </a:cubicBezTo>
                <a:cubicBezTo>
                  <a:pt x="1761" y="527"/>
                  <a:pt x="1761" y="527"/>
                  <a:pt x="1761" y="527"/>
                </a:cubicBezTo>
                <a:cubicBezTo>
                  <a:pt x="1289" y="55"/>
                  <a:pt x="1289" y="55"/>
                  <a:pt x="1289" y="55"/>
                </a:cubicBezTo>
                <a:cubicBezTo>
                  <a:pt x="1159" y="185"/>
                  <a:pt x="1159" y="185"/>
                  <a:pt x="1159" y="185"/>
                </a:cubicBezTo>
                <a:lnTo>
                  <a:pt x="1171" y="197"/>
                </a:lnTo>
                <a:close/>
                <a:moveTo>
                  <a:pt x="449" y="1052"/>
                </a:moveTo>
                <a:cubicBezTo>
                  <a:pt x="470" y="1073"/>
                  <a:pt x="505" y="1073"/>
                  <a:pt x="526" y="1052"/>
                </a:cubicBezTo>
                <a:cubicBezTo>
                  <a:pt x="632" y="947"/>
                  <a:pt x="632" y="947"/>
                  <a:pt x="632" y="947"/>
                </a:cubicBezTo>
                <a:cubicBezTo>
                  <a:pt x="642" y="937"/>
                  <a:pt x="647" y="923"/>
                  <a:pt x="647" y="908"/>
                </a:cubicBezTo>
                <a:cubicBezTo>
                  <a:pt x="647" y="901"/>
                  <a:pt x="646" y="894"/>
                  <a:pt x="643" y="887"/>
                </a:cubicBezTo>
                <a:cubicBezTo>
                  <a:pt x="640" y="881"/>
                  <a:pt x="636" y="875"/>
                  <a:pt x="631" y="870"/>
                </a:cubicBezTo>
                <a:cubicBezTo>
                  <a:pt x="610" y="849"/>
                  <a:pt x="574" y="849"/>
                  <a:pt x="554" y="869"/>
                </a:cubicBezTo>
                <a:cubicBezTo>
                  <a:pt x="488" y="936"/>
                  <a:pt x="488" y="936"/>
                  <a:pt x="488" y="936"/>
                </a:cubicBezTo>
                <a:cubicBezTo>
                  <a:pt x="488" y="936"/>
                  <a:pt x="488" y="936"/>
                  <a:pt x="488" y="936"/>
                </a:cubicBezTo>
                <a:cubicBezTo>
                  <a:pt x="449" y="975"/>
                  <a:pt x="449" y="975"/>
                  <a:pt x="449" y="975"/>
                </a:cubicBezTo>
                <a:cubicBezTo>
                  <a:pt x="438" y="985"/>
                  <a:pt x="433" y="999"/>
                  <a:pt x="433" y="1013"/>
                </a:cubicBezTo>
                <a:cubicBezTo>
                  <a:pt x="433" y="1028"/>
                  <a:pt x="438" y="1042"/>
                  <a:pt x="449" y="1052"/>
                </a:cubicBezTo>
                <a:close/>
                <a:moveTo>
                  <a:pt x="579" y="1210"/>
                </a:moveTo>
                <a:cubicBezTo>
                  <a:pt x="789" y="999"/>
                  <a:pt x="789" y="999"/>
                  <a:pt x="789" y="999"/>
                </a:cubicBezTo>
                <a:cubicBezTo>
                  <a:pt x="793" y="995"/>
                  <a:pt x="796" y="991"/>
                  <a:pt x="799" y="986"/>
                </a:cubicBezTo>
                <a:cubicBezTo>
                  <a:pt x="803" y="978"/>
                  <a:pt x="805" y="970"/>
                  <a:pt x="805" y="961"/>
                </a:cubicBezTo>
                <a:cubicBezTo>
                  <a:pt x="805" y="953"/>
                  <a:pt x="804" y="946"/>
                  <a:pt x="801" y="940"/>
                </a:cubicBezTo>
                <a:cubicBezTo>
                  <a:pt x="799" y="935"/>
                  <a:pt x="797" y="931"/>
                  <a:pt x="794" y="928"/>
                </a:cubicBezTo>
                <a:cubicBezTo>
                  <a:pt x="792" y="926"/>
                  <a:pt x="791" y="924"/>
                  <a:pt x="789" y="922"/>
                </a:cubicBezTo>
                <a:cubicBezTo>
                  <a:pt x="785" y="918"/>
                  <a:pt x="780" y="914"/>
                  <a:pt x="774" y="912"/>
                </a:cubicBezTo>
                <a:cubicBezTo>
                  <a:pt x="773" y="911"/>
                  <a:pt x="772" y="911"/>
                  <a:pt x="771" y="910"/>
                </a:cubicBezTo>
                <a:cubicBezTo>
                  <a:pt x="769" y="909"/>
                  <a:pt x="767" y="909"/>
                  <a:pt x="764" y="908"/>
                </a:cubicBezTo>
                <a:cubicBezTo>
                  <a:pt x="763" y="908"/>
                  <a:pt x="762" y="907"/>
                  <a:pt x="761" y="907"/>
                </a:cubicBezTo>
                <a:cubicBezTo>
                  <a:pt x="758" y="906"/>
                  <a:pt x="754" y="906"/>
                  <a:pt x="751" y="906"/>
                </a:cubicBezTo>
                <a:cubicBezTo>
                  <a:pt x="751" y="906"/>
                  <a:pt x="750" y="906"/>
                  <a:pt x="750" y="906"/>
                </a:cubicBezTo>
                <a:cubicBezTo>
                  <a:pt x="747" y="906"/>
                  <a:pt x="743" y="906"/>
                  <a:pt x="740" y="907"/>
                </a:cubicBezTo>
                <a:cubicBezTo>
                  <a:pt x="740" y="907"/>
                  <a:pt x="739" y="907"/>
                  <a:pt x="739" y="907"/>
                </a:cubicBezTo>
                <a:cubicBezTo>
                  <a:pt x="736" y="908"/>
                  <a:pt x="733" y="909"/>
                  <a:pt x="729" y="910"/>
                </a:cubicBezTo>
                <a:cubicBezTo>
                  <a:pt x="729" y="910"/>
                  <a:pt x="728" y="911"/>
                  <a:pt x="728" y="911"/>
                </a:cubicBezTo>
                <a:cubicBezTo>
                  <a:pt x="725" y="912"/>
                  <a:pt x="722" y="914"/>
                  <a:pt x="720" y="915"/>
                </a:cubicBezTo>
                <a:cubicBezTo>
                  <a:pt x="719" y="916"/>
                  <a:pt x="719" y="916"/>
                  <a:pt x="718" y="917"/>
                </a:cubicBezTo>
                <a:cubicBezTo>
                  <a:pt x="716" y="919"/>
                  <a:pt x="714" y="920"/>
                  <a:pt x="712" y="922"/>
                </a:cubicBezTo>
                <a:cubicBezTo>
                  <a:pt x="659" y="975"/>
                  <a:pt x="659" y="975"/>
                  <a:pt x="659" y="975"/>
                </a:cubicBezTo>
                <a:cubicBezTo>
                  <a:pt x="659" y="975"/>
                  <a:pt x="659" y="975"/>
                  <a:pt x="659" y="975"/>
                </a:cubicBezTo>
                <a:cubicBezTo>
                  <a:pt x="659" y="975"/>
                  <a:pt x="659" y="975"/>
                  <a:pt x="659" y="975"/>
                </a:cubicBezTo>
                <a:cubicBezTo>
                  <a:pt x="554" y="1080"/>
                  <a:pt x="554" y="1080"/>
                  <a:pt x="554" y="1080"/>
                </a:cubicBezTo>
                <a:cubicBezTo>
                  <a:pt x="554" y="1080"/>
                  <a:pt x="554" y="1080"/>
                  <a:pt x="554" y="1080"/>
                </a:cubicBezTo>
                <a:cubicBezTo>
                  <a:pt x="501" y="1132"/>
                  <a:pt x="501" y="1132"/>
                  <a:pt x="501" y="1132"/>
                </a:cubicBezTo>
                <a:cubicBezTo>
                  <a:pt x="491" y="1143"/>
                  <a:pt x="485" y="1156"/>
                  <a:pt x="485" y="1171"/>
                </a:cubicBezTo>
                <a:cubicBezTo>
                  <a:pt x="485" y="1186"/>
                  <a:pt x="491" y="1199"/>
                  <a:pt x="501" y="1210"/>
                </a:cubicBezTo>
                <a:cubicBezTo>
                  <a:pt x="523" y="1231"/>
                  <a:pt x="557" y="1231"/>
                  <a:pt x="579" y="1210"/>
                </a:cubicBezTo>
                <a:close/>
                <a:moveTo>
                  <a:pt x="684" y="1315"/>
                </a:moveTo>
                <a:cubicBezTo>
                  <a:pt x="842" y="1157"/>
                  <a:pt x="842" y="1157"/>
                  <a:pt x="842" y="1157"/>
                </a:cubicBezTo>
                <a:cubicBezTo>
                  <a:pt x="894" y="1105"/>
                  <a:pt x="894" y="1105"/>
                  <a:pt x="894" y="1105"/>
                </a:cubicBezTo>
                <a:cubicBezTo>
                  <a:pt x="905" y="1094"/>
                  <a:pt x="910" y="1081"/>
                  <a:pt x="910" y="1066"/>
                </a:cubicBezTo>
                <a:cubicBezTo>
                  <a:pt x="910" y="1051"/>
                  <a:pt x="904" y="1037"/>
                  <a:pt x="894" y="1027"/>
                </a:cubicBezTo>
                <a:cubicBezTo>
                  <a:pt x="891" y="1024"/>
                  <a:pt x="888" y="1022"/>
                  <a:pt x="884" y="1019"/>
                </a:cubicBezTo>
                <a:cubicBezTo>
                  <a:pt x="883" y="1019"/>
                  <a:pt x="882" y="1018"/>
                  <a:pt x="880" y="1018"/>
                </a:cubicBezTo>
                <a:cubicBezTo>
                  <a:pt x="878" y="1016"/>
                  <a:pt x="875" y="1015"/>
                  <a:pt x="872" y="1014"/>
                </a:cubicBezTo>
                <a:cubicBezTo>
                  <a:pt x="871" y="1014"/>
                  <a:pt x="869" y="1013"/>
                  <a:pt x="868" y="1013"/>
                </a:cubicBezTo>
                <a:cubicBezTo>
                  <a:pt x="864" y="1012"/>
                  <a:pt x="861" y="1011"/>
                  <a:pt x="857" y="1011"/>
                </a:cubicBezTo>
                <a:cubicBezTo>
                  <a:pt x="856" y="1011"/>
                  <a:pt x="856" y="1011"/>
                  <a:pt x="855" y="1011"/>
                </a:cubicBezTo>
                <a:cubicBezTo>
                  <a:pt x="851" y="1011"/>
                  <a:pt x="846" y="1012"/>
                  <a:pt x="841" y="1013"/>
                </a:cubicBezTo>
                <a:cubicBezTo>
                  <a:pt x="832" y="1015"/>
                  <a:pt x="824" y="1020"/>
                  <a:pt x="817" y="1027"/>
                </a:cubicBezTo>
                <a:cubicBezTo>
                  <a:pt x="606" y="1238"/>
                  <a:pt x="606" y="1238"/>
                  <a:pt x="606" y="1238"/>
                </a:cubicBezTo>
                <a:cubicBezTo>
                  <a:pt x="596" y="1248"/>
                  <a:pt x="591" y="1261"/>
                  <a:pt x="591" y="1276"/>
                </a:cubicBezTo>
                <a:cubicBezTo>
                  <a:pt x="591" y="1291"/>
                  <a:pt x="596" y="1304"/>
                  <a:pt x="607" y="1315"/>
                </a:cubicBezTo>
                <a:cubicBezTo>
                  <a:pt x="628" y="1336"/>
                  <a:pt x="663" y="1336"/>
                  <a:pt x="684" y="1315"/>
                </a:cubicBezTo>
                <a:close/>
                <a:moveTo>
                  <a:pt x="880" y="1329"/>
                </a:moveTo>
                <a:cubicBezTo>
                  <a:pt x="947" y="1262"/>
                  <a:pt x="947" y="1262"/>
                  <a:pt x="947" y="1262"/>
                </a:cubicBezTo>
                <a:cubicBezTo>
                  <a:pt x="957" y="1252"/>
                  <a:pt x="963" y="1238"/>
                  <a:pt x="963" y="1224"/>
                </a:cubicBezTo>
                <a:cubicBezTo>
                  <a:pt x="963" y="1220"/>
                  <a:pt x="963" y="1216"/>
                  <a:pt x="962" y="1213"/>
                </a:cubicBezTo>
                <a:cubicBezTo>
                  <a:pt x="962" y="1212"/>
                  <a:pt x="961" y="1211"/>
                  <a:pt x="961" y="1209"/>
                </a:cubicBezTo>
                <a:cubicBezTo>
                  <a:pt x="960" y="1207"/>
                  <a:pt x="960" y="1205"/>
                  <a:pt x="959" y="1203"/>
                </a:cubicBezTo>
                <a:cubicBezTo>
                  <a:pt x="958" y="1201"/>
                  <a:pt x="958" y="1200"/>
                  <a:pt x="957" y="1199"/>
                </a:cubicBezTo>
                <a:cubicBezTo>
                  <a:pt x="956" y="1197"/>
                  <a:pt x="955" y="1195"/>
                  <a:pt x="954" y="1193"/>
                </a:cubicBezTo>
                <a:cubicBezTo>
                  <a:pt x="953" y="1191"/>
                  <a:pt x="951" y="1190"/>
                  <a:pt x="950" y="1188"/>
                </a:cubicBezTo>
                <a:cubicBezTo>
                  <a:pt x="949" y="1187"/>
                  <a:pt x="948" y="1186"/>
                  <a:pt x="947" y="1185"/>
                </a:cubicBezTo>
                <a:cubicBezTo>
                  <a:pt x="947" y="1185"/>
                  <a:pt x="947" y="1185"/>
                  <a:pt x="947" y="1185"/>
                </a:cubicBezTo>
                <a:cubicBezTo>
                  <a:pt x="941" y="1179"/>
                  <a:pt x="935" y="1175"/>
                  <a:pt x="929" y="1173"/>
                </a:cubicBezTo>
                <a:cubicBezTo>
                  <a:pt x="922" y="1170"/>
                  <a:pt x="915" y="1169"/>
                  <a:pt x="908" y="1169"/>
                </a:cubicBezTo>
                <a:cubicBezTo>
                  <a:pt x="898" y="1169"/>
                  <a:pt x="887" y="1172"/>
                  <a:pt x="878" y="1178"/>
                </a:cubicBezTo>
                <a:cubicBezTo>
                  <a:pt x="875" y="1180"/>
                  <a:pt x="872" y="1182"/>
                  <a:pt x="870" y="1185"/>
                </a:cubicBezTo>
                <a:cubicBezTo>
                  <a:pt x="764" y="1290"/>
                  <a:pt x="764" y="1290"/>
                  <a:pt x="764" y="1290"/>
                </a:cubicBezTo>
                <a:cubicBezTo>
                  <a:pt x="754" y="1301"/>
                  <a:pt x="748" y="1314"/>
                  <a:pt x="748" y="1329"/>
                </a:cubicBezTo>
                <a:cubicBezTo>
                  <a:pt x="748" y="1343"/>
                  <a:pt x="754" y="1357"/>
                  <a:pt x="764" y="1368"/>
                </a:cubicBezTo>
                <a:cubicBezTo>
                  <a:pt x="786" y="1389"/>
                  <a:pt x="820" y="1389"/>
                  <a:pt x="842" y="1368"/>
                </a:cubicBezTo>
                <a:lnTo>
                  <a:pt x="880" y="1329"/>
                </a:lnTo>
                <a:close/>
                <a:moveTo>
                  <a:pt x="1068" y="1329"/>
                </a:moveTo>
                <a:cubicBezTo>
                  <a:pt x="1068" y="1314"/>
                  <a:pt x="1062" y="1301"/>
                  <a:pt x="1052" y="1290"/>
                </a:cubicBezTo>
                <a:cubicBezTo>
                  <a:pt x="1001" y="1239"/>
                  <a:pt x="1001" y="1239"/>
                  <a:pt x="1001" y="1239"/>
                </a:cubicBezTo>
                <a:cubicBezTo>
                  <a:pt x="1001" y="1240"/>
                  <a:pt x="1000" y="1240"/>
                  <a:pt x="1000" y="1241"/>
                </a:cubicBezTo>
                <a:cubicBezTo>
                  <a:pt x="1000" y="1242"/>
                  <a:pt x="1000" y="1244"/>
                  <a:pt x="999" y="1246"/>
                </a:cubicBezTo>
                <a:cubicBezTo>
                  <a:pt x="998" y="1249"/>
                  <a:pt x="997" y="1253"/>
                  <a:pt x="996" y="1257"/>
                </a:cubicBezTo>
                <a:cubicBezTo>
                  <a:pt x="995" y="1259"/>
                  <a:pt x="994" y="1260"/>
                  <a:pt x="994" y="1262"/>
                </a:cubicBezTo>
                <a:cubicBezTo>
                  <a:pt x="992" y="1266"/>
                  <a:pt x="990" y="1269"/>
                  <a:pt x="988" y="1272"/>
                </a:cubicBezTo>
                <a:cubicBezTo>
                  <a:pt x="987" y="1274"/>
                  <a:pt x="986" y="1276"/>
                  <a:pt x="985" y="1277"/>
                </a:cubicBezTo>
                <a:cubicBezTo>
                  <a:pt x="982" y="1282"/>
                  <a:pt x="979" y="1286"/>
                  <a:pt x="974" y="1290"/>
                </a:cubicBezTo>
                <a:cubicBezTo>
                  <a:pt x="936" y="1329"/>
                  <a:pt x="936" y="1329"/>
                  <a:pt x="936" y="1329"/>
                </a:cubicBezTo>
                <a:cubicBezTo>
                  <a:pt x="975" y="1368"/>
                  <a:pt x="975" y="1368"/>
                  <a:pt x="975" y="1368"/>
                </a:cubicBezTo>
                <a:cubicBezTo>
                  <a:pt x="996" y="1389"/>
                  <a:pt x="1031" y="1389"/>
                  <a:pt x="1052" y="1368"/>
                </a:cubicBezTo>
                <a:cubicBezTo>
                  <a:pt x="1052" y="1367"/>
                  <a:pt x="1052" y="1367"/>
                  <a:pt x="1052" y="1367"/>
                </a:cubicBezTo>
                <a:cubicBezTo>
                  <a:pt x="1062" y="1357"/>
                  <a:pt x="1068" y="1344"/>
                  <a:pt x="1068" y="1329"/>
                </a:cubicBezTo>
                <a:close/>
                <a:moveTo>
                  <a:pt x="1368" y="975"/>
                </a:moveTo>
                <a:cubicBezTo>
                  <a:pt x="1013" y="620"/>
                  <a:pt x="1013" y="620"/>
                  <a:pt x="1013" y="620"/>
                </a:cubicBezTo>
                <a:cubicBezTo>
                  <a:pt x="870" y="764"/>
                  <a:pt x="870" y="764"/>
                  <a:pt x="870" y="764"/>
                </a:cubicBezTo>
                <a:cubicBezTo>
                  <a:pt x="865" y="769"/>
                  <a:pt x="860" y="773"/>
                  <a:pt x="855" y="776"/>
                </a:cubicBezTo>
                <a:cubicBezTo>
                  <a:pt x="840" y="786"/>
                  <a:pt x="822" y="792"/>
                  <a:pt x="803" y="792"/>
                </a:cubicBezTo>
                <a:cubicBezTo>
                  <a:pt x="803" y="792"/>
                  <a:pt x="803" y="792"/>
                  <a:pt x="803" y="792"/>
                </a:cubicBezTo>
                <a:cubicBezTo>
                  <a:pt x="778" y="792"/>
                  <a:pt x="754" y="782"/>
                  <a:pt x="737" y="764"/>
                </a:cubicBezTo>
                <a:cubicBezTo>
                  <a:pt x="731" y="759"/>
                  <a:pt x="727" y="752"/>
                  <a:pt x="723" y="746"/>
                </a:cubicBezTo>
                <a:cubicBezTo>
                  <a:pt x="714" y="732"/>
                  <a:pt x="709" y="715"/>
                  <a:pt x="709" y="698"/>
                </a:cubicBezTo>
                <a:cubicBezTo>
                  <a:pt x="709" y="686"/>
                  <a:pt x="711" y="676"/>
                  <a:pt x="715" y="665"/>
                </a:cubicBezTo>
                <a:cubicBezTo>
                  <a:pt x="720" y="653"/>
                  <a:pt x="727" y="641"/>
                  <a:pt x="737" y="631"/>
                </a:cubicBezTo>
                <a:cubicBezTo>
                  <a:pt x="880" y="487"/>
                  <a:pt x="880" y="487"/>
                  <a:pt x="880" y="487"/>
                </a:cubicBezTo>
                <a:cubicBezTo>
                  <a:pt x="645" y="252"/>
                  <a:pt x="645" y="252"/>
                  <a:pt x="645" y="252"/>
                </a:cubicBezTo>
                <a:cubicBezTo>
                  <a:pt x="252" y="645"/>
                  <a:pt x="252" y="645"/>
                  <a:pt x="252" y="645"/>
                </a:cubicBezTo>
                <a:cubicBezTo>
                  <a:pt x="488" y="880"/>
                  <a:pt x="488" y="880"/>
                  <a:pt x="488" y="880"/>
                </a:cubicBezTo>
                <a:cubicBezTo>
                  <a:pt x="526" y="842"/>
                  <a:pt x="526" y="842"/>
                  <a:pt x="526" y="842"/>
                </a:cubicBezTo>
                <a:cubicBezTo>
                  <a:pt x="533" y="835"/>
                  <a:pt x="540" y="830"/>
                  <a:pt x="548" y="826"/>
                </a:cubicBezTo>
                <a:cubicBezTo>
                  <a:pt x="567" y="816"/>
                  <a:pt x="589" y="813"/>
                  <a:pt x="611" y="817"/>
                </a:cubicBezTo>
                <a:cubicBezTo>
                  <a:pt x="629" y="820"/>
                  <a:pt x="646" y="828"/>
                  <a:pt x="659" y="842"/>
                </a:cubicBezTo>
                <a:cubicBezTo>
                  <a:pt x="660" y="843"/>
                  <a:pt x="661" y="844"/>
                  <a:pt x="662" y="846"/>
                </a:cubicBezTo>
                <a:cubicBezTo>
                  <a:pt x="665" y="848"/>
                  <a:pt x="667" y="851"/>
                  <a:pt x="669" y="854"/>
                </a:cubicBezTo>
                <a:cubicBezTo>
                  <a:pt x="671" y="856"/>
                  <a:pt x="672" y="858"/>
                  <a:pt x="673" y="860"/>
                </a:cubicBezTo>
                <a:cubicBezTo>
                  <a:pt x="675" y="863"/>
                  <a:pt x="676" y="866"/>
                  <a:pt x="678" y="869"/>
                </a:cubicBezTo>
                <a:cubicBezTo>
                  <a:pt x="679" y="871"/>
                  <a:pt x="679" y="873"/>
                  <a:pt x="680" y="875"/>
                </a:cubicBezTo>
                <a:cubicBezTo>
                  <a:pt x="682" y="878"/>
                  <a:pt x="683" y="882"/>
                  <a:pt x="684" y="886"/>
                </a:cubicBezTo>
                <a:cubicBezTo>
                  <a:pt x="684" y="888"/>
                  <a:pt x="684" y="889"/>
                  <a:pt x="685" y="891"/>
                </a:cubicBezTo>
                <a:cubicBezTo>
                  <a:pt x="685" y="892"/>
                  <a:pt x="685" y="892"/>
                  <a:pt x="685" y="893"/>
                </a:cubicBezTo>
                <a:cubicBezTo>
                  <a:pt x="688" y="891"/>
                  <a:pt x="691" y="889"/>
                  <a:pt x="694" y="886"/>
                </a:cubicBezTo>
                <a:cubicBezTo>
                  <a:pt x="696" y="885"/>
                  <a:pt x="697" y="883"/>
                  <a:pt x="699" y="882"/>
                </a:cubicBezTo>
                <a:cubicBezTo>
                  <a:pt x="703" y="880"/>
                  <a:pt x="707" y="877"/>
                  <a:pt x="712" y="875"/>
                </a:cubicBezTo>
                <a:cubicBezTo>
                  <a:pt x="713" y="875"/>
                  <a:pt x="714" y="874"/>
                  <a:pt x="715" y="874"/>
                </a:cubicBezTo>
                <a:cubicBezTo>
                  <a:pt x="724" y="870"/>
                  <a:pt x="733" y="868"/>
                  <a:pt x="742" y="868"/>
                </a:cubicBezTo>
                <a:cubicBezTo>
                  <a:pt x="745" y="867"/>
                  <a:pt x="748" y="867"/>
                  <a:pt x="750" y="867"/>
                </a:cubicBezTo>
                <a:cubicBezTo>
                  <a:pt x="750" y="867"/>
                  <a:pt x="750" y="867"/>
                  <a:pt x="750" y="867"/>
                </a:cubicBezTo>
                <a:cubicBezTo>
                  <a:pt x="751" y="867"/>
                  <a:pt x="751" y="867"/>
                  <a:pt x="751" y="867"/>
                </a:cubicBezTo>
                <a:cubicBezTo>
                  <a:pt x="753" y="867"/>
                  <a:pt x="754" y="867"/>
                  <a:pt x="756" y="867"/>
                </a:cubicBezTo>
                <a:cubicBezTo>
                  <a:pt x="760" y="868"/>
                  <a:pt x="765" y="868"/>
                  <a:pt x="769" y="869"/>
                </a:cubicBezTo>
                <a:cubicBezTo>
                  <a:pt x="772" y="869"/>
                  <a:pt x="776" y="871"/>
                  <a:pt x="780" y="872"/>
                </a:cubicBezTo>
                <a:cubicBezTo>
                  <a:pt x="782" y="873"/>
                  <a:pt x="784" y="873"/>
                  <a:pt x="786" y="874"/>
                </a:cubicBezTo>
                <a:cubicBezTo>
                  <a:pt x="789" y="875"/>
                  <a:pt x="793" y="877"/>
                  <a:pt x="796" y="879"/>
                </a:cubicBezTo>
                <a:cubicBezTo>
                  <a:pt x="798" y="880"/>
                  <a:pt x="800" y="881"/>
                  <a:pt x="802" y="883"/>
                </a:cubicBezTo>
                <a:cubicBezTo>
                  <a:pt x="805" y="884"/>
                  <a:pt x="807" y="886"/>
                  <a:pt x="809" y="888"/>
                </a:cubicBezTo>
                <a:cubicBezTo>
                  <a:pt x="811" y="890"/>
                  <a:pt x="814" y="892"/>
                  <a:pt x="817" y="894"/>
                </a:cubicBezTo>
                <a:cubicBezTo>
                  <a:pt x="819" y="897"/>
                  <a:pt x="821" y="899"/>
                  <a:pt x="823" y="902"/>
                </a:cubicBezTo>
                <a:cubicBezTo>
                  <a:pt x="829" y="909"/>
                  <a:pt x="834" y="916"/>
                  <a:pt x="837" y="925"/>
                </a:cubicBezTo>
                <a:cubicBezTo>
                  <a:pt x="842" y="936"/>
                  <a:pt x="844" y="948"/>
                  <a:pt x="844" y="961"/>
                </a:cubicBezTo>
                <a:cubicBezTo>
                  <a:pt x="844" y="962"/>
                  <a:pt x="844" y="962"/>
                  <a:pt x="844" y="963"/>
                </a:cubicBezTo>
                <a:cubicBezTo>
                  <a:pt x="844" y="966"/>
                  <a:pt x="844" y="970"/>
                  <a:pt x="843" y="973"/>
                </a:cubicBezTo>
                <a:cubicBezTo>
                  <a:pt x="850" y="972"/>
                  <a:pt x="856" y="972"/>
                  <a:pt x="863" y="973"/>
                </a:cubicBezTo>
                <a:cubicBezTo>
                  <a:pt x="864" y="973"/>
                  <a:pt x="865" y="973"/>
                  <a:pt x="866" y="973"/>
                </a:cubicBezTo>
                <a:cubicBezTo>
                  <a:pt x="872" y="973"/>
                  <a:pt x="878" y="975"/>
                  <a:pt x="884" y="977"/>
                </a:cubicBezTo>
                <a:cubicBezTo>
                  <a:pt x="885" y="977"/>
                  <a:pt x="886" y="977"/>
                  <a:pt x="887" y="978"/>
                </a:cubicBezTo>
                <a:cubicBezTo>
                  <a:pt x="893" y="980"/>
                  <a:pt x="899" y="983"/>
                  <a:pt x="904" y="986"/>
                </a:cubicBezTo>
                <a:cubicBezTo>
                  <a:pt x="905" y="986"/>
                  <a:pt x="906" y="987"/>
                  <a:pt x="906" y="987"/>
                </a:cubicBezTo>
                <a:cubicBezTo>
                  <a:pt x="912" y="991"/>
                  <a:pt x="917" y="995"/>
                  <a:pt x="922" y="999"/>
                </a:cubicBezTo>
                <a:cubicBezTo>
                  <a:pt x="940" y="1017"/>
                  <a:pt x="949" y="1041"/>
                  <a:pt x="949" y="1066"/>
                </a:cubicBezTo>
                <a:cubicBezTo>
                  <a:pt x="949" y="1072"/>
                  <a:pt x="949" y="1078"/>
                  <a:pt x="948" y="1084"/>
                </a:cubicBezTo>
                <a:cubicBezTo>
                  <a:pt x="947" y="1086"/>
                  <a:pt x="946" y="1088"/>
                  <a:pt x="946" y="1090"/>
                </a:cubicBezTo>
                <a:cubicBezTo>
                  <a:pt x="945" y="1094"/>
                  <a:pt x="944" y="1098"/>
                  <a:pt x="942" y="1101"/>
                </a:cubicBezTo>
                <a:cubicBezTo>
                  <a:pt x="942" y="1104"/>
                  <a:pt x="940" y="1106"/>
                  <a:pt x="939" y="1108"/>
                </a:cubicBezTo>
                <a:cubicBezTo>
                  <a:pt x="937" y="1111"/>
                  <a:pt x="936" y="1114"/>
                  <a:pt x="934" y="1117"/>
                </a:cubicBezTo>
                <a:cubicBezTo>
                  <a:pt x="933" y="1120"/>
                  <a:pt x="931" y="1121"/>
                  <a:pt x="929" y="1124"/>
                </a:cubicBezTo>
                <a:cubicBezTo>
                  <a:pt x="927" y="1126"/>
                  <a:pt x="926" y="1129"/>
                  <a:pt x="923" y="1131"/>
                </a:cubicBezTo>
                <a:cubicBezTo>
                  <a:pt x="924" y="1131"/>
                  <a:pt x="924" y="1131"/>
                  <a:pt x="925" y="1131"/>
                </a:cubicBezTo>
                <a:cubicBezTo>
                  <a:pt x="926" y="1132"/>
                  <a:pt x="928" y="1132"/>
                  <a:pt x="929" y="1132"/>
                </a:cubicBezTo>
                <a:cubicBezTo>
                  <a:pt x="933" y="1133"/>
                  <a:pt x="937" y="1134"/>
                  <a:pt x="941" y="1136"/>
                </a:cubicBezTo>
                <a:cubicBezTo>
                  <a:pt x="943" y="1136"/>
                  <a:pt x="944" y="1137"/>
                  <a:pt x="946" y="1138"/>
                </a:cubicBezTo>
                <a:cubicBezTo>
                  <a:pt x="950" y="1140"/>
                  <a:pt x="953" y="1141"/>
                  <a:pt x="957" y="1144"/>
                </a:cubicBezTo>
                <a:cubicBezTo>
                  <a:pt x="958" y="1144"/>
                  <a:pt x="960" y="1145"/>
                  <a:pt x="961" y="1146"/>
                </a:cubicBezTo>
                <a:cubicBezTo>
                  <a:pt x="966" y="1149"/>
                  <a:pt x="970" y="1153"/>
                  <a:pt x="975" y="1157"/>
                </a:cubicBezTo>
                <a:cubicBezTo>
                  <a:pt x="1132" y="1315"/>
                  <a:pt x="1132" y="1315"/>
                  <a:pt x="1132" y="1315"/>
                </a:cubicBezTo>
                <a:cubicBezTo>
                  <a:pt x="1153" y="1336"/>
                  <a:pt x="1189" y="1336"/>
                  <a:pt x="1210" y="1315"/>
                </a:cubicBezTo>
                <a:cubicBezTo>
                  <a:pt x="1231" y="1294"/>
                  <a:pt x="1231" y="1259"/>
                  <a:pt x="1210" y="1238"/>
                </a:cubicBezTo>
                <a:cubicBezTo>
                  <a:pt x="1238" y="1210"/>
                  <a:pt x="1238" y="1210"/>
                  <a:pt x="1238" y="1210"/>
                </a:cubicBezTo>
                <a:cubicBezTo>
                  <a:pt x="1258" y="1230"/>
                  <a:pt x="1294" y="1230"/>
                  <a:pt x="1315" y="1210"/>
                </a:cubicBezTo>
                <a:cubicBezTo>
                  <a:pt x="1325" y="1199"/>
                  <a:pt x="1331" y="1186"/>
                  <a:pt x="1331" y="1171"/>
                </a:cubicBezTo>
                <a:cubicBezTo>
                  <a:pt x="1331" y="1156"/>
                  <a:pt x="1325" y="1143"/>
                  <a:pt x="1315" y="1132"/>
                </a:cubicBezTo>
                <a:cubicBezTo>
                  <a:pt x="1262" y="1080"/>
                  <a:pt x="1262" y="1080"/>
                  <a:pt x="1262" y="1080"/>
                </a:cubicBezTo>
                <a:cubicBezTo>
                  <a:pt x="1290" y="1052"/>
                  <a:pt x="1290" y="1052"/>
                  <a:pt x="1290" y="1052"/>
                </a:cubicBezTo>
                <a:cubicBezTo>
                  <a:pt x="1300" y="1062"/>
                  <a:pt x="1314" y="1068"/>
                  <a:pt x="1329" y="1068"/>
                </a:cubicBezTo>
                <a:cubicBezTo>
                  <a:pt x="1344" y="1068"/>
                  <a:pt x="1357" y="1062"/>
                  <a:pt x="1368" y="1052"/>
                </a:cubicBezTo>
                <a:cubicBezTo>
                  <a:pt x="1378" y="1042"/>
                  <a:pt x="1384" y="1028"/>
                  <a:pt x="1384" y="1013"/>
                </a:cubicBezTo>
                <a:cubicBezTo>
                  <a:pt x="1384" y="999"/>
                  <a:pt x="1378" y="985"/>
                  <a:pt x="1368" y="975"/>
                </a:cubicBezTo>
                <a:close/>
                <a:moveTo>
                  <a:pt x="1564" y="645"/>
                </a:moveTo>
                <a:cubicBezTo>
                  <a:pt x="1171" y="252"/>
                  <a:pt x="1171" y="252"/>
                  <a:pt x="1171" y="252"/>
                </a:cubicBezTo>
                <a:cubicBezTo>
                  <a:pt x="936" y="487"/>
                  <a:pt x="936" y="487"/>
                  <a:pt x="936" y="487"/>
                </a:cubicBezTo>
                <a:cubicBezTo>
                  <a:pt x="936" y="487"/>
                  <a:pt x="936" y="487"/>
                  <a:pt x="936" y="487"/>
                </a:cubicBezTo>
                <a:cubicBezTo>
                  <a:pt x="764" y="659"/>
                  <a:pt x="764" y="659"/>
                  <a:pt x="764" y="659"/>
                </a:cubicBezTo>
                <a:cubicBezTo>
                  <a:pt x="759" y="665"/>
                  <a:pt x="755" y="671"/>
                  <a:pt x="752" y="678"/>
                </a:cubicBezTo>
                <a:cubicBezTo>
                  <a:pt x="750" y="684"/>
                  <a:pt x="748" y="691"/>
                  <a:pt x="748" y="698"/>
                </a:cubicBezTo>
                <a:cubicBezTo>
                  <a:pt x="748" y="707"/>
                  <a:pt x="751" y="715"/>
                  <a:pt x="754" y="722"/>
                </a:cubicBezTo>
                <a:cubicBezTo>
                  <a:pt x="757" y="727"/>
                  <a:pt x="760" y="732"/>
                  <a:pt x="764" y="736"/>
                </a:cubicBezTo>
                <a:cubicBezTo>
                  <a:pt x="775" y="747"/>
                  <a:pt x="788" y="752"/>
                  <a:pt x="803" y="752"/>
                </a:cubicBezTo>
                <a:cubicBezTo>
                  <a:pt x="803" y="752"/>
                  <a:pt x="803" y="752"/>
                  <a:pt x="803" y="752"/>
                </a:cubicBezTo>
                <a:cubicBezTo>
                  <a:pt x="814" y="752"/>
                  <a:pt x="825" y="749"/>
                  <a:pt x="834" y="743"/>
                </a:cubicBezTo>
                <a:cubicBezTo>
                  <a:pt x="836" y="741"/>
                  <a:pt x="839" y="739"/>
                  <a:pt x="842" y="737"/>
                </a:cubicBezTo>
                <a:cubicBezTo>
                  <a:pt x="1013" y="565"/>
                  <a:pt x="1013" y="565"/>
                  <a:pt x="1013" y="565"/>
                </a:cubicBezTo>
                <a:cubicBezTo>
                  <a:pt x="1329" y="880"/>
                  <a:pt x="1329" y="880"/>
                  <a:pt x="1329" y="880"/>
                </a:cubicBezTo>
                <a:lnTo>
                  <a:pt x="1564" y="645"/>
                </a:lnTo>
                <a:close/>
                <a:moveTo>
                  <a:pt x="152" y="507"/>
                </a:moveTo>
                <a:cubicBezTo>
                  <a:pt x="205" y="560"/>
                  <a:pt x="205" y="560"/>
                  <a:pt x="205" y="560"/>
                </a:cubicBezTo>
                <a:cubicBezTo>
                  <a:pt x="257" y="507"/>
                  <a:pt x="257" y="507"/>
                  <a:pt x="257" y="507"/>
                </a:cubicBezTo>
                <a:cubicBezTo>
                  <a:pt x="205" y="455"/>
                  <a:pt x="205" y="455"/>
                  <a:pt x="205" y="455"/>
                </a:cubicBezTo>
                <a:lnTo>
                  <a:pt x="152" y="507"/>
                </a:lnTo>
                <a:close/>
                <a:moveTo>
                  <a:pt x="1664" y="507"/>
                </a:moveTo>
                <a:cubicBezTo>
                  <a:pt x="1612" y="455"/>
                  <a:pt x="1612" y="455"/>
                  <a:pt x="1612" y="455"/>
                </a:cubicBezTo>
                <a:cubicBezTo>
                  <a:pt x="1559" y="507"/>
                  <a:pt x="1559" y="507"/>
                  <a:pt x="1559" y="507"/>
                </a:cubicBezTo>
                <a:cubicBezTo>
                  <a:pt x="1612" y="560"/>
                  <a:pt x="1612" y="560"/>
                  <a:pt x="1612" y="560"/>
                </a:cubicBezTo>
                <a:lnTo>
                  <a:pt x="1664" y="507"/>
                </a:lnTo>
                <a:close/>
              </a:path>
            </a:pathLst>
          </a:custGeom>
          <a:solidFill>
            <a:schemeClr val="tx2"/>
          </a:solidFill>
          <a:ln>
            <a:noFill/>
          </a:ln>
        </p:spPr>
        <p:txBody>
          <a:bodyPr vert="horz" wrap="square" lIns="45720" tIns="22860" rIns="45720" bIns="22860" numCol="1" anchor="t" anchorCtr="0" compatLnSpc="1">
            <a:prstTxWarp prst="textNoShape">
              <a:avLst/>
            </a:prstTxWarp>
          </a:bodyPr>
          <a:lstStyle/>
          <a:p>
            <a:pPr algn="ctr"/>
            <a:endParaRPr lang="en-US"/>
          </a:p>
        </p:txBody>
      </p:sp>
      <p:sp>
        <p:nvSpPr>
          <p:cNvPr id="183" name="Freeform 182"/>
          <p:cNvSpPr>
            <a:spLocks noChangeArrowheads="1"/>
          </p:cNvSpPr>
          <p:nvPr/>
        </p:nvSpPr>
        <p:spPr bwMode="auto">
          <a:xfrm>
            <a:off x="6127344" y="2409788"/>
            <a:ext cx="277601" cy="707858"/>
          </a:xfrm>
          <a:custGeom>
            <a:avLst/>
            <a:gdLst>
              <a:gd name="connsiteX0" fmla="*/ 489359 w 1812925"/>
              <a:gd name="connsiteY0" fmla="*/ 865187 h 4622800"/>
              <a:gd name="connsiteX1" fmla="*/ 1323566 w 1812925"/>
              <a:gd name="connsiteY1" fmla="*/ 865187 h 4622800"/>
              <a:gd name="connsiteX2" fmla="*/ 1812925 w 1812925"/>
              <a:gd name="connsiteY2" fmla="*/ 1353801 h 4622800"/>
              <a:gd name="connsiteX3" fmla="*/ 1812925 w 1812925"/>
              <a:gd name="connsiteY3" fmla="*/ 1421388 h 4622800"/>
              <a:gd name="connsiteX4" fmla="*/ 1812925 w 1812925"/>
              <a:gd name="connsiteY4" fmla="*/ 1469754 h 4622800"/>
              <a:gd name="connsiteX5" fmla="*/ 1812925 w 1812925"/>
              <a:gd name="connsiteY5" fmla="*/ 2536271 h 4622800"/>
              <a:gd name="connsiteX6" fmla="*/ 1652286 w 1812925"/>
              <a:gd name="connsiteY6" fmla="*/ 2696869 h 4622800"/>
              <a:gd name="connsiteX7" fmla="*/ 1492268 w 1812925"/>
              <a:gd name="connsiteY7" fmla="*/ 2536271 h 4622800"/>
              <a:gd name="connsiteX8" fmla="*/ 1492268 w 1812925"/>
              <a:gd name="connsiteY8" fmla="*/ 1469754 h 4622800"/>
              <a:gd name="connsiteX9" fmla="*/ 1373184 w 1812925"/>
              <a:gd name="connsiteY9" fmla="*/ 1469754 h 4622800"/>
              <a:gd name="connsiteX10" fmla="*/ 1373184 w 1812925"/>
              <a:gd name="connsiteY10" fmla="*/ 2523869 h 4622800"/>
              <a:gd name="connsiteX11" fmla="*/ 1373184 w 1812925"/>
              <a:gd name="connsiteY11" fmla="*/ 2782438 h 4622800"/>
              <a:gd name="connsiteX12" fmla="*/ 1373184 w 1812925"/>
              <a:gd name="connsiteY12" fmla="*/ 4425618 h 4622800"/>
              <a:gd name="connsiteX13" fmla="*/ 1175952 w 1812925"/>
              <a:gd name="connsiteY13" fmla="*/ 4622800 h 4622800"/>
              <a:gd name="connsiteX14" fmla="*/ 978719 w 1812925"/>
              <a:gd name="connsiteY14" fmla="*/ 4425618 h 4622800"/>
              <a:gd name="connsiteX15" fmla="*/ 978719 w 1812925"/>
              <a:gd name="connsiteY15" fmla="*/ 2782438 h 4622800"/>
              <a:gd name="connsiteX16" fmla="*/ 834206 w 1812925"/>
              <a:gd name="connsiteY16" fmla="*/ 2782438 h 4622800"/>
              <a:gd name="connsiteX17" fmla="*/ 834206 w 1812925"/>
              <a:gd name="connsiteY17" fmla="*/ 4425618 h 4622800"/>
              <a:gd name="connsiteX18" fmla="*/ 636974 w 1812925"/>
              <a:gd name="connsiteY18" fmla="*/ 4622800 h 4622800"/>
              <a:gd name="connsiteX19" fmla="*/ 439741 w 1812925"/>
              <a:gd name="connsiteY19" fmla="*/ 4425618 h 4622800"/>
              <a:gd name="connsiteX20" fmla="*/ 439741 w 1812925"/>
              <a:gd name="connsiteY20" fmla="*/ 2782438 h 4622800"/>
              <a:gd name="connsiteX21" fmla="*/ 439741 w 1812925"/>
              <a:gd name="connsiteY21" fmla="*/ 2523869 h 4622800"/>
              <a:gd name="connsiteX22" fmla="*/ 439741 w 1812925"/>
              <a:gd name="connsiteY22" fmla="*/ 1469754 h 4622800"/>
              <a:gd name="connsiteX23" fmla="*/ 321278 w 1812925"/>
              <a:gd name="connsiteY23" fmla="*/ 1469754 h 4622800"/>
              <a:gd name="connsiteX24" fmla="*/ 321278 w 1812925"/>
              <a:gd name="connsiteY24" fmla="*/ 2536271 h 4622800"/>
              <a:gd name="connsiteX25" fmla="*/ 160639 w 1812925"/>
              <a:gd name="connsiteY25" fmla="*/ 2696869 h 4622800"/>
              <a:gd name="connsiteX26" fmla="*/ 0 w 1812925"/>
              <a:gd name="connsiteY26" fmla="*/ 2536271 h 4622800"/>
              <a:gd name="connsiteX27" fmla="*/ 0 w 1812925"/>
              <a:gd name="connsiteY27" fmla="*/ 1469754 h 4622800"/>
              <a:gd name="connsiteX28" fmla="*/ 0 w 1812925"/>
              <a:gd name="connsiteY28" fmla="*/ 1421388 h 4622800"/>
              <a:gd name="connsiteX29" fmla="*/ 0 w 1812925"/>
              <a:gd name="connsiteY29" fmla="*/ 1353801 h 4622800"/>
              <a:gd name="connsiteX30" fmla="*/ 489359 w 1812925"/>
              <a:gd name="connsiteY30" fmla="*/ 865187 h 4622800"/>
              <a:gd name="connsiteX31" fmla="*/ 906463 w 1812925"/>
              <a:gd name="connsiteY31" fmla="*/ 0 h 4622800"/>
              <a:gd name="connsiteX32" fmla="*/ 1287463 w 1812925"/>
              <a:gd name="connsiteY32" fmla="*/ 381000 h 4622800"/>
              <a:gd name="connsiteX33" fmla="*/ 906463 w 1812925"/>
              <a:gd name="connsiteY33" fmla="*/ 762000 h 4622800"/>
              <a:gd name="connsiteX34" fmla="*/ 525463 w 1812925"/>
              <a:gd name="connsiteY34" fmla="*/ 381000 h 4622800"/>
              <a:gd name="connsiteX35" fmla="*/ 906463 w 1812925"/>
              <a:gd name="connsiteY35"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2925" h="4622800">
                <a:moveTo>
                  <a:pt x="489359" y="865187"/>
                </a:moveTo>
                <a:cubicBezTo>
                  <a:pt x="489359" y="865187"/>
                  <a:pt x="489359" y="865187"/>
                  <a:pt x="1323566" y="865187"/>
                </a:cubicBezTo>
                <a:cubicBezTo>
                  <a:pt x="1593985" y="865187"/>
                  <a:pt x="1812925" y="1084071"/>
                  <a:pt x="1812925" y="1353801"/>
                </a:cubicBezTo>
                <a:cubicBezTo>
                  <a:pt x="1812925" y="1353801"/>
                  <a:pt x="1812925" y="1353801"/>
                  <a:pt x="1812925" y="1421388"/>
                </a:cubicBezTo>
                <a:cubicBezTo>
                  <a:pt x="1812925" y="1421388"/>
                  <a:pt x="1812925" y="1421388"/>
                  <a:pt x="1812925" y="1469754"/>
                </a:cubicBezTo>
                <a:cubicBezTo>
                  <a:pt x="1812925" y="1469754"/>
                  <a:pt x="1812925" y="1469754"/>
                  <a:pt x="1812925" y="2536271"/>
                </a:cubicBezTo>
                <a:cubicBezTo>
                  <a:pt x="1812925" y="2624941"/>
                  <a:pt x="1740979" y="2696869"/>
                  <a:pt x="1652286" y="2696869"/>
                </a:cubicBezTo>
                <a:cubicBezTo>
                  <a:pt x="1563594" y="2696869"/>
                  <a:pt x="1492268" y="2624941"/>
                  <a:pt x="1492268" y="2536271"/>
                </a:cubicBezTo>
                <a:cubicBezTo>
                  <a:pt x="1492268" y="2536271"/>
                  <a:pt x="1492268" y="2536271"/>
                  <a:pt x="1492268" y="1469754"/>
                </a:cubicBezTo>
                <a:cubicBezTo>
                  <a:pt x="1492268" y="1469754"/>
                  <a:pt x="1492268" y="1469754"/>
                  <a:pt x="1373184" y="1469754"/>
                </a:cubicBezTo>
                <a:cubicBezTo>
                  <a:pt x="1373184" y="1469754"/>
                  <a:pt x="1373184" y="1469754"/>
                  <a:pt x="1373184" y="2523869"/>
                </a:cubicBezTo>
                <a:cubicBezTo>
                  <a:pt x="1373184" y="2523869"/>
                  <a:pt x="1373184" y="2523869"/>
                  <a:pt x="1373184" y="2782438"/>
                </a:cubicBezTo>
                <a:cubicBezTo>
                  <a:pt x="1373184" y="2782438"/>
                  <a:pt x="1373184" y="2782438"/>
                  <a:pt x="1373184" y="4425618"/>
                </a:cubicBezTo>
                <a:cubicBezTo>
                  <a:pt x="1373184" y="4534750"/>
                  <a:pt x="1284491" y="4622800"/>
                  <a:pt x="1175952" y="4622800"/>
                </a:cubicBezTo>
                <a:cubicBezTo>
                  <a:pt x="1066791" y="4622800"/>
                  <a:pt x="978719" y="4534750"/>
                  <a:pt x="978719" y="4425618"/>
                </a:cubicBezTo>
                <a:cubicBezTo>
                  <a:pt x="978719" y="4425618"/>
                  <a:pt x="978719" y="4425618"/>
                  <a:pt x="978719" y="2782438"/>
                </a:cubicBezTo>
                <a:cubicBezTo>
                  <a:pt x="978719" y="2782438"/>
                  <a:pt x="978719" y="2782438"/>
                  <a:pt x="834206" y="2782438"/>
                </a:cubicBezTo>
                <a:cubicBezTo>
                  <a:pt x="834206" y="2782438"/>
                  <a:pt x="834206" y="2782438"/>
                  <a:pt x="834206" y="4425618"/>
                </a:cubicBezTo>
                <a:cubicBezTo>
                  <a:pt x="834206" y="4534750"/>
                  <a:pt x="746134" y="4622800"/>
                  <a:pt x="636974" y="4622800"/>
                </a:cubicBezTo>
                <a:cubicBezTo>
                  <a:pt x="528434" y="4622800"/>
                  <a:pt x="439741" y="4534750"/>
                  <a:pt x="439741" y="4425618"/>
                </a:cubicBezTo>
                <a:cubicBezTo>
                  <a:pt x="439741" y="4425618"/>
                  <a:pt x="439741" y="4425618"/>
                  <a:pt x="439741" y="2782438"/>
                </a:cubicBezTo>
                <a:cubicBezTo>
                  <a:pt x="439741" y="2782438"/>
                  <a:pt x="439741" y="2782438"/>
                  <a:pt x="439741" y="2523869"/>
                </a:cubicBezTo>
                <a:cubicBezTo>
                  <a:pt x="439741" y="2523869"/>
                  <a:pt x="439741" y="2523869"/>
                  <a:pt x="439741" y="1469754"/>
                </a:cubicBezTo>
                <a:cubicBezTo>
                  <a:pt x="439741" y="1469754"/>
                  <a:pt x="439741" y="1469754"/>
                  <a:pt x="321278" y="1469754"/>
                </a:cubicBezTo>
                <a:cubicBezTo>
                  <a:pt x="321278" y="1469754"/>
                  <a:pt x="321278" y="1469754"/>
                  <a:pt x="321278" y="2536271"/>
                </a:cubicBezTo>
                <a:cubicBezTo>
                  <a:pt x="321278" y="2624941"/>
                  <a:pt x="249331" y="2696869"/>
                  <a:pt x="160639" y="2696869"/>
                </a:cubicBezTo>
                <a:cubicBezTo>
                  <a:pt x="71946" y="2696869"/>
                  <a:pt x="0" y="2624941"/>
                  <a:pt x="0" y="2536271"/>
                </a:cubicBezTo>
                <a:cubicBezTo>
                  <a:pt x="0" y="2536271"/>
                  <a:pt x="0" y="2536271"/>
                  <a:pt x="0" y="1469754"/>
                </a:cubicBezTo>
                <a:cubicBezTo>
                  <a:pt x="0" y="1469754"/>
                  <a:pt x="0" y="1469754"/>
                  <a:pt x="0" y="1421388"/>
                </a:cubicBezTo>
                <a:cubicBezTo>
                  <a:pt x="0" y="1421388"/>
                  <a:pt x="0" y="1421388"/>
                  <a:pt x="0" y="1353801"/>
                </a:cubicBezTo>
                <a:cubicBezTo>
                  <a:pt x="0" y="1084071"/>
                  <a:pt x="218940" y="865187"/>
                  <a:pt x="489359" y="865187"/>
                </a:cubicBezTo>
                <a:close/>
                <a:moveTo>
                  <a:pt x="906463" y="0"/>
                </a:moveTo>
                <a:cubicBezTo>
                  <a:pt x="1116883" y="0"/>
                  <a:pt x="1287463" y="170580"/>
                  <a:pt x="1287463" y="381000"/>
                </a:cubicBezTo>
                <a:cubicBezTo>
                  <a:pt x="1287463" y="591420"/>
                  <a:pt x="1116883" y="762000"/>
                  <a:pt x="906463" y="762000"/>
                </a:cubicBezTo>
                <a:cubicBezTo>
                  <a:pt x="696043" y="762000"/>
                  <a:pt x="525463" y="591420"/>
                  <a:pt x="525463" y="381000"/>
                </a:cubicBezTo>
                <a:cubicBezTo>
                  <a:pt x="525463" y="170580"/>
                  <a:pt x="696043" y="0"/>
                  <a:pt x="906463" y="0"/>
                </a:cubicBezTo>
                <a:close/>
              </a:path>
            </a:pathLst>
          </a:custGeom>
          <a:solidFill>
            <a:schemeClr val="accent2"/>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
        <p:nvSpPr>
          <p:cNvPr id="184" name="Freeform 183"/>
          <p:cNvSpPr>
            <a:spLocks noChangeArrowheads="1"/>
          </p:cNvSpPr>
          <p:nvPr/>
        </p:nvSpPr>
        <p:spPr bwMode="auto">
          <a:xfrm>
            <a:off x="6615533" y="2441553"/>
            <a:ext cx="277601" cy="707858"/>
          </a:xfrm>
          <a:custGeom>
            <a:avLst/>
            <a:gdLst>
              <a:gd name="connsiteX0" fmla="*/ 489359 w 1812925"/>
              <a:gd name="connsiteY0" fmla="*/ 865187 h 4622800"/>
              <a:gd name="connsiteX1" fmla="*/ 1323566 w 1812925"/>
              <a:gd name="connsiteY1" fmla="*/ 865187 h 4622800"/>
              <a:gd name="connsiteX2" fmla="*/ 1812925 w 1812925"/>
              <a:gd name="connsiteY2" fmla="*/ 1353801 h 4622800"/>
              <a:gd name="connsiteX3" fmla="*/ 1812925 w 1812925"/>
              <a:gd name="connsiteY3" fmla="*/ 1421388 h 4622800"/>
              <a:gd name="connsiteX4" fmla="*/ 1812925 w 1812925"/>
              <a:gd name="connsiteY4" fmla="*/ 1469754 h 4622800"/>
              <a:gd name="connsiteX5" fmla="*/ 1812925 w 1812925"/>
              <a:gd name="connsiteY5" fmla="*/ 2536271 h 4622800"/>
              <a:gd name="connsiteX6" fmla="*/ 1652286 w 1812925"/>
              <a:gd name="connsiteY6" fmla="*/ 2696869 h 4622800"/>
              <a:gd name="connsiteX7" fmla="*/ 1492268 w 1812925"/>
              <a:gd name="connsiteY7" fmla="*/ 2536271 h 4622800"/>
              <a:gd name="connsiteX8" fmla="*/ 1492268 w 1812925"/>
              <a:gd name="connsiteY8" fmla="*/ 1469754 h 4622800"/>
              <a:gd name="connsiteX9" fmla="*/ 1373184 w 1812925"/>
              <a:gd name="connsiteY9" fmla="*/ 1469754 h 4622800"/>
              <a:gd name="connsiteX10" fmla="*/ 1373184 w 1812925"/>
              <a:gd name="connsiteY10" fmla="*/ 2523869 h 4622800"/>
              <a:gd name="connsiteX11" fmla="*/ 1373184 w 1812925"/>
              <a:gd name="connsiteY11" fmla="*/ 2782438 h 4622800"/>
              <a:gd name="connsiteX12" fmla="*/ 1373184 w 1812925"/>
              <a:gd name="connsiteY12" fmla="*/ 4425618 h 4622800"/>
              <a:gd name="connsiteX13" fmla="*/ 1175952 w 1812925"/>
              <a:gd name="connsiteY13" fmla="*/ 4622800 h 4622800"/>
              <a:gd name="connsiteX14" fmla="*/ 978719 w 1812925"/>
              <a:gd name="connsiteY14" fmla="*/ 4425618 h 4622800"/>
              <a:gd name="connsiteX15" fmla="*/ 978719 w 1812925"/>
              <a:gd name="connsiteY15" fmla="*/ 2782438 h 4622800"/>
              <a:gd name="connsiteX16" fmla="*/ 834206 w 1812925"/>
              <a:gd name="connsiteY16" fmla="*/ 2782438 h 4622800"/>
              <a:gd name="connsiteX17" fmla="*/ 834206 w 1812925"/>
              <a:gd name="connsiteY17" fmla="*/ 4425618 h 4622800"/>
              <a:gd name="connsiteX18" fmla="*/ 636974 w 1812925"/>
              <a:gd name="connsiteY18" fmla="*/ 4622800 h 4622800"/>
              <a:gd name="connsiteX19" fmla="*/ 439741 w 1812925"/>
              <a:gd name="connsiteY19" fmla="*/ 4425618 h 4622800"/>
              <a:gd name="connsiteX20" fmla="*/ 439741 w 1812925"/>
              <a:gd name="connsiteY20" fmla="*/ 2782438 h 4622800"/>
              <a:gd name="connsiteX21" fmla="*/ 439741 w 1812925"/>
              <a:gd name="connsiteY21" fmla="*/ 2523869 h 4622800"/>
              <a:gd name="connsiteX22" fmla="*/ 439741 w 1812925"/>
              <a:gd name="connsiteY22" fmla="*/ 1469754 h 4622800"/>
              <a:gd name="connsiteX23" fmla="*/ 321278 w 1812925"/>
              <a:gd name="connsiteY23" fmla="*/ 1469754 h 4622800"/>
              <a:gd name="connsiteX24" fmla="*/ 321278 w 1812925"/>
              <a:gd name="connsiteY24" fmla="*/ 2536271 h 4622800"/>
              <a:gd name="connsiteX25" fmla="*/ 160639 w 1812925"/>
              <a:gd name="connsiteY25" fmla="*/ 2696869 h 4622800"/>
              <a:gd name="connsiteX26" fmla="*/ 0 w 1812925"/>
              <a:gd name="connsiteY26" fmla="*/ 2536271 h 4622800"/>
              <a:gd name="connsiteX27" fmla="*/ 0 w 1812925"/>
              <a:gd name="connsiteY27" fmla="*/ 1469754 h 4622800"/>
              <a:gd name="connsiteX28" fmla="*/ 0 w 1812925"/>
              <a:gd name="connsiteY28" fmla="*/ 1421388 h 4622800"/>
              <a:gd name="connsiteX29" fmla="*/ 0 w 1812925"/>
              <a:gd name="connsiteY29" fmla="*/ 1353801 h 4622800"/>
              <a:gd name="connsiteX30" fmla="*/ 489359 w 1812925"/>
              <a:gd name="connsiteY30" fmla="*/ 865187 h 4622800"/>
              <a:gd name="connsiteX31" fmla="*/ 906463 w 1812925"/>
              <a:gd name="connsiteY31" fmla="*/ 0 h 4622800"/>
              <a:gd name="connsiteX32" fmla="*/ 1287463 w 1812925"/>
              <a:gd name="connsiteY32" fmla="*/ 381000 h 4622800"/>
              <a:gd name="connsiteX33" fmla="*/ 906463 w 1812925"/>
              <a:gd name="connsiteY33" fmla="*/ 762000 h 4622800"/>
              <a:gd name="connsiteX34" fmla="*/ 525463 w 1812925"/>
              <a:gd name="connsiteY34" fmla="*/ 381000 h 4622800"/>
              <a:gd name="connsiteX35" fmla="*/ 906463 w 1812925"/>
              <a:gd name="connsiteY35"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12925" h="4622800">
                <a:moveTo>
                  <a:pt x="489359" y="865187"/>
                </a:moveTo>
                <a:cubicBezTo>
                  <a:pt x="489359" y="865187"/>
                  <a:pt x="489359" y="865187"/>
                  <a:pt x="1323566" y="865187"/>
                </a:cubicBezTo>
                <a:cubicBezTo>
                  <a:pt x="1593985" y="865187"/>
                  <a:pt x="1812925" y="1084071"/>
                  <a:pt x="1812925" y="1353801"/>
                </a:cubicBezTo>
                <a:cubicBezTo>
                  <a:pt x="1812925" y="1353801"/>
                  <a:pt x="1812925" y="1353801"/>
                  <a:pt x="1812925" y="1421388"/>
                </a:cubicBezTo>
                <a:cubicBezTo>
                  <a:pt x="1812925" y="1421388"/>
                  <a:pt x="1812925" y="1421388"/>
                  <a:pt x="1812925" y="1469754"/>
                </a:cubicBezTo>
                <a:cubicBezTo>
                  <a:pt x="1812925" y="1469754"/>
                  <a:pt x="1812925" y="1469754"/>
                  <a:pt x="1812925" y="2536271"/>
                </a:cubicBezTo>
                <a:cubicBezTo>
                  <a:pt x="1812925" y="2624941"/>
                  <a:pt x="1740979" y="2696869"/>
                  <a:pt x="1652286" y="2696869"/>
                </a:cubicBezTo>
                <a:cubicBezTo>
                  <a:pt x="1563594" y="2696869"/>
                  <a:pt x="1492268" y="2624941"/>
                  <a:pt x="1492268" y="2536271"/>
                </a:cubicBezTo>
                <a:cubicBezTo>
                  <a:pt x="1492268" y="2536271"/>
                  <a:pt x="1492268" y="2536271"/>
                  <a:pt x="1492268" y="1469754"/>
                </a:cubicBezTo>
                <a:cubicBezTo>
                  <a:pt x="1492268" y="1469754"/>
                  <a:pt x="1492268" y="1469754"/>
                  <a:pt x="1373184" y="1469754"/>
                </a:cubicBezTo>
                <a:cubicBezTo>
                  <a:pt x="1373184" y="1469754"/>
                  <a:pt x="1373184" y="1469754"/>
                  <a:pt x="1373184" y="2523869"/>
                </a:cubicBezTo>
                <a:cubicBezTo>
                  <a:pt x="1373184" y="2523869"/>
                  <a:pt x="1373184" y="2523869"/>
                  <a:pt x="1373184" y="2782438"/>
                </a:cubicBezTo>
                <a:cubicBezTo>
                  <a:pt x="1373184" y="2782438"/>
                  <a:pt x="1373184" y="2782438"/>
                  <a:pt x="1373184" y="4425618"/>
                </a:cubicBezTo>
                <a:cubicBezTo>
                  <a:pt x="1373184" y="4534750"/>
                  <a:pt x="1284491" y="4622800"/>
                  <a:pt x="1175952" y="4622800"/>
                </a:cubicBezTo>
                <a:cubicBezTo>
                  <a:pt x="1066791" y="4622800"/>
                  <a:pt x="978719" y="4534750"/>
                  <a:pt x="978719" y="4425618"/>
                </a:cubicBezTo>
                <a:cubicBezTo>
                  <a:pt x="978719" y="4425618"/>
                  <a:pt x="978719" y="4425618"/>
                  <a:pt x="978719" y="2782438"/>
                </a:cubicBezTo>
                <a:cubicBezTo>
                  <a:pt x="978719" y="2782438"/>
                  <a:pt x="978719" y="2782438"/>
                  <a:pt x="834206" y="2782438"/>
                </a:cubicBezTo>
                <a:cubicBezTo>
                  <a:pt x="834206" y="2782438"/>
                  <a:pt x="834206" y="2782438"/>
                  <a:pt x="834206" y="4425618"/>
                </a:cubicBezTo>
                <a:cubicBezTo>
                  <a:pt x="834206" y="4534750"/>
                  <a:pt x="746134" y="4622800"/>
                  <a:pt x="636974" y="4622800"/>
                </a:cubicBezTo>
                <a:cubicBezTo>
                  <a:pt x="528434" y="4622800"/>
                  <a:pt x="439741" y="4534750"/>
                  <a:pt x="439741" y="4425618"/>
                </a:cubicBezTo>
                <a:cubicBezTo>
                  <a:pt x="439741" y="4425618"/>
                  <a:pt x="439741" y="4425618"/>
                  <a:pt x="439741" y="2782438"/>
                </a:cubicBezTo>
                <a:cubicBezTo>
                  <a:pt x="439741" y="2782438"/>
                  <a:pt x="439741" y="2782438"/>
                  <a:pt x="439741" y="2523869"/>
                </a:cubicBezTo>
                <a:cubicBezTo>
                  <a:pt x="439741" y="2523869"/>
                  <a:pt x="439741" y="2523869"/>
                  <a:pt x="439741" y="1469754"/>
                </a:cubicBezTo>
                <a:cubicBezTo>
                  <a:pt x="439741" y="1469754"/>
                  <a:pt x="439741" y="1469754"/>
                  <a:pt x="321278" y="1469754"/>
                </a:cubicBezTo>
                <a:cubicBezTo>
                  <a:pt x="321278" y="1469754"/>
                  <a:pt x="321278" y="1469754"/>
                  <a:pt x="321278" y="2536271"/>
                </a:cubicBezTo>
                <a:cubicBezTo>
                  <a:pt x="321278" y="2624941"/>
                  <a:pt x="249331" y="2696869"/>
                  <a:pt x="160639" y="2696869"/>
                </a:cubicBezTo>
                <a:cubicBezTo>
                  <a:pt x="71946" y="2696869"/>
                  <a:pt x="0" y="2624941"/>
                  <a:pt x="0" y="2536271"/>
                </a:cubicBezTo>
                <a:cubicBezTo>
                  <a:pt x="0" y="2536271"/>
                  <a:pt x="0" y="2536271"/>
                  <a:pt x="0" y="1469754"/>
                </a:cubicBezTo>
                <a:cubicBezTo>
                  <a:pt x="0" y="1469754"/>
                  <a:pt x="0" y="1469754"/>
                  <a:pt x="0" y="1421388"/>
                </a:cubicBezTo>
                <a:cubicBezTo>
                  <a:pt x="0" y="1421388"/>
                  <a:pt x="0" y="1421388"/>
                  <a:pt x="0" y="1353801"/>
                </a:cubicBezTo>
                <a:cubicBezTo>
                  <a:pt x="0" y="1084071"/>
                  <a:pt x="218940" y="865187"/>
                  <a:pt x="489359" y="865187"/>
                </a:cubicBezTo>
                <a:close/>
                <a:moveTo>
                  <a:pt x="906463" y="0"/>
                </a:moveTo>
                <a:cubicBezTo>
                  <a:pt x="1116883" y="0"/>
                  <a:pt x="1287463" y="170580"/>
                  <a:pt x="1287463" y="381000"/>
                </a:cubicBezTo>
                <a:cubicBezTo>
                  <a:pt x="1287463" y="591420"/>
                  <a:pt x="1116883" y="762000"/>
                  <a:pt x="906463" y="762000"/>
                </a:cubicBezTo>
                <a:cubicBezTo>
                  <a:pt x="696043" y="762000"/>
                  <a:pt x="525463" y="591420"/>
                  <a:pt x="525463" y="381000"/>
                </a:cubicBezTo>
                <a:cubicBezTo>
                  <a:pt x="525463" y="170580"/>
                  <a:pt x="696043" y="0"/>
                  <a:pt x="906463" y="0"/>
                </a:cubicBezTo>
                <a:close/>
              </a:path>
            </a:pathLst>
          </a:custGeom>
          <a:solidFill>
            <a:schemeClr val="accent4"/>
          </a:solidFill>
          <a:ln w="9525">
            <a:noFill/>
            <a:round/>
            <a:headEnd/>
            <a:tailEnd/>
          </a:ln>
        </p:spPr>
        <p:txBody>
          <a:bodyPr vert="horz" wrap="square" lIns="45720" tIns="22860" rIns="45720" bIns="2286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551375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500" fill="hold"/>
                                        <p:tgtEl>
                                          <p:spTgt spid="80"/>
                                        </p:tgtEl>
                                        <p:attrNameLst>
                                          <p:attrName>ppt_x</p:attrName>
                                        </p:attrNameLst>
                                      </p:cBhvr>
                                      <p:tavLst>
                                        <p:tav tm="0">
                                          <p:val>
                                            <p:strVal val="#ppt_x"/>
                                          </p:val>
                                        </p:tav>
                                        <p:tav tm="100000">
                                          <p:val>
                                            <p:strVal val="#ppt_x"/>
                                          </p:val>
                                        </p:tav>
                                      </p:tavLst>
                                    </p:anim>
                                    <p:anim calcmode="lin" valueType="num">
                                      <p:cBhvr additive="base">
                                        <p:cTn id="13" dur="500" fill="hold"/>
                                        <p:tgtEl>
                                          <p:spTgt spid="8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ppt_x"/>
                                          </p:val>
                                        </p:tav>
                                        <p:tav tm="100000">
                                          <p:val>
                                            <p:strVal val="#ppt_x"/>
                                          </p:val>
                                        </p:tav>
                                      </p:tavLst>
                                    </p:anim>
                                    <p:anim calcmode="lin" valueType="num">
                                      <p:cBhvr additive="base">
                                        <p:cTn id="18" dur="500" fill="hold"/>
                                        <p:tgtEl>
                                          <p:spTgt spid="8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additive="base">
                                        <p:cTn id="22" dur="500" fill="hold"/>
                                        <p:tgtEl>
                                          <p:spTgt spid="78"/>
                                        </p:tgtEl>
                                        <p:attrNameLst>
                                          <p:attrName>ppt_x</p:attrName>
                                        </p:attrNameLst>
                                      </p:cBhvr>
                                      <p:tavLst>
                                        <p:tav tm="0">
                                          <p:val>
                                            <p:strVal val="#ppt_x"/>
                                          </p:val>
                                        </p:tav>
                                        <p:tav tm="100000">
                                          <p:val>
                                            <p:strVal val="#ppt_x"/>
                                          </p:val>
                                        </p:tav>
                                      </p:tavLst>
                                    </p:anim>
                                    <p:anim calcmode="lin" valueType="num">
                                      <p:cBhvr additive="base">
                                        <p:cTn id="23" dur="500" fill="hold"/>
                                        <p:tgtEl>
                                          <p:spTgt spid="7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500" fill="hold"/>
                                        <p:tgtEl>
                                          <p:spTgt spid="88"/>
                                        </p:tgtEl>
                                        <p:attrNameLst>
                                          <p:attrName>ppt_x</p:attrName>
                                        </p:attrNameLst>
                                      </p:cBhvr>
                                      <p:tavLst>
                                        <p:tav tm="0">
                                          <p:val>
                                            <p:strVal val="#ppt_x"/>
                                          </p:val>
                                        </p:tav>
                                        <p:tav tm="100000">
                                          <p:val>
                                            <p:strVal val="#ppt_x"/>
                                          </p:val>
                                        </p:tav>
                                      </p:tavLst>
                                    </p:anim>
                                    <p:anim calcmode="lin" valueType="num">
                                      <p:cBhvr additive="base">
                                        <p:cTn id="28" dur="500" fill="hold"/>
                                        <p:tgtEl>
                                          <p:spTgt spid="8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additive="base">
                                        <p:cTn id="32" dur="500" fill="hold"/>
                                        <p:tgtEl>
                                          <p:spTgt spid="79"/>
                                        </p:tgtEl>
                                        <p:attrNameLst>
                                          <p:attrName>ppt_x</p:attrName>
                                        </p:attrNameLst>
                                      </p:cBhvr>
                                      <p:tavLst>
                                        <p:tav tm="0">
                                          <p:val>
                                            <p:strVal val="#ppt_x"/>
                                          </p:val>
                                        </p:tav>
                                        <p:tav tm="100000">
                                          <p:val>
                                            <p:strVal val="#ppt_x"/>
                                          </p:val>
                                        </p:tav>
                                      </p:tavLst>
                                    </p:anim>
                                    <p:anim calcmode="lin" valueType="num">
                                      <p:cBhvr additive="base">
                                        <p:cTn id="33" dur="500" fill="hold"/>
                                        <p:tgtEl>
                                          <p:spTgt spid="7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additive="base">
                                        <p:cTn id="37" dur="500" fill="hold"/>
                                        <p:tgtEl>
                                          <p:spTgt spid="72"/>
                                        </p:tgtEl>
                                        <p:attrNameLst>
                                          <p:attrName>ppt_x</p:attrName>
                                        </p:attrNameLst>
                                      </p:cBhvr>
                                      <p:tavLst>
                                        <p:tav tm="0">
                                          <p:val>
                                            <p:strVal val="#ppt_x"/>
                                          </p:val>
                                        </p:tav>
                                        <p:tav tm="100000">
                                          <p:val>
                                            <p:strVal val="#ppt_x"/>
                                          </p:val>
                                        </p:tav>
                                      </p:tavLst>
                                    </p:anim>
                                    <p:anim calcmode="lin" valueType="num">
                                      <p:cBhvr additive="base">
                                        <p:cTn id="38" dur="500" fill="hold"/>
                                        <p:tgtEl>
                                          <p:spTgt spid="72"/>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additive="base">
                                        <p:cTn id="42" dur="500" fill="hold"/>
                                        <p:tgtEl>
                                          <p:spTgt spid="65"/>
                                        </p:tgtEl>
                                        <p:attrNameLst>
                                          <p:attrName>ppt_x</p:attrName>
                                        </p:attrNameLst>
                                      </p:cBhvr>
                                      <p:tavLst>
                                        <p:tav tm="0">
                                          <p:val>
                                            <p:strVal val="#ppt_x"/>
                                          </p:val>
                                        </p:tav>
                                        <p:tav tm="100000">
                                          <p:val>
                                            <p:strVal val="#ppt_x"/>
                                          </p:val>
                                        </p:tav>
                                      </p:tavLst>
                                    </p:anim>
                                    <p:anim calcmode="lin" valueType="num">
                                      <p:cBhvr additive="base">
                                        <p:cTn id="43" dur="500" fill="hold"/>
                                        <p:tgtEl>
                                          <p:spTgt spid="65"/>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ppt_x"/>
                                          </p:val>
                                        </p:tav>
                                        <p:tav tm="100000">
                                          <p:val>
                                            <p:strVal val="#ppt_x"/>
                                          </p:val>
                                        </p:tav>
                                      </p:tavLst>
                                    </p:anim>
                                    <p:anim calcmode="lin" valueType="num">
                                      <p:cBhvr additive="base">
                                        <p:cTn id="48" dur="500" fill="hold"/>
                                        <p:tgtEl>
                                          <p:spTgt spid="63"/>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additive="base">
                                        <p:cTn id="52" dur="500" fill="hold"/>
                                        <p:tgtEl>
                                          <p:spTgt spid="68"/>
                                        </p:tgtEl>
                                        <p:attrNameLst>
                                          <p:attrName>ppt_x</p:attrName>
                                        </p:attrNameLst>
                                      </p:cBhvr>
                                      <p:tavLst>
                                        <p:tav tm="0">
                                          <p:val>
                                            <p:strVal val="#ppt_x"/>
                                          </p:val>
                                        </p:tav>
                                        <p:tav tm="100000">
                                          <p:val>
                                            <p:strVal val="#ppt_x"/>
                                          </p:val>
                                        </p:tav>
                                      </p:tavLst>
                                    </p:anim>
                                    <p:anim calcmode="lin" valueType="num">
                                      <p:cBhvr additive="base">
                                        <p:cTn id="53" dur="500" fill="hold"/>
                                        <p:tgtEl>
                                          <p:spTgt spid="68"/>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66"/>
                                        </p:tgtEl>
                                        <p:attrNameLst>
                                          <p:attrName>style.visibility</p:attrName>
                                        </p:attrNameLst>
                                      </p:cBhvr>
                                      <p:to>
                                        <p:strVal val="visible"/>
                                      </p:to>
                                    </p:set>
                                    <p:anim calcmode="lin" valueType="num">
                                      <p:cBhvr additive="base">
                                        <p:cTn id="57" dur="500" fill="hold"/>
                                        <p:tgtEl>
                                          <p:spTgt spid="66"/>
                                        </p:tgtEl>
                                        <p:attrNameLst>
                                          <p:attrName>ppt_x</p:attrName>
                                        </p:attrNameLst>
                                      </p:cBhvr>
                                      <p:tavLst>
                                        <p:tav tm="0">
                                          <p:val>
                                            <p:strVal val="#ppt_x"/>
                                          </p:val>
                                        </p:tav>
                                        <p:tav tm="100000">
                                          <p:val>
                                            <p:strVal val="#ppt_x"/>
                                          </p:val>
                                        </p:tav>
                                      </p:tavLst>
                                    </p:anim>
                                    <p:anim calcmode="lin" valueType="num">
                                      <p:cBhvr additive="base">
                                        <p:cTn id="58" dur="500" fill="hold"/>
                                        <p:tgtEl>
                                          <p:spTgt spid="6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additive="base">
                                        <p:cTn id="62" dur="500" fill="hold"/>
                                        <p:tgtEl>
                                          <p:spTgt spid="58"/>
                                        </p:tgtEl>
                                        <p:attrNameLst>
                                          <p:attrName>ppt_x</p:attrName>
                                        </p:attrNameLst>
                                      </p:cBhvr>
                                      <p:tavLst>
                                        <p:tav tm="0">
                                          <p:val>
                                            <p:strVal val="#ppt_x"/>
                                          </p:val>
                                        </p:tav>
                                        <p:tav tm="100000">
                                          <p:val>
                                            <p:strVal val="#ppt_x"/>
                                          </p:val>
                                        </p:tav>
                                      </p:tavLst>
                                    </p:anim>
                                    <p:anim calcmode="lin" valueType="num">
                                      <p:cBhvr additive="base">
                                        <p:cTn id="63" dur="500" fill="hold"/>
                                        <p:tgtEl>
                                          <p:spTgt spid="58"/>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214"/>
                                        </p:tgtEl>
                                        <p:attrNameLst>
                                          <p:attrName>style.visibility</p:attrName>
                                        </p:attrNameLst>
                                      </p:cBhvr>
                                      <p:to>
                                        <p:strVal val="visible"/>
                                      </p:to>
                                    </p:set>
                                    <p:anim calcmode="lin" valueType="num">
                                      <p:cBhvr>
                                        <p:cTn id="67" dur="500" fill="hold"/>
                                        <p:tgtEl>
                                          <p:spTgt spid="214"/>
                                        </p:tgtEl>
                                        <p:attrNameLst>
                                          <p:attrName>ppt_w</p:attrName>
                                        </p:attrNameLst>
                                      </p:cBhvr>
                                      <p:tavLst>
                                        <p:tav tm="0">
                                          <p:val>
                                            <p:fltVal val="0"/>
                                          </p:val>
                                        </p:tav>
                                        <p:tav tm="100000">
                                          <p:val>
                                            <p:strVal val="#ppt_w"/>
                                          </p:val>
                                        </p:tav>
                                      </p:tavLst>
                                    </p:anim>
                                    <p:anim calcmode="lin" valueType="num">
                                      <p:cBhvr>
                                        <p:cTn id="68" dur="500" fill="hold"/>
                                        <p:tgtEl>
                                          <p:spTgt spid="214"/>
                                        </p:tgtEl>
                                        <p:attrNameLst>
                                          <p:attrName>ppt_h</p:attrName>
                                        </p:attrNameLst>
                                      </p:cBhvr>
                                      <p:tavLst>
                                        <p:tav tm="0">
                                          <p:val>
                                            <p:fltVal val="0"/>
                                          </p:val>
                                        </p:tav>
                                        <p:tav tm="100000">
                                          <p:val>
                                            <p:strVal val="#ppt_h"/>
                                          </p:val>
                                        </p:tav>
                                      </p:tavLst>
                                    </p:anim>
                                    <p:animEffect transition="in" filter="fade">
                                      <p:cBhvr>
                                        <p:cTn id="69" dur="500"/>
                                        <p:tgtEl>
                                          <p:spTgt spid="214"/>
                                        </p:tgtEl>
                                      </p:cBhvr>
                                    </p:animEffect>
                                  </p:childTnLst>
                                </p:cTn>
                              </p:par>
                            </p:childTnLst>
                          </p:cTn>
                        </p:par>
                        <p:par>
                          <p:cTn id="70" fill="hold">
                            <p:stCondLst>
                              <p:cond delay="6500"/>
                            </p:stCondLst>
                            <p:childTnLst>
                              <p:par>
                                <p:cTn id="71" presetID="53" presetClass="entr" presetSubtype="16" fill="hold" nodeType="afterEffect">
                                  <p:stCondLst>
                                    <p:cond delay="0"/>
                                  </p:stCondLst>
                                  <p:childTnLst>
                                    <p:set>
                                      <p:cBhvr>
                                        <p:cTn id="72" dur="1" fill="hold">
                                          <p:stCondLst>
                                            <p:cond delay="0"/>
                                          </p:stCondLst>
                                        </p:cTn>
                                        <p:tgtEl>
                                          <p:spTgt spid="219"/>
                                        </p:tgtEl>
                                        <p:attrNameLst>
                                          <p:attrName>style.visibility</p:attrName>
                                        </p:attrNameLst>
                                      </p:cBhvr>
                                      <p:to>
                                        <p:strVal val="visible"/>
                                      </p:to>
                                    </p:set>
                                    <p:anim calcmode="lin" valueType="num">
                                      <p:cBhvr>
                                        <p:cTn id="73" dur="500" fill="hold"/>
                                        <p:tgtEl>
                                          <p:spTgt spid="219"/>
                                        </p:tgtEl>
                                        <p:attrNameLst>
                                          <p:attrName>ppt_w</p:attrName>
                                        </p:attrNameLst>
                                      </p:cBhvr>
                                      <p:tavLst>
                                        <p:tav tm="0">
                                          <p:val>
                                            <p:fltVal val="0"/>
                                          </p:val>
                                        </p:tav>
                                        <p:tav tm="100000">
                                          <p:val>
                                            <p:strVal val="#ppt_w"/>
                                          </p:val>
                                        </p:tav>
                                      </p:tavLst>
                                    </p:anim>
                                    <p:anim calcmode="lin" valueType="num">
                                      <p:cBhvr>
                                        <p:cTn id="74" dur="500" fill="hold"/>
                                        <p:tgtEl>
                                          <p:spTgt spid="219"/>
                                        </p:tgtEl>
                                        <p:attrNameLst>
                                          <p:attrName>ppt_h</p:attrName>
                                        </p:attrNameLst>
                                      </p:cBhvr>
                                      <p:tavLst>
                                        <p:tav tm="0">
                                          <p:val>
                                            <p:fltVal val="0"/>
                                          </p:val>
                                        </p:tav>
                                        <p:tav tm="100000">
                                          <p:val>
                                            <p:strVal val="#ppt_h"/>
                                          </p:val>
                                        </p:tav>
                                      </p:tavLst>
                                    </p:anim>
                                    <p:animEffect transition="in" filter="fade">
                                      <p:cBhvr>
                                        <p:cTn id="75" dur="500"/>
                                        <p:tgtEl>
                                          <p:spTgt spid="219"/>
                                        </p:tgtEl>
                                      </p:cBhvr>
                                    </p:animEffect>
                                  </p:childTnLst>
                                </p:cTn>
                              </p:par>
                            </p:childTnLst>
                          </p:cTn>
                        </p:par>
                        <p:par>
                          <p:cTn id="76" fill="hold">
                            <p:stCondLst>
                              <p:cond delay="7000"/>
                            </p:stCondLst>
                            <p:childTnLst>
                              <p:par>
                                <p:cTn id="77" presetID="53" presetClass="entr" presetSubtype="16" fill="hold" nodeType="afterEffect">
                                  <p:stCondLst>
                                    <p:cond delay="0"/>
                                  </p:stCondLst>
                                  <p:childTnLst>
                                    <p:set>
                                      <p:cBhvr>
                                        <p:cTn id="78" dur="1" fill="hold">
                                          <p:stCondLst>
                                            <p:cond delay="0"/>
                                          </p:stCondLst>
                                        </p:cTn>
                                        <p:tgtEl>
                                          <p:spTgt spid="208"/>
                                        </p:tgtEl>
                                        <p:attrNameLst>
                                          <p:attrName>style.visibility</p:attrName>
                                        </p:attrNameLst>
                                      </p:cBhvr>
                                      <p:to>
                                        <p:strVal val="visible"/>
                                      </p:to>
                                    </p:set>
                                    <p:anim calcmode="lin" valueType="num">
                                      <p:cBhvr>
                                        <p:cTn id="79" dur="500" fill="hold"/>
                                        <p:tgtEl>
                                          <p:spTgt spid="208"/>
                                        </p:tgtEl>
                                        <p:attrNameLst>
                                          <p:attrName>ppt_w</p:attrName>
                                        </p:attrNameLst>
                                      </p:cBhvr>
                                      <p:tavLst>
                                        <p:tav tm="0">
                                          <p:val>
                                            <p:fltVal val="0"/>
                                          </p:val>
                                        </p:tav>
                                        <p:tav tm="100000">
                                          <p:val>
                                            <p:strVal val="#ppt_w"/>
                                          </p:val>
                                        </p:tav>
                                      </p:tavLst>
                                    </p:anim>
                                    <p:anim calcmode="lin" valueType="num">
                                      <p:cBhvr>
                                        <p:cTn id="80" dur="500" fill="hold"/>
                                        <p:tgtEl>
                                          <p:spTgt spid="208"/>
                                        </p:tgtEl>
                                        <p:attrNameLst>
                                          <p:attrName>ppt_h</p:attrName>
                                        </p:attrNameLst>
                                      </p:cBhvr>
                                      <p:tavLst>
                                        <p:tav tm="0">
                                          <p:val>
                                            <p:fltVal val="0"/>
                                          </p:val>
                                        </p:tav>
                                        <p:tav tm="100000">
                                          <p:val>
                                            <p:strVal val="#ppt_h"/>
                                          </p:val>
                                        </p:tav>
                                      </p:tavLst>
                                    </p:anim>
                                    <p:animEffect transition="in" filter="fade">
                                      <p:cBhvr>
                                        <p:cTn id="81" dur="500"/>
                                        <p:tgtEl>
                                          <p:spTgt spid="208"/>
                                        </p:tgtEl>
                                      </p:cBhvr>
                                    </p:animEffect>
                                  </p:childTnLst>
                                </p:cTn>
                              </p:par>
                            </p:childTnLst>
                          </p:cTn>
                        </p:par>
                        <p:par>
                          <p:cTn id="82" fill="hold">
                            <p:stCondLst>
                              <p:cond delay="7500"/>
                            </p:stCondLst>
                            <p:childTnLst>
                              <p:par>
                                <p:cTn id="83" presetID="53" presetClass="entr" presetSubtype="16" fill="hold" nodeType="afterEffect">
                                  <p:stCondLst>
                                    <p:cond delay="0"/>
                                  </p:stCondLst>
                                  <p:childTnLst>
                                    <p:set>
                                      <p:cBhvr>
                                        <p:cTn id="84" dur="1" fill="hold">
                                          <p:stCondLst>
                                            <p:cond delay="0"/>
                                          </p:stCondLst>
                                        </p:cTn>
                                        <p:tgtEl>
                                          <p:spTgt spid="209"/>
                                        </p:tgtEl>
                                        <p:attrNameLst>
                                          <p:attrName>style.visibility</p:attrName>
                                        </p:attrNameLst>
                                      </p:cBhvr>
                                      <p:to>
                                        <p:strVal val="visible"/>
                                      </p:to>
                                    </p:set>
                                    <p:anim calcmode="lin" valueType="num">
                                      <p:cBhvr>
                                        <p:cTn id="85" dur="500" fill="hold"/>
                                        <p:tgtEl>
                                          <p:spTgt spid="209"/>
                                        </p:tgtEl>
                                        <p:attrNameLst>
                                          <p:attrName>ppt_w</p:attrName>
                                        </p:attrNameLst>
                                      </p:cBhvr>
                                      <p:tavLst>
                                        <p:tav tm="0">
                                          <p:val>
                                            <p:fltVal val="0"/>
                                          </p:val>
                                        </p:tav>
                                        <p:tav tm="100000">
                                          <p:val>
                                            <p:strVal val="#ppt_w"/>
                                          </p:val>
                                        </p:tav>
                                      </p:tavLst>
                                    </p:anim>
                                    <p:anim calcmode="lin" valueType="num">
                                      <p:cBhvr>
                                        <p:cTn id="86" dur="500" fill="hold"/>
                                        <p:tgtEl>
                                          <p:spTgt spid="209"/>
                                        </p:tgtEl>
                                        <p:attrNameLst>
                                          <p:attrName>ppt_h</p:attrName>
                                        </p:attrNameLst>
                                      </p:cBhvr>
                                      <p:tavLst>
                                        <p:tav tm="0">
                                          <p:val>
                                            <p:fltVal val="0"/>
                                          </p:val>
                                        </p:tav>
                                        <p:tav tm="100000">
                                          <p:val>
                                            <p:strVal val="#ppt_h"/>
                                          </p:val>
                                        </p:tav>
                                      </p:tavLst>
                                    </p:anim>
                                    <p:animEffect transition="in" filter="fade">
                                      <p:cBhvr>
                                        <p:cTn id="87" dur="500"/>
                                        <p:tgtEl>
                                          <p:spTgt spid="209"/>
                                        </p:tgtEl>
                                      </p:cBhvr>
                                    </p:animEffect>
                                  </p:childTnLst>
                                </p:cTn>
                              </p:par>
                            </p:childTnLst>
                          </p:cTn>
                        </p:par>
                        <p:par>
                          <p:cTn id="88" fill="hold">
                            <p:stCondLst>
                              <p:cond delay="8000"/>
                            </p:stCondLst>
                            <p:childTnLst>
                              <p:par>
                                <p:cTn id="89" presetID="53" presetClass="entr" presetSubtype="16" fill="hold" nodeType="afterEffect">
                                  <p:stCondLst>
                                    <p:cond delay="0"/>
                                  </p:stCondLst>
                                  <p:childTnLst>
                                    <p:set>
                                      <p:cBhvr>
                                        <p:cTn id="90" dur="1" fill="hold">
                                          <p:stCondLst>
                                            <p:cond delay="0"/>
                                          </p:stCondLst>
                                        </p:cTn>
                                        <p:tgtEl>
                                          <p:spTgt spid="220"/>
                                        </p:tgtEl>
                                        <p:attrNameLst>
                                          <p:attrName>style.visibility</p:attrName>
                                        </p:attrNameLst>
                                      </p:cBhvr>
                                      <p:to>
                                        <p:strVal val="visible"/>
                                      </p:to>
                                    </p:set>
                                    <p:anim calcmode="lin" valueType="num">
                                      <p:cBhvr>
                                        <p:cTn id="91" dur="500" fill="hold"/>
                                        <p:tgtEl>
                                          <p:spTgt spid="220"/>
                                        </p:tgtEl>
                                        <p:attrNameLst>
                                          <p:attrName>ppt_w</p:attrName>
                                        </p:attrNameLst>
                                      </p:cBhvr>
                                      <p:tavLst>
                                        <p:tav tm="0">
                                          <p:val>
                                            <p:fltVal val="0"/>
                                          </p:val>
                                        </p:tav>
                                        <p:tav tm="100000">
                                          <p:val>
                                            <p:strVal val="#ppt_w"/>
                                          </p:val>
                                        </p:tav>
                                      </p:tavLst>
                                    </p:anim>
                                    <p:anim calcmode="lin" valueType="num">
                                      <p:cBhvr>
                                        <p:cTn id="92" dur="500" fill="hold"/>
                                        <p:tgtEl>
                                          <p:spTgt spid="220"/>
                                        </p:tgtEl>
                                        <p:attrNameLst>
                                          <p:attrName>ppt_h</p:attrName>
                                        </p:attrNameLst>
                                      </p:cBhvr>
                                      <p:tavLst>
                                        <p:tav tm="0">
                                          <p:val>
                                            <p:fltVal val="0"/>
                                          </p:val>
                                        </p:tav>
                                        <p:tav tm="100000">
                                          <p:val>
                                            <p:strVal val="#ppt_h"/>
                                          </p:val>
                                        </p:tav>
                                      </p:tavLst>
                                    </p:anim>
                                    <p:animEffect transition="in" filter="fade">
                                      <p:cBhvr>
                                        <p:cTn id="93" dur="500"/>
                                        <p:tgtEl>
                                          <p:spTgt spid="220"/>
                                        </p:tgtEl>
                                      </p:cBhvr>
                                    </p:animEffect>
                                  </p:childTnLst>
                                </p:cTn>
                              </p:par>
                            </p:childTnLst>
                          </p:cTn>
                        </p:par>
                        <p:par>
                          <p:cTn id="94" fill="hold">
                            <p:stCondLst>
                              <p:cond delay="8500"/>
                            </p:stCondLst>
                            <p:childTnLst>
                              <p:par>
                                <p:cTn id="95" presetID="53" presetClass="entr" presetSubtype="16" fill="hold" nodeType="afterEffect">
                                  <p:stCondLst>
                                    <p:cond delay="0"/>
                                  </p:stCondLst>
                                  <p:childTnLst>
                                    <p:set>
                                      <p:cBhvr>
                                        <p:cTn id="96" dur="1" fill="hold">
                                          <p:stCondLst>
                                            <p:cond delay="0"/>
                                          </p:stCondLst>
                                        </p:cTn>
                                        <p:tgtEl>
                                          <p:spTgt spid="205"/>
                                        </p:tgtEl>
                                        <p:attrNameLst>
                                          <p:attrName>style.visibility</p:attrName>
                                        </p:attrNameLst>
                                      </p:cBhvr>
                                      <p:to>
                                        <p:strVal val="visible"/>
                                      </p:to>
                                    </p:set>
                                    <p:anim calcmode="lin" valueType="num">
                                      <p:cBhvr>
                                        <p:cTn id="97" dur="500" fill="hold"/>
                                        <p:tgtEl>
                                          <p:spTgt spid="205"/>
                                        </p:tgtEl>
                                        <p:attrNameLst>
                                          <p:attrName>ppt_w</p:attrName>
                                        </p:attrNameLst>
                                      </p:cBhvr>
                                      <p:tavLst>
                                        <p:tav tm="0">
                                          <p:val>
                                            <p:fltVal val="0"/>
                                          </p:val>
                                        </p:tav>
                                        <p:tav tm="100000">
                                          <p:val>
                                            <p:strVal val="#ppt_w"/>
                                          </p:val>
                                        </p:tav>
                                      </p:tavLst>
                                    </p:anim>
                                    <p:anim calcmode="lin" valueType="num">
                                      <p:cBhvr>
                                        <p:cTn id="98" dur="500" fill="hold"/>
                                        <p:tgtEl>
                                          <p:spTgt spid="205"/>
                                        </p:tgtEl>
                                        <p:attrNameLst>
                                          <p:attrName>ppt_h</p:attrName>
                                        </p:attrNameLst>
                                      </p:cBhvr>
                                      <p:tavLst>
                                        <p:tav tm="0">
                                          <p:val>
                                            <p:fltVal val="0"/>
                                          </p:val>
                                        </p:tav>
                                        <p:tav tm="100000">
                                          <p:val>
                                            <p:strVal val="#ppt_h"/>
                                          </p:val>
                                        </p:tav>
                                      </p:tavLst>
                                    </p:anim>
                                    <p:animEffect transition="in" filter="fade">
                                      <p:cBhvr>
                                        <p:cTn id="99" dur="500"/>
                                        <p:tgtEl>
                                          <p:spTgt spid="205"/>
                                        </p:tgtEl>
                                      </p:cBhvr>
                                    </p:animEffect>
                                  </p:childTnLst>
                                </p:cTn>
                              </p:par>
                            </p:childTnLst>
                          </p:cTn>
                        </p:par>
                        <p:par>
                          <p:cTn id="100" fill="hold">
                            <p:stCondLst>
                              <p:cond delay="9000"/>
                            </p:stCondLst>
                            <p:childTnLst>
                              <p:par>
                                <p:cTn id="101" presetID="2" presetClass="entr" presetSubtype="4" fill="hold" grpId="0" nodeType="afterEffect">
                                  <p:stCondLst>
                                    <p:cond delay="0"/>
                                  </p:stCondLst>
                                  <p:childTnLst>
                                    <p:set>
                                      <p:cBhvr>
                                        <p:cTn id="102" dur="1" fill="hold">
                                          <p:stCondLst>
                                            <p:cond delay="0"/>
                                          </p:stCondLst>
                                        </p:cTn>
                                        <p:tgtEl>
                                          <p:spTgt spid="221"/>
                                        </p:tgtEl>
                                        <p:attrNameLst>
                                          <p:attrName>style.visibility</p:attrName>
                                        </p:attrNameLst>
                                      </p:cBhvr>
                                      <p:to>
                                        <p:strVal val="visible"/>
                                      </p:to>
                                    </p:set>
                                    <p:anim calcmode="lin" valueType="num">
                                      <p:cBhvr additive="base">
                                        <p:cTn id="103" dur="500" fill="hold"/>
                                        <p:tgtEl>
                                          <p:spTgt spid="221"/>
                                        </p:tgtEl>
                                        <p:attrNameLst>
                                          <p:attrName>ppt_x</p:attrName>
                                        </p:attrNameLst>
                                      </p:cBhvr>
                                      <p:tavLst>
                                        <p:tav tm="0">
                                          <p:val>
                                            <p:strVal val="#ppt_x"/>
                                          </p:val>
                                        </p:tav>
                                        <p:tav tm="100000">
                                          <p:val>
                                            <p:strVal val="#ppt_x"/>
                                          </p:val>
                                        </p:tav>
                                      </p:tavLst>
                                    </p:anim>
                                    <p:anim calcmode="lin" valueType="num">
                                      <p:cBhvr additive="base">
                                        <p:cTn id="104" dur="500" fill="hold"/>
                                        <p:tgtEl>
                                          <p:spTgt spid="221"/>
                                        </p:tgtEl>
                                        <p:attrNameLst>
                                          <p:attrName>ppt_y</p:attrName>
                                        </p:attrNameLst>
                                      </p:cBhvr>
                                      <p:tavLst>
                                        <p:tav tm="0">
                                          <p:val>
                                            <p:strVal val="1+#ppt_h/2"/>
                                          </p:val>
                                        </p:tav>
                                        <p:tav tm="100000">
                                          <p:val>
                                            <p:strVal val="#ppt_y"/>
                                          </p:val>
                                        </p:tav>
                                      </p:tavLst>
                                    </p:anim>
                                  </p:childTnLst>
                                </p:cTn>
                              </p:par>
                            </p:childTnLst>
                          </p:cTn>
                        </p:par>
                        <p:par>
                          <p:cTn id="105" fill="hold">
                            <p:stCondLst>
                              <p:cond delay="9500"/>
                            </p:stCondLst>
                            <p:childTnLst>
                              <p:par>
                                <p:cTn id="106" presetID="2" presetClass="entr" presetSubtype="4" fill="hold" nodeType="afterEffect">
                                  <p:stCondLst>
                                    <p:cond delay="0"/>
                                  </p:stCondLst>
                                  <p:childTnLst>
                                    <p:set>
                                      <p:cBhvr>
                                        <p:cTn id="107" dur="1" fill="hold">
                                          <p:stCondLst>
                                            <p:cond delay="0"/>
                                          </p:stCondLst>
                                        </p:cTn>
                                        <p:tgtEl>
                                          <p:spTgt spid="223"/>
                                        </p:tgtEl>
                                        <p:attrNameLst>
                                          <p:attrName>style.visibility</p:attrName>
                                        </p:attrNameLst>
                                      </p:cBhvr>
                                      <p:to>
                                        <p:strVal val="visible"/>
                                      </p:to>
                                    </p:set>
                                    <p:anim calcmode="lin" valueType="num">
                                      <p:cBhvr additive="base">
                                        <p:cTn id="108" dur="500" fill="hold"/>
                                        <p:tgtEl>
                                          <p:spTgt spid="223"/>
                                        </p:tgtEl>
                                        <p:attrNameLst>
                                          <p:attrName>ppt_x</p:attrName>
                                        </p:attrNameLst>
                                      </p:cBhvr>
                                      <p:tavLst>
                                        <p:tav tm="0">
                                          <p:val>
                                            <p:strVal val="#ppt_x"/>
                                          </p:val>
                                        </p:tav>
                                        <p:tav tm="100000">
                                          <p:val>
                                            <p:strVal val="#ppt_x"/>
                                          </p:val>
                                        </p:tav>
                                      </p:tavLst>
                                    </p:anim>
                                    <p:anim calcmode="lin" valueType="num">
                                      <p:cBhvr additive="base">
                                        <p:cTn id="109" dur="500" fill="hold"/>
                                        <p:tgtEl>
                                          <p:spTgt spid="223"/>
                                        </p:tgtEl>
                                        <p:attrNameLst>
                                          <p:attrName>ppt_y</p:attrName>
                                        </p:attrNameLst>
                                      </p:cBhvr>
                                      <p:tavLst>
                                        <p:tav tm="0">
                                          <p:val>
                                            <p:strVal val="1+#ppt_h/2"/>
                                          </p:val>
                                        </p:tav>
                                        <p:tav tm="100000">
                                          <p:val>
                                            <p:strVal val="#ppt_y"/>
                                          </p:val>
                                        </p:tav>
                                      </p:tavLst>
                                    </p:anim>
                                  </p:childTnLst>
                                </p:cTn>
                              </p:par>
                            </p:childTnLst>
                          </p:cTn>
                        </p:par>
                        <p:par>
                          <p:cTn id="110" fill="hold">
                            <p:stCondLst>
                              <p:cond delay="10000"/>
                            </p:stCondLst>
                            <p:childTnLst>
                              <p:par>
                                <p:cTn id="111" presetID="2" presetClass="entr" presetSubtype="4" fill="hold" grpId="0" nodeType="afterEffect">
                                  <p:stCondLst>
                                    <p:cond delay="0"/>
                                  </p:stCondLst>
                                  <p:childTnLst>
                                    <p:set>
                                      <p:cBhvr>
                                        <p:cTn id="112" dur="1" fill="hold">
                                          <p:stCondLst>
                                            <p:cond delay="0"/>
                                          </p:stCondLst>
                                        </p:cTn>
                                        <p:tgtEl>
                                          <p:spTgt spid="222"/>
                                        </p:tgtEl>
                                        <p:attrNameLst>
                                          <p:attrName>style.visibility</p:attrName>
                                        </p:attrNameLst>
                                      </p:cBhvr>
                                      <p:to>
                                        <p:strVal val="visible"/>
                                      </p:to>
                                    </p:set>
                                    <p:anim calcmode="lin" valueType="num">
                                      <p:cBhvr additive="base">
                                        <p:cTn id="113" dur="500" fill="hold"/>
                                        <p:tgtEl>
                                          <p:spTgt spid="222"/>
                                        </p:tgtEl>
                                        <p:attrNameLst>
                                          <p:attrName>ppt_x</p:attrName>
                                        </p:attrNameLst>
                                      </p:cBhvr>
                                      <p:tavLst>
                                        <p:tav tm="0">
                                          <p:val>
                                            <p:strVal val="#ppt_x"/>
                                          </p:val>
                                        </p:tav>
                                        <p:tav tm="100000">
                                          <p:val>
                                            <p:strVal val="#ppt_x"/>
                                          </p:val>
                                        </p:tav>
                                      </p:tavLst>
                                    </p:anim>
                                    <p:anim calcmode="lin" valueType="num">
                                      <p:cBhvr additive="base">
                                        <p:cTn id="114" dur="500" fill="hold"/>
                                        <p:tgtEl>
                                          <p:spTgt spid="222"/>
                                        </p:tgtEl>
                                        <p:attrNameLst>
                                          <p:attrName>ppt_y</p:attrName>
                                        </p:attrNameLst>
                                      </p:cBhvr>
                                      <p:tavLst>
                                        <p:tav tm="0">
                                          <p:val>
                                            <p:strVal val="1+#ppt_h/2"/>
                                          </p:val>
                                        </p:tav>
                                        <p:tav tm="100000">
                                          <p:val>
                                            <p:strVal val="#ppt_y"/>
                                          </p:val>
                                        </p:tav>
                                      </p:tavLst>
                                    </p:anim>
                                  </p:childTnLst>
                                </p:cTn>
                              </p:par>
                            </p:childTnLst>
                          </p:cTn>
                        </p:par>
                        <p:par>
                          <p:cTn id="115" fill="hold">
                            <p:stCondLst>
                              <p:cond delay="10500"/>
                            </p:stCondLst>
                            <p:childTnLst>
                              <p:par>
                                <p:cTn id="116" presetID="2" presetClass="entr" presetSubtype="4" fill="hold" nodeType="afterEffect">
                                  <p:stCondLst>
                                    <p:cond delay="0"/>
                                  </p:stCondLst>
                                  <p:childTnLst>
                                    <p:set>
                                      <p:cBhvr>
                                        <p:cTn id="117" dur="1" fill="hold">
                                          <p:stCondLst>
                                            <p:cond delay="0"/>
                                          </p:stCondLst>
                                        </p:cTn>
                                        <p:tgtEl>
                                          <p:spTgt spid="224"/>
                                        </p:tgtEl>
                                        <p:attrNameLst>
                                          <p:attrName>style.visibility</p:attrName>
                                        </p:attrNameLst>
                                      </p:cBhvr>
                                      <p:to>
                                        <p:strVal val="visible"/>
                                      </p:to>
                                    </p:set>
                                    <p:anim calcmode="lin" valueType="num">
                                      <p:cBhvr additive="base">
                                        <p:cTn id="118" dur="500" fill="hold"/>
                                        <p:tgtEl>
                                          <p:spTgt spid="224"/>
                                        </p:tgtEl>
                                        <p:attrNameLst>
                                          <p:attrName>ppt_x</p:attrName>
                                        </p:attrNameLst>
                                      </p:cBhvr>
                                      <p:tavLst>
                                        <p:tav tm="0">
                                          <p:val>
                                            <p:strVal val="#ppt_x"/>
                                          </p:val>
                                        </p:tav>
                                        <p:tav tm="100000">
                                          <p:val>
                                            <p:strVal val="#ppt_x"/>
                                          </p:val>
                                        </p:tav>
                                      </p:tavLst>
                                    </p:anim>
                                    <p:anim calcmode="lin" valueType="num">
                                      <p:cBhvr additive="base">
                                        <p:cTn id="119" dur="500" fill="hold"/>
                                        <p:tgtEl>
                                          <p:spTgt spid="224"/>
                                        </p:tgtEl>
                                        <p:attrNameLst>
                                          <p:attrName>ppt_y</p:attrName>
                                        </p:attrNameLst>
                                      </p:cBhvr>
                                      <p:tavLst>
                                        <p:tav tm="0">
                                          <p:val>
                                            <p:strVal val="1+#ppt_h/2"/>
                                          </p:val>
                                        </p:tav>
                                        <p:tav tm="100000">
                                          <p:val>
                                            <p:strVal val="#ppt_y"/>
                                          </p:val>
                                        </p:tav>
                                      </p:tavLst>
                                    </p:anim>
                                  </p:childTnLst>
                                </p:cTn>
                              </p:par>
                            </p:childTnLst>
                          </p:cTn>
                        </p:par>
                        <p:par>
                          <p:cTn id="120" fill="hold">
                            <p:stCondLst>
                              <p:cond delay="11000"/>
                            </p:stCondLst>
                            <p:childTnLst>
                              <p:par>
                                <p:cTn id="121" presetID="2" presetClass="entr" presetSubtype="4" fill="hold" grpId="0" nodeType="afterEffect">
                                  <p:stCondLst>
                                    <p:cond delay="0"/>
                                  </p:stCondLst>
                                  <p:childTnLst>
                                    <p:set>
                                      <p:cBhvr>
                                        <p:cTn id="122" dur="1" fill="hold">
                                          <p:stCondLst>
                                            <p:cond delay="0"/>
                                          </p:stCondLst>
                                        </p:cTn>
                                        <p:tgtEl>
                                          <p:spTgt spid="225"/>
                                        </p:tgtEl>
                                        <p:attrNameLst>
                                          <p:attrName>style.visibility</p:attrName>
                                        </p:attrNameLst>
                                      </p:cBhvr>
                                      <p:to>
                                        <p:strVal val="visible"/>
                                      </p:to>
                                    </p:set>
                                    <p:anim calcmode="lin" valueType="num">
                                      <p:cBhvr additive="base">
                                        <p:cTn id="123" dur="500" fill="hold"/>
                                        <p:tgtEl>
                                          <p:spTgt spid="225"/>
                                        </p:tgtEl>
                                        <p:attrNameLst>
                                          <p:attrName>ppt_x</p:attrName>
                                        </p:attrNameLst>
                                      </p:cBhvr>
                                      <p:tavLst>
                                        <p:tav tm="0">
                                          <p:val>
                                            <p:strVal val="#ppt_x"/>
                                          </p:val>
                                        </p:tav>
                                        <p:tav tm="100000">
                                          <p:val>
                                            <p:strVal val="#ppt_x"/>
                                          </p:val>
                                        </p:tav>
                                      </p:tavLst>
                                    </p:anim>
                                    <p:anim calcmode="lin" valueType="num">
                                      <p:cBhvr additive="base">
                                        <p:cTn id="124" dur="500" fill="hold"/>
                                        <p:tgtEl>
                                          <p:spTgt spid="225"/>
                                        </p:tgtEl>
                                        <p:attrNameLst>
                                          <p:attrName>ppt_y</p:attrName>
                                        </p:attrNameLst>
                                      </p:cBhvr>
                                      <p:tavLst>
                                        <p:tav tm="0">
                                          <p:val>
                                            <p:strVal val="1+#ppt_h/2"/>
                                          </p:val>
                                        </p:tav>
                                        <p:tav tm="100000">
                                          <p:val>
                                            <p:strVal val="#ppt_y"/>
                                          </p:val>
                                        </p:tav>
                                      </p:tavLst>
                                    </p:anim>
                                  </p:childTnLst>
                                </p:cTn>
                              </p:par>
                            </p:childTnLst>
                          </p:cTn>
                        </p:par>
                        <p:par>
                          <p:cTn id="125" fill="hold">
                            <p:stCondLst>
                              <p:cond delay="11500"/>
                            </p:stCondLst>
                            <p:childTnLst>
                              <p:par>
                                <p:cTn id="126" presetID="2" presetClass="entr" presetSubtype="4" fill="hold" nodeType="afterEffect">
                                  <p:stCondLst>
                                    <p:cond delay="0"/>
                                  </p:stCondLst>
                                  <p:childTnLst>
                                    <p:set>
                                      <p:cBhvr>
                                        <p:cTn id="127" dur="1" fill="hold">
                                          <p:stCondLst>
                                            <p:cond delay="0"/>
                                          </p:stCondLst>
                                        </p:cTn>
                                        <p:tgtEl>
                                          <p:spTgt spid="227"/>
                                        </p:tgtEl>
                                        <p:attrNameLst>
                                          <p:attrName>style.visibility</p:attrName>
                                        </p:attrNameLst>
                                      </p:cBhvr>
                                      <p:to>
                                        <p:strVal val="visible"/>
                                      </p:to>
                                    </p:set>
                                    <p:anim calcmode="lin" valueType="num">
                                      <p:cBhvr additive="base">
                                        <p:cTn id="128" dur="500" fill="hold"/>
                                        <p:tgtEl>
                                          <p:spTgt spid="227"/>
                                        </p:tgtEl>
                                        <p:attrNameLst>
                                          <p:attrName>ppt_x</p:attrName>
                                        </p:attrNameLst>
                                      </p:cBhvr>
                                      <p:tavLst>
                                        <p:tav tm="0">
                                          <p:val>
                                            <p:strVal val="#ppt_x"/>
                                          </p:val>
                                        </p:tav>
                                        <p:tav tm="100000">
                                          <p:val>
                                            <p:strVal val="#ppt_x"/>
                                          </p:val>
                                        </p:tav>
                                      </p:tavLst>
                                    </p:anim>
                                    <p:anim calcmode="lin" valueType="num">
                                      <p:cBhvr additive="base">
                                        <p:cTn id="129" dur="500" fill="hold"/>
                                        <p:tgtEl>
                                          <p:spTgt spid="227"/>
                                        </p:tgtEl>
                                        <p:attrNameLst>
                                          <p:attrName>ppt_y</p:attrName>
                                        </p:attrNameLst>
                                      </p:cBhvr>
                                      <p:tavLst>
                                        <p:tav tm="0">
                                          <p:val>
                                            <p:strVal val="1+#ppt_h/2"/>
                                          </p:val>
                                        </p:tav>
                                        <p:tav tm="100000">
                                          <p:val>
                                            <p:strVal val="#ppt_y"/>
                                          </p:val>
                                        </p:tav>
                                      </p:tavLst>
                                    </p:anim>
                                  </p:childTnLst>
                                </p:cTn>
                              </p:par>
                            </p:childTnLst>
                          </p:cTn>
                        </p:par>
                        <p:par>
                          <p:cTn id="130" fill="hold">
                            <p:stCondLst>
                              <p:cond delay="12000"/>
                            </p:stCondLst>
                            <p:childTnLst>
                              <p:par>
                                <p:cTn id="131" presetID="2" presetClass="entr" presetSubtype="4" fill="hold" grpId="0" nodeType="afterEffect">
                                  <p:stCondLst>
                                    <p:cond delay="0"/>
                                  </p:stCondLst>
                                  <p:childTnLst>
                                    <p:set>
                                      <p:cBhvr>
                                        <p:cTn id="132" dur="1" fill="hold">
                                          <p:stCondLst>
                                            <p:cond delay="0"/>
                                          </p:stCondLst>
                                        </p:cTn>
                                        <p:tgtEl>
                                          <p:spTgt spid="226"/>
                                        </p:tgtEl>
                                        <p:attrNameLst>
                                          <p:attrName>style.visibility</p:attrName>
                                        </p:attrNameLst>
                                      </p:cBhvr>
                                      <p:to>
                                        <p:strVal val="visible"/>
                                      </p:to>
                                    </p:set>
                                    <p:anim calcmode="lin" valueType="num">
                                      <p:cBhvr additive="base">
                                        <p:cTn id="133" dur="500" fill="hold"/>
                                        <p:tgtEl>
                                          <p:spTgt spid="226"/>
                                        </p:tgtEl>
                                        <p:attrNameLst>
                                          <p:attrName>ppt_x</p:attrName>
                                        </p:attrNameLst>
                                      </p:cBhvr>
                                      <p:tavLst>
                                        <p:tav tm="0">
                                          <p:val>
                                            <p:strVal val="#ppt_x"/>
                                          </p:val>
                                        </p:tav>
                                        <p:tav tm="100000">
                                          <p:val>
                                            <p:strVal val="#ppt_x"/>
                                          </p:val>
                                        </p:tav>
                                      </p:tavLst>
                                    </p:anim>
                                    <p:anim calcmode="lin" valueType="num">
                                      <p:cBhvr additive="base">
                                        <p:cTn id="134" dur="500" fill="hold"/>
                                        <p:tgtEl>
                                          <p:spTgt spid="226"/>
                                        </p:tgtEl>
                                        <p:attrNameLst>
                                          <p:attrName>ppt_y</p:attrName>
                                        </p:attrNameLst>
                                      </p:cBhvr>
                                      <p:tavLst>
                                        <p:tav tm="0">
                                          <p:val>
                                            <p:strVal val="1+#ppt_h/2"/>
                                          </p:val>
                                        </p:tav>
                                        <p:tav tm="100000">
                                          <p:val>
                                            <p:strVal val="#ppt_y"/>
                                          </p:val>
                                        </p:tav>
                                      </p:tavLst>
                                    </p:anim>
                                  </p:childTnLst>
                                </p:cTn>
                              </p:par>
                            </p:childTnLst>
                          </p:cTn>
                        </p:par>
                        <p:par>
                          <p:cTn id="135" fill="hold">
                            <p:stCondLst>
                              <p:cond delay="12500"/>
                            </p:stCondLst>
                            <p:childTnLst>
                              <p:par>
                                <p:cTn id="136" presetID="2" presetClass="entr" presetSubtype="4" fill="hold" nodeType="afterEffect">
                                  <p:stCondLst>
                                    <p:cond delay="0"/>
                                  </p:stCondLst>
                                  <p:childTnLst>
                                    <p:set>
                                      <p:cBhvr>
                                        <p:cTn id="137" dur="1" fill="hold">
                                          <p:stCondLst>
                                            <p:cond delay="0"/>
                                          </p:stCondLst>
                                        </p:cTn>
                                        <p:tgtEl>
                                          <p:spTgt spid="228"/>
                                        </p:tgtEl>
                                        <p:attrNameLst>
                                          <p:attrName>style.visibility</p:attrName>
                                        </p:attrNameLst>
                                      </p:cBhvr>
                                      <p:to>
                                        <p:strVal val="visible"/>
                                      </p:to>
                                    </p:set>
                                    <p:anim calcmode="lin" valueType="num">
                                      <p:cBhvr additive="base">
                                        <p:cTn id="138" dur="500" fill="hold"/>
                                        <p:tgtEl>
                                          <p:spTgt spid="228"/>
                                        </p:tgtEl>
                                        <p:attrNameLst>
                                          <p:attrName>ppt_x</p:attrName>
                                        </p:attrNameLst>
                                      </p:cBhvr>
                                      <p:tavLst>
                                        <p:tav tm="0">
                                          <p:val>
                                            <p:strVal val="#ppt_x"/>
                                          </p:val>
                                        </p:tav>
                                        <p:tav tm="100000">
                                          <p:val>
                                            <p:strVal val="#ppt_x"/>
                                          </p:val>
                                        </p:tav>
                                      </p:tavLst>
                                    </p:anim>
                                    <p:anim calcmode="lin" valueType="num">
                                      <p:cBhvr additive="base">
                                        <p:cTn id="139"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65" grpId="0" animBg="1"/>
      <p:bldP spid="75" grpId="0" animBg="1"/>
      <p:bldP spid="78" grpId="0" animBg="1"/>
      <p:bldP spid="79" grpId="0" animBg="1"/>
      <p:bldP spid="221" grpId="0" animBg="1"/>
      <p:bldP spid="222" grpId="0" animBg="1"/>
      <p:bldP spid="225" grpId="0" animBg="1"/>
      <p:bldP spid="2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353D00FA-392C-4F3E-BA3D-7BD95DCA848A}"/>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18493" b="37823"/>
          <a:stretch/>
        </p:blipFill>
        <p:spPr>
          <a:xfrm>
            <a:off x="666750" y="1760055"/>
            <a:ext cx="10858500" cy="3163302"/>
          </a:xfrm>
        </p:spPr>
      </p:pic>
      <p:sp>
        <p:nvSpPr>
          <p:cNvPr id="6" name="TextBox 5"/>
          <p:cNvSpPr txBox="1"/>
          <p:nvPr/>
        </p:nvSpPr>
        <p:spPr>
          <a:xfrm>
            <a:off x="666750" y="597076"/>
            <a:ext cx="10858500" cy="492443"/>
          </a:xfrm>
          <a:prstGeom prst="rect">
            <a:avLst/>
          </a:prstGeom>
          <a:noFill/>
        </p:spPr>
        <p:txBody>
          <a:bodyPr wrap="square" lIns="0" tIns="0" rIns="0" bIns="0" rtlCol="0">
            <a:spAutoFit/>
          </a:bodyPr>
          <a:lstStyle/>
          <a:p>
            <a:pPr algn="ctr"/>
            <a:r>
              <a:rPr lang="en-US" sz="3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About US</a:t>
            </a:r>
          </a:p>
        </p:txBody>
      </p:sp>
      <p:sp>
        <p:nvSpPr>
          <p:cNvPr id="7" name="TextBox 6"/>
          <p:cNvSpPr txBox="1"/>
          <p:nvPr/>
        </p:nvSpPr>
        <p:spPr>
          <a:xfrm>
            <a:off x="666750" y="1101905"/>
            <a:ext cx="10858500" cy="246221"/>
          </a:xfrm>
          <a:prstGeom prst="rect">
            <a:avLst/>
          </a:prstGeom>
          <a:noFill/>
        </p:spPr>
        <p:txBody>
          <a:bodyPr wrap="square" lIns="0" tIns="0" rIns="0" bIns="0" rtlCol="0">
            <a:spAutoFit/>
          </a:bodyPr>
          <a:lstStyle/>
          <a:p>
            <a:pPr algn="ctr"/>
            <a:r>
              <a:rPr lang="en-US" sz="16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Write your sub title here with a brief explanation</a:t>
            </a:r>
          </a:p>
        </p:txBody>
      </p:sp>
      <p:sp>
        <p:nvSpPr>
          <p:cNvPr id="10" name="TextBox 9"/>
          <p:cNvSpPr txBox="1"/>
          <p:nvPr/>
        </p:nvSpPr>
        <p:spPr>
          <a:xfrm>
            <a:off x="666750" y="5437316"/>
            <a:ext cx="10858500" cy="694998"/>
          </a:xfrm>
          <a:prstGeom prst="rect">
            <a:avLst/>
          </a:prstGeom>
          <a:noFill/>
        </p:spPr>
        <p:txBody>
          <a:bodyPr wrap="square" lIns="0" tIns="0" rIns="0" bIns="0" rtlCol="0">
            <a:spAutoFit/>
          </a:bodyPr>
          <a:lstStyle/>
          <a:p>
            <a:pPr>
              <a:lnSpc>
                <a:spcPct val="130000"/>
              </a:lnSpc>
              <a:spcAft>
                <a:spcPts val="1200"/>
              </a:spcAft>
            </a:pPr>
            <a:r>
              <a:rPr lang="en-US" sz="1200" dirty="0">
                <a:solidFill>
                  <a:schemeClr val="tx2"/>
                </a:solidFill>
                <a:latin typeface="Open Sans" panose="020B0606030504020204" pitchFamily="34" charset="0"/>
              </a:rPr>
              <a:t>Insert some data and information about the title here. It should be an complete and creative explanation of the main title. Also it should be short and brief. Insert some data and information about the title here. It should be an complete and creative explanation of the main title. Also it should be short and brief. Insert some data and information about the title here. It should be an complete and creative explanation of the main title. </a:t>
            </a:r>
          </a:p>
        </p:txBody>
      </p:sp>
      <p:sp>
        <p:nvSpPr>
          <p:cNvPr id="18" name="Rounded Rectangle 56">
            <a:extLst>
              <a:ext uri="{FF2B5EF4-FFF2-40B4-BE49-F238E27FC236}">
                <a16:creationId xmlns:a16="http://schemas.microsoft.com/office/drawing/2014/main" id="{3FAAE5C1-5D51-4B3A-B29B-81B52825F762}"/>
              </a:ext>
            </a:extLst>
          </p:cNvPr>
          <p:cNvSpPr/>
          <p:nvPr/>
        </p:nvSpPr>
        <p:spPr>
          <a:xfrm flipH="1">
            <a:off x="4909519" y="4677135"/>
            <a:ext cx="2372962" cy="492444"/>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p:cNvSpPr txBox="1"/>
          <p:nvPr/>
        </p:nvSpPr>
        <p:spPr>
          <a:xfrm>
            <a:off x="5038900" y="4831024"/>
            <a:ext cx="2114200" cy="184666"/>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Our Dedicated Team</a:t>
            </a:r>
          </a:p>
        </p:txBody>
      </p:sp>
    </p:spTree>
    <p:extLst>
      <p:ext uri="{BB962C8B-B14F-4D97-AF65-F5344CB8AC3E}">
        <p14:creationId xmlns:p14="http://schemas.microsoft.com/office/powerpoint/2010/main" val="794717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Custom 3">
      <a:dk1>
        <a:srgbClr val="494949"/>
      </a:dk1>
      <a:lt1>
        <a:srgbClr val="FFFFFF"/>
      </a:lt1>
      <a:dk2>
        <a:srgbClr val="494949"/>
      </a:dk2>
      <a:lt2>
        <a:srgbClr val="FFFFFF"/>
      </a:lt2>
      <a:accent1>
        <a:srgbClr val="EE0033"/>
      </a:accent1>
      <a:accent2>
        <a:srgbClr val="98010A"/>
      </a:accent2>
      <a:accent3>
        <a:srgbClr val="CC020E"/>
      </a:accent3>
      <a:accent4>
        <a:srgbClr val="FDE0E6"/>
      </a:accent4>
      <a:accent5>
        <a:srgbClr val="B5B4B4"/>
      </a:accent5>
      <a:accent6>
        <a:srgbClr val="44494D"/>
      </a:accent6>
      <a:hlink>
        <a:srgbClr val="00A09C"/>
      </a:hlink>
      <a:folHlink>
        <a:srgbClr val="FFC000"/>
      </a:folHlink>
    </a:clrScheme>
    <a:fontScheme name="Custom 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9129</TotalTime>
  <Words>7027</Words>
  <Application>Microsoft Office PowerPoint</Application>
  <PresentationFormat>Widescreen</PresentationFormat>
  <Paragraphs>1164</Paragraphs>
  <Slides>87</Slides>
  <Notes>12</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102" baseType="lpstr">
      <vt:lpstr>Arial</vt:lpstr>
      <vt:lpstr>Calibri</vt:lpstr>
      <vt:lpstr>FontAwesome</vt:lpstr>
      <vt:lpstr>Helvetica Neue</vt:lpstr>
      <vt:lpstr>Impact</vt:lpstr>
      <vt:lpstr>Lato</vt:lpstr>
      <vt:lpstr>Lato Black</vt:lpstr>
      <vt:lpstr>Montserrat</vt:lpstr>
      <vt:lpstr>Open Sans</vt:lpstr>
      <vt:lpstr>Open Sans Light</vt:lpstr>
      <vt:lpstr>Open Sans Semibold</vt:lpstr>
      <vt:lpstr>Raleway Light</vt:lpstr>
      <vt:lpstr>Wingdings</vt:lpstr>
      <vt:lpstr>Office Theme</vt:lpstr>
      <vt:lpstr>Chart</vt:lpstr>
      <vt:lpstr>PowerPoint Presentation</vt:lpstr>
      <vt:lpstr>Template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Financial highlights</vt:lpstr>
      <vt:lpstr>Our strategy</vt:lpstr>
      <vt:lpstr>PowerPoint Presentation</vt:lpstr>
      <vt:lpstr>Our services</vt:lpstr>
      <vt:lpstr>Our checklist</vt:lpstr>
      <vt:lpstr>Our strategy</vt:lpstr>
      <vt:lpstr>PowerPoint Presentation</vt:lpstr>
      <vt:lpstr>PowerPoint Presentation</vt:lpstr>
      <vt:lpstr>Infographic </vt:lpstr>
      <vt:lpstr>Infographic </vt:lpstr>
      <vt:lpstr>Infographic </vt:lpstr>
      <vt:lpstr>Infographic </vt:lpstr>
      <vt:lpstr>Infographic</vt:lpstr>
      <vt:lpstr>Direct sale prediction</vt:lpstr>
      <vt:lpstr>Problems &amp; solutions</vt:lpstr>
      <vt:lpstr>Business information </vt:lpstr>
      <vt:lpstr>Our strategy</vt:lpstr>
      <vt:lpstr>Vision,mission,values</vt:lpstr>
      <vt:lpstr>Process chart</vt:lpstr>
      <vt:lpstr>Designing process 01</vt:lpstr>
      <vt:lpstr>Market research 01</vt:lpstr>
      <vt:lpstr>Our services</vt:lpstr>
      <vt:lpstr>Success key elements</vt:lpstr>
      <vt:lpstr>Success infographics</vt:lpstr>
      <vt:lpstr>Profit targets</vt:lpstr>
      <vt:lpstr>Revenue VS Income</vt:lpstr>
      <vt:lpstr>Online sales</vt:lpstr>
      <vt:lpstr>Profit VS predicted</vt:lpstr>
      <vt:lpstr>Project gantt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Geographic sales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SimpleSmart</dc:creator>
  <cp:lastModifiedBy>Nguyễn Chí Thanh</cp:lastModifiedBy>
  <cp:revision>1107</cp:revision>
  <dcterms:created xsi:type="dcterms:W3CDTF">2015-02-03T13:50:57Z</dcterms:created>
  <dcterms:modified xsi:type="dcterms:W3CDTF">2023-05-11T01:16:27Z</dcterms:modified>
</cp:coreProperties>
</file>